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</p:sldIdLst>
  <p:sldSz cx="12673013" cy="10872788"/>
  <p:notesSz cx="6858000" cy="9144000"/>
  <p:defaultTextStyle>
    <a:defPPr>
      <a:defRPr lang="en-US"/>
    </a:defPPr>
    <a:lvl1pPr marL="0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1pPr>
    <a:lvl2pPr marL="565099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2pPr>
    <a:lvl3pPr marL="11301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3pPr>
    <a:lvl4pPr marL="16952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4pPr>
    <a:lvl5pPr marL="2260397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5pPr>
    <a:lvl6pPr marL="2825496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6pPr>
    <a:lvl7pPr marL="3390595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7pPr>
    <a:lvl8pPr marL="39556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8pPr>
    <a:lvl9pPr marL="45207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39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D5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>
      <p:cViewPr varScale="1">
        <p:scale>
          <a:sx n="78" d="100"/>
          <a:sy n="78" d="100"/>
        </p:scale>
        <p:origin x="2280" y="176"/>
      </p:cViewPr>
      <p:guideLst>
        <p:guide orient="horz" pos="3424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5126-EDB9-8348-BAF0-6F51B4AD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127" y="1779413"/>
            <a:ext cx="9504760" cy="3785341"/>
          </a:xfrm>
        </p:spPr>
        <p:txBody>
          <a:bodyPr anchor="b"/>
          <a:lstStyle>
            <a:lvl1pPr algn="ctr"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CDD9C-7F23-E144-9DCF-A283DC8E1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27" y="5710731"/>
            <a:ext cx="9504760" cy="2625073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259" indent="0" algn="ctr">
              <a:buNone/>
              <a:defRPr sz="2079"/>
            </a:lvl2pPr>
            <a:lvl3pPr marL="950519" indent="0" algn="ctr">
              <a:buNone/>
              <a:defRPr sz="1871"/>
            </a:lvl3pPr>
            <a:lvl4pPr marL="1425778" indent="0" algn="ctr">
              <a:buNone/>
              <a:defRPr sz="1663"/>
            </a:lvl4pPr>
            <a:lvl5pPr marL="1901038" indent="0" algn="ctr">
              <a:buNone/>
              <a:defRPr sz="1663"/>
            </a:lvl5pPr>
            <a:lvl6pPr marL="2376297" indent="0" algn="ctr">
              <a:buNone/>
              <a:defRPr sz="1663"/>
            </a:lvl6pPr>
            <a:lvl7pPr marL="2851556" indent="0" algn="ctr">
              <a:buNone/>
              <a:defRPr sz="1663"/>
            </a:lvl7pPr>
            <a:lvl8pPr marL="3326816" indent="0" algn="ctr">
              <a:buNone/>
              <a:defRPr sz="1663"/>
            </a:lvl8pPr>
            <a:lvl9pPr marL="3802075" indent="0" algn="ctr">
              <a:buNone/>
              <a:defRPr sz="16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F89D-8B14-7247-8D8C-997C21EF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F546-A1B8-0D41-9E60-0C82F875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B1F7B-5E4E-2141-BF2B-3896BBAC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3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BCBF-CABE-9A4C-AA90-52CD435D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0908D-59C1-7541-87C4-D88510B62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95BF-0290-4A49-BC21-05BFBF66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F76-6A5D-0146-B776-DCE61622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65D6-D12D-6C48-BA7F-7CC0B9E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6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33A0D-5BA3-0143-A68D-6D59F8552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9125" y="578875"/>
            <a:ext cx="2732618" cy="92141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F1998-AFAB-3C48-9CEC-ADB892588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269" y="578875"/>
            <a:ext cx="8039443" cy="92141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89BC-0B28-2644-A182-3403EDE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7F-0D71-E14D-8E2D-BCE7DB19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EE952-30FB-3546-BE86-67B5C28A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AB6D-FAA6-3045-B421-213408FA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B267D-936D-B04D-8D06-5AE573E78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3F08-04AC-0542-9523-4FC7F773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F3E2-22EE-5449-968E-09C7BEEC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D3D82-CE67-AE44-8140-AB33BB8A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6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4561-90BD-8C4A-BC99-55C195F8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669" y="2710648"/>
            <a:ext cx="10930474" cy="4522777"/>
          </a:xfrm>
        </p:spPr>
        <p:txBody>
          <a:bodyPr anchor="b"/>
          <a:lstStyle>
            <a:lvl1pPr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0F258-0141-2948-986B-E46B0082B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669" y="7276212"/>
            <a:ext cx="10930474" cy="2378422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1pPr>
            <a:lvl2pPr marL="47525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51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77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10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6297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155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681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207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F603-DCA4-5546-A155-B45ACF16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DE33-B088-C541-B9B4-3C28B79E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E164-A012-804E-9035-870DB19D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72A6-C041-DE46-83E0-469366E6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C9F5-E4A6-FA4A-985B-09B5E1F20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269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BE36B-032E-7940-A3A3-BE911EEB9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713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FBBF0-911C-C445-8D15-9A8935F1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98E8-E8F6-1B42-978C-35AB0964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B8F5-D9B2-1B4A-BA46-D99E8CB9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DB16-8A22-8049-9C10-75450356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0" y="578876"/>
            <a:ext cx="10930474" cy="21015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F8C65-A675-AF42-9DA8-54C7209F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921" y="2665344"/>
            <a:ext cx="5361278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41510-8ED7-3442-BF67-274271B6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921" y="3971588"/>
            <a:ext cx="5361278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EA6D6-4278-A344-9310-CA57A3A57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5713" y="2665344"/>
            <a:ext cx="5387681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70B26-9969-BD4F-B009-B18DE1A15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5713" y="3971588"/>
            <a:ext cx="5387681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76C0C-9F2F-8B43-A4AF-55E1CBEE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E5176-3626-7744-ADB9-C66AB794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8A78-4540-3D43-9DFF-02BE85C5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C9D-C552-1543-A32F-D896591D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B4117-8D8D-7E44-83DA-77769438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BC8EE-C983-7340-B6C1-95B8F6DD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B84B9-8BCA-3240-8D31-4FB9A3FB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64CE2-37C8-EE40-9B9E-54FCB53E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39227-6891-F34E-B2E9-99294626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ED079-82D5-A14B-80F4-BC9270B3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28C7-C259-254A-8BC2-12806989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837E3-DFCF-4345-B9D4-3D2E65FB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>
              <a:defRPr sz="3326"/>
            </a:lvl1pPr>
            <a:lvl2pPr>
              <a:defRPr sz="2911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02DE7-77F9-E340-9493-0E78906CC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2337-96C8-7B40-B325-2F685D5E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E9458-7F7F-C64C-9B26-F9328A0F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8508-D411-8549-9434-718A3F4F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1EFD-CF81-FE4C-BE48-691EDDCE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4AFB8-4E6A-694D-BD48-4C317DC79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 marL="0" indent="0">
              <a:buNone/>
              <a:defRPr sz="3326"/>
            </a:lvl1pPr>
            <a:lvl2pPr marL="475259" indent="0">
              <a:buNone/>
              <a:defRPr sz="2911"/>
            </a:lvl2pPr>
            <a:lvl3pPr marL="950519" indent="0">
              <a:buNone/>
              <a:defRPr sz="2495"/>
            </a:lvl3pPr>
            <a:lvl4pPr marL="1425778" indent="0">
              <a:buNone/>
              <a:defRPr sz="2079"/>
            </a:lvl4pPr>
            <a:lvl5pPr marL="1901038" indent="0">
              <a:buNone/>
              <a:defRPr sz="2079"/>
            </a:lvl5pPr>
            <a:lvl6pPr marL="2376297" indent="0">
              <a:buNone/>
              <a:defRPr sz="2079"/>
            </a:lvl6pPr>
            <a:lvl7pPr marL="2851556" indent="0">
              <a:buNone/>
              <a:defRPr sz="2079"/>
            </a:lvl7pPr>
            <a:lvl8pPr marL="3326816" indent="0">
              <a:buNone/>
              <a:defRPr sz="2079"/>
            </a:lvl8pPr>
            <a:lvl9pPr marL="3802075" indent="0">
              <a:buNone/>
              <a:defRPr sz="207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3F891-9F20-A040-937A-4C97971B4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3DF35-7E33-C743-8CA6-7C9A621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4ECB3-3B1B-F54F-9A2D-0A924CE3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4C4E-BA8F-7145-9E55-BAE1C7A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E6E7A-406A-124F-936E-1A330EB6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578876"/>
            <a:ext cx="10930474" cy="210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5BB88-0B67-914B-87D6-782C3A32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1270" y="2894376"/>
            <a:ext cx="10930474" cy="689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3DB7E-9EA3-8849-B78E-34A712F0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270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710D-32B7-3E4A-BC93-C2AD5D106633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C27E-870F-1548-9BD7-9740EEB2A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7936" y="10077465"/>
            <a:ext cx="4277142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0167B-AC5A-5C42-B8B5-486049590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0315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50519" rtl="0" eaLnBrk="1" latinLnBrk="0" hangingPunct="1">
        <a:lnSpc>
          <a:spcPct val="90000"/>
        </a:lnSpc>
        <a:spcBef>
          <a:spcPct val="0"/>
        </a:spcBef>
        <a:buNone/>
        <a:defRPr sz="4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950519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288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814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3408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866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392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918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444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9705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5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51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77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103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55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81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2075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5D5CB"/>
            </a:gs>
            <a:gs pos="100000">
              <a:srgbClr val="500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88E2FF-4088-6142-8FCD-EEF8BFFDF71C}"/>
              </a:ext>
            </a:extLst>
          </p:cNvPr>
          <p:cNvSpPr/>
          <p:nvPr/>
        </p:nvSpPr>
        <p:spPr>
          <a:xfrm>
            <a:off x="797718" y="357730"/>
            <a:ext cx="11049000" cy="14021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6A12C-DB29-2D41-92F0-FC17D6578B17}"/>
              </a:ext>
            </a:extLst>
          </p:cNvPr>
          <p:cNvSpPr txBox="1"/>
          <p:nvPr/>
        </p:nvSpPr>
        <p:spPr>
          <a:xfrm>
            <a:off x="1254918" y="581273"/>
            <a:ext cx="1013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DOCTOR OF PHILOSOPHY IN TOXICOLOGY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DISSERTATION SEMINAR</a:t>
            </a:r>
            <a:endParaRPr lang="en-US" sz="3600" b="1" dirty="0">
              <a:solidFill>
                <a:schemeClr val="bg1"/>
              </a:solidFill>
              <a:latin typeface="Moriston Semibold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DA4B42-1492-254D-B57C-06E85A4DE5DE}"/>
              </a:ext>
            </a:extLst>
          </p:cNvPr>
          <p:cNvSpPr/>
          <p:nvPr/>
        </p:nvSpPr>
        <p:spPr>
          <a:xfrm>
            <a:off x="1621780" y="6067336"/>
            <a:ext cx="9486432" cy="2643650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7FE3-D506-1545-A49F-8FA6EF9C5D1E}"/>
              </a:ext>
            </a:extLst>
          </p:cNvPr>
          <p:cNvSpPr txBox="1"/>
          <p:nvPr/>
        </p:nvSpPr>
        <p:spPr>
          <a:xfrm>
            <a:off x="2346998" y="6255149"/>
            <a:ext cx="80359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Development of Broad-acting </a:t>
            </a:r>
            <a:r>
              <a:rPr lang="en-US" sz="4800" dirty="0" err="1">
                <a:latin typeface="Tungsten Book" pitchFamily="2" charset="0"/>
              </a:rPr>
              <a:t>Enterosorbents</a:t>
            </a:r>
            <a:r>
              <a:rPr lang="en-US" sz="4800" dirty="0">
                <a:latin typeface="Tungsten Book" pitchFamily="2" charset="0"/>
              </a:rPr>
              <a:t> for the Mitigation of Toxin Exposures During Outbreaks and Emergencies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87E4B0-AF02-3C4A-8F98-FC638D33899B}"/>
              </a:ext>
            </a:extLst>
          </p:cNvPr>
          <p:cNvSpPr/>
          <p:nvPr/>
        </p:nvSpPr>
        <p:spPr>
          <a:xfrm>
            <a:off x="840496" y="8943959"/>
            <a:ext cx="11049000" cy="1201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20717A-128A-5A4B-819D-8865EB51F3D6}"/>
              </a:ext>
            </a:extLst>
          </p:cNvPr>
          <p:cNvSpPr txBox="1"/>
          <p:nvPr/>
        </p:nvSpPr>
        <p:spPr>
          <a:xfrm>
            <a:off x="1069096" y="9087167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Mon., Sept. 30, 2019 • 3:30 pm • VENI 101B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Graduate Advisor: Dr. Tim Phillips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30BFBA-D046-A047-9A2E-5D64D9E0A9C3}"/>
              </a:ext>
            </a:extLst>
          </p:cNvPr>
          <p:cNvSpPr/>
          <p:nvPr/>
        </p:nvSpPr>
        <p:spPr>
          <a:xfrm>
            <a:off x="2907506" y="2131213"/>
            <a:ext cx="2722428" cy="3494114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651E70-FA1D-104D-911A-7C9108BB5192}"/>
              </a:ext>
            </a:extLst>
          </p:cNvPr>
          <p:cNvSpPr txBox="1"/>
          <p:nvPr/>
        </p:nvSpPr>
        <p:spPr>
          <a:xfrm>
            <a:off x="4050506" y="3660904"/>
            <a:ext cx="2057400" cy="434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A4F59E-DB8F-7C4D-A253-ABD979DEAEDC}"/>
              </a:ext>
            </a:extLst>
          </p:cNvPr>
          <p:cNvSpPr txBox="1"/>
          <p:nvPr/>
        </p:nvSpPr>
        <p:spPr>
          <a:xfrm>
            <a:off x="5803106" y="3555104"/>
            <a:ext cx="498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Meichen</a:t>
            </a:r>
            <a:r>
              <a:rPr lang="en-US" sz="36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Wang, MS</a:t>
            </a:r>
          </a:p>
        </p:txBody>
      </p:sp>
    </p:spTree>
    <p:extLst>
      <p:ext uri="{BB962C8B-B14F-4D97-AF65-F5344CB8AC3E}">
        <p14:creationId xmlns:p14="http://schemas.microsoft.com/office/powerpoint/2010/main" val="31029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46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Moriston Medium</vt:lpstr>
      <vt:lpstr>Moriston Semibold</vt:lpstr>
      <vt:lpstr>Open Sans</vt:lpstr>
      <vt:lpstr>Tungsten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2019-09-20T18:50:39Z</dcterms:created>
  <dcterms:modified xsi:type="dcterms:W3CDTF">2019-09-23T18:53:10Z</dcterms:modified>
</cp:coreProperties>
</file>