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743200" cy="914400"/>
  <p:notesSz cx="6858000" cy="9144000"/>
  <p:defaultTextStyle>
    <a:defPPr>
      <a:defRPr lang="en-US"/>
    </a:defPPr>
    <a:lvl1pPr marL="0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1pPr>
    <a:lvl2pPr marL="87782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2pPr>
    <a:lvl3pPr marL="175565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3pPr>
    <a:lvl4pPr marL="263347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4pPr>
    <a:lvl5pPr marL="351130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5pPr>
    <a:lvl6pPr marL="438912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6pPr>
    <a:lvl7pPr marL="526694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7pPr>
    <a:lvl8pPr marL="614477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8pPr>
    <a:lvl9pPr marL="702259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/>
    <p:restoredTop sz="96405"/>
  </p:normalViewPr>
  <p:slideViewPr>
    <p:cSldViewPr snapToGrid="0" snapToObjects="1">
      <p:cViewPr varScale="1">
        <p:scale>
          <a:sx n="400" d="100"/>
          <a:sy n="400" d="100"/>
        </p:scale>
        <p:origin x="1920" y="1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49648"/>
            <a:ext cx="2057400" cy="318347"/>
          </a:xfrm>
        </p:spPr>
        <p:txBody>
          <a:bodyPr anchor="b"/>
          <a:lstStyle>
            <a:lvl1pPr algn="ctr"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480272"/>
            <a:ext cx="2057400" cy="220768"/>
          </a:xfrm>
        </p:spPr>
        <p:txBody>
          <a:bodyPr/>
          <a:lstStyle>
            <a:lvl1pPr marL="0" indent="0" algn="ctr">
              <a:buNone/>
              <a:defRPr sz="320"/>
            </a:lvl1pPr>
            <a:lvl2pPr marL="60945" indent="0" algn="ctr">
              <a:buNone/>
              <a:defRPr sz="267"/>
            </a:lvl2pPr>
            <a:lvl3pPr marL="121890" indent="0" algn="ctr">
              <a:buNone/>
              <a:defRPr sz="240"/>
            </a:lvl3pPr>
            <a:lvl4pPr marL="182834" indent="0" algn="ctr">
              <a:buNone/>
              <a:defRPr sz="213"/>
            </a:lvl4pPr>
            <a:lvl5pPr marL="243779" indent="0" algn="ctr">
              <a:buNone/>
              <a:defRPr sz="213"/>
            </a:lvl5pPr>
            <a:lvl6pPr marL="304724" indent="0" algn="ctr">
              <a:buNone/>
              <a:defRPr sz="213"/>
            </a:lvl6pPr>
            <a:lvl7pPr marL="365669" indent="0" algn="ctr">
              <a:buNone/>
              <a:defRPr sz="213"/>
            </a:lvl7pPr>
            <a:lvl8pPr marL="426613" indent="0" algn="ctr">
              <a:buNone/>
              <a:defRPr sz="213"/>
            </a:lvl8pPr>
            <a:lvl9pPr marL="487558" indent="0" algn="ctr">
              <a:buNone/>
              <a:defRPr sz="2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9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0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" y="48683"/>
            <a:ext cx="591503" cy="774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" y="48683"/>
            <a:ext cx="1740218" cy="7749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0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6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" y="227965"/>
            <a:ext cx="2366010" cy="38036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" y="611928"/>
            <a:ext cx="2366010" cy="200025"/>
          </a:xfrm>
        </p:spPr>
        <p:txBody>
          <a:bodyPr/>
          <a:lstStyle>
            <a:lvl1pPr marL="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1pPr>
            <a:lvl2pPr marL="60945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2pPr>
            <a:lvl3pPr marL="12189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3pPr>
            <a:lvl4pPr marL="18283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4pPr>
            <a:lvl5pPr marL="24377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5pPr>
            <a:lvl6pPr marL="30472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6pPr>
            <a:lvl7pPr marL="36566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7pPr>
            <a:lvl8pPr marL="426613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8pPr>
            <a:lvl9pPr marL="487558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0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" y="243417"/>
            <a:ext cx="1165860" cy="5801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" y="243417"/>
            <a:ext cx="1165860" cy="5801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4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" y="48683"/>
            <a:ext cx="2366010" cy="176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" y="224155"/>
            <a:ext cx="1160502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" y="334010"/>
            <a:ext cx="1160502" cy="4912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" y="224155"/>
            <a:ext cx="1166217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" y="334010"/>
            <a:ext cx="1166217" cy="4912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5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1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2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3" y="60960"/>
            <a:ext cx="884753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" y="131657"/>
            <a:ext cx="1388745" cy="649817"/>
          </a:xfrm>
        </p:spPr>
        <p:txBody>
          <a:bodyPr/>
          <a:lstStyle>
            <a:lvl1pPr>
              <a:defRPr sz="427"/>
            </a:lvl1pPr>
            <a:lvl2pPr>
              <a:defRPr sz="373"/>
            </a:lvl2pPr>
            <a:lvl3pPr>
              <a:defRPr sz="320"/>
            </a:lvl3pPr>
            <a:lvl4pPr>
              <a:defRPr sz="267"/>
            </a:lvl4pPr>
            <a:lvl5pPr>
              <a:defRPr sz="267"/>
            </a:lvl5pPr>
            <a:lvl6pPr>
              <a:defRPr sz="267"/>
            </a:lvl6pPr>
            <a:lvl7pPr>
              <a:defRPr sz="267"/>
            </a:lvl7pPr>
            <a:lvl8pPr>
              <a:defRPr sz="267"/>
            </a:lvl8pPr>
            <a:lvl9pPr>
              <a:defRPr sz="2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3" y="274320"/>
            <a:ext cx="884753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3" y="60960"/>
            <a:ext cx="884753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" y="131657"/>
            <a:ext cx="1388745" cy="649817"/>
          </a:xfrm>
        </p:spPr>
        <p:txBody>
          <a:bodyPr anchor="t"/>
          <a:lstStyle>
            <a:lvl1pPr marL="0" indent="0">
              <a:buNone/>
              <a:defRPr sz="427"/>
            </a:lvl1pPr>
            <a:lvl2pPr marL="60945" indent="0">
              <a:buNone/>
              <a:defRPr sz="373"/>
            </a:lvl2pPr>
            <a:lvl3pPr marL="121890" indent="0">
              <a:buNone/>
              <a:defRPr sz="320"/>
            </a:lvl3pPr>
            <a:lvl4pPr marL="182834" indent="0">
              <a:buNone/>
              <a:defRPr sz="267"/>
            </a:lvl4pPr>
            <a:lvl5pPr marL="243779" indent="0">
              <a:buNone/>
              <a:defRPr sz="267"/>
            </a:lvl5pPr>
            <a:lvl6pPr marL="304724" indent="0">
              <a:buNone/>
              <a:defRPr sz="267"/>
            </a:lvl6pPr>
            <a:lvl7pPr marL="365669" indent="0">
              <a:buNone/>
              <a:defRPr sz="267"/>
            </a:lvl7pPr>
            <a:lvl8pPr marL="426613" indent="0">
              <a:buNone/>
              <a:defRPr sz="267"/>
            </a:lvl8pPr>
            <a:lvl9pPr marL="487558" indent="0">
              <a:buNone/>
              <a:defRPr sz="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3" y="274320"/>
            <a:ext cx="884753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0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" y="48683"/>
            <a:ext cx="2366010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" y="243417"/>
            <a:ext cx="2366010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" y="847514"/>
            <a:ext cx="61722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9F324-531C-4345-9711-ADAE150B1B8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" y="847514"/>
            <a:ext cx="92583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" y="847514"/>
            <a:ext cx="61722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6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890" rtl="0" eaLnBrk="1" latinLnBrk="0" hangingPunct="1">
        <a:lnSpc>
          <a:spcPct val="90000"/>
        </a:lnSpc>
        <a:spcBef>
          <a:spcPct val="0"/>
        </a:spcBef>
        <a:buNone/>
        <a:defRPr sz="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2" indent="-30472" algn="l" defTabSz="1218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141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2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0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3519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45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44FA53E-567C-7A42-BCBC-99A6B72941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99" y="193675"/>
            <a:ext cx="527050" cy="5270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2B184CC-03D8-824E-A808-173492EFE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66" y="161925"/>
            <a:ext cx="641107" cy="5905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FBAF9ED-4C30-014E-8DF3-FF0332684239}"/>
              </a:ext>
            </a:extLst>
          </p:cNvPr>
          <p:cNvSpPr txBox="1"/>
          <p:nvPr/>
        </p:nvSpPr>
        <p:spPr>
          <a:xfrm>
            <a:off x="727075" y="339725"/>
            <a:ext cx="19208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Joe Aggie</a:t>
            </a:r>
          </a:p>
        </p:txBody>
      </p:sp>
    </p:spTree>
    <p:extLst>
      <p:ext uri="{BB962C8B-B14F-4D97-AF65-F5344CB8AC3E}">
        <p14:creationId xmlns:p14="http://schemas.microsoft.com/office/powerpoint/2010/main" val="1189005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2021-04-26T14:21:28Z</dcterms:created>
  <dcterms:modified xsi:type="dcterms:W3CDTF">2021-04-26T14:47:00Z</dcterms:modified>
</cp:coreProperties>
</file>