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" cy="914400"/>
  <p:notesSz cx="6858000" cy="9144000"/>
  <p:defaultTextStyle>
    <a:defPPr>
      <a:defRPr lang="en-US"/>
    </a:defPPr>
    <a:lvl1pPr marL="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1pPr>
    <a:lvl2pPr marL="8778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2pPr>
    <a:lvl3pPr marL="175565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3pPr>
    <a:lvl4pPr marL="26334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4pPr>
    <a:lvl5pPr marL="35113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5pPr>
    <a:lvl6pPr marL="43891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6pPr>
    <a:lvl7pPr marL="526694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7pPr>
    <a:lvl8pPr marL="61447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8pPr>
    <a:lvl9pPr marL="702259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6405"/>
  </p:normalViewPr>
  <p:slideViewPr>
    <p:cSldViewPr snapToGrid="0" snapToObjects="1">
      <p:cViewPr varScale="1">
        <p:scale>
          <a:sx n="400" d="100"/>
          <a:sy n="400" d="100"/>
        </p:scale>
        <p:origin x="1920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9648"/>
            <a:ext cx="2057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80272"/>
            <a:ext cx="2057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" y="48683"/>
            <a:ext cx="591503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" y="48683"/>
            <a:ext cx="1740218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6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" y="227965"/>
            <a:ext cx="236601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" y="611928"/>
            <a:ext cx="236601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" y="48683"/>
            <a:ext cx="236601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" y="224155"/>
            <a:ext cx="116050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" y="334010"/>
            <a:ext cx="1160502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" y="224155"/>
            <a:ext cx="1166217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" y="334010"/>
            <a:ext cx="1166217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" y="131657"/>
            <a:ext cx="138874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" y="131657"/>
            <a:ext cx="138874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" y="48683"/>
            <a:ext cx="236601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" y="243417"/>
            <a:ext cx="236601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" y="847514"/>
            <a:ext cx="92583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219928-A55F-494A-B072-9DA79B09F151}"/>
              </a:ext>
            </a:extLst>
          </p:cNvPr>
          <p:cNvSpPr/>
          <p:nvPr/>
        </p:nvSpPr>
        <p:spPr>
          <a:xfrm>
            <a:off x="0" y="0"/>
            <a:ext cx="2743199" cy="91440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4FA53E-567C-7A42-BCBC-99A6B7294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" y="193675"/>
            <a:ext cx="527050" cy="527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ACE78C-DFC6-8B4D-866F-07B26FBD07A9}"/>
              </a:ext>
            </a:extLst>
          </p:cNvPr>
          <p:cNvSpPr txBox="1"/>
          <p:nvPr/>
        </p:nvSpPr>
        <p:spPr>
          <a:xfrm>
            <a:off x="704850" y="342900"/>
            <a:ext cx="192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Jane Aggie</a:t>
            </a:r>
          </a:p>
        </p:txBody>
      </p:sp>
    </p:spTree>
    <p:extLst>
      <p:ext uri="{BB962C8B-B14F-4D97-AF65-F5344CB8AC3E}">
        <p14:creationId xmlns:p14="http://schemas.microsoft.com/office/powerpoint/2010/main" val="118900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2021-04-26T14:21:28Z</dcterms:created>
  <dcterms:modified xsi:type="dcterms:W3CDTF">2021-04-26T21:42:15Z</dcterms:modified>
</cp:coreProperties>
</file>