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2743200" cy="914400"/>
  <p:notesSz cx="6858000" cy="9144000"/>
  <p:defaultTextStyle>
    <a:defPPr>
      <a:defRPr lang="en-US"/>
    </a:defPPr>
    <a:lvl1pPr marL="0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1pPr>
    <a:lvl2pPr marL="87782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2pPr>
    <a:lvl3pPr marL="175565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3pPr>
    <a:lvl4pPr marL="263347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4pPr>
    <a:lvl5pPr marL="351130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5pPr>
    <a:lvl6pPr marL="438912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6pPr>
    <a:lvl7pPr marL="526694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7pPr>
    <a:lvl8pPr marL="614477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8pPr>
    <a:lvl9pPr marL="702259" algn="l" defTabSz="175565" rtl="0" eaLnBrk="1" latinLnBrk="0" hangingPunct="1">
      <a:defRPr sz="3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/>
    <p:restoredTop sz="96405"/>
  </p:normalViewPr>
  <p:slideViewPr>
    <p:cSldViewPr snapToGrid="0" snapToObjects="1">
      <p:cViewPr varScale="1">
        <p:scale>
          <a:sx n="400" d="100"/>
          <a:sy n="400" d="100"/>
        </p:scale>
        <p:origin x="1824" y="1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9648"/>
            <a:ext cx="2057400" cy="318347"/>
          </a:xfrm>
        </p:spPr>
        <p:txBody>
          <a:bodyPr anchor="b"/>
          <a:lstStyle>
            <a:lvl1pPr algn="ctr">
              <a:defRPr sz="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480272"/>
            <a:ext cx="2057400" cy="220768"/>
          </a:xfrm>
        </p:spPr>
        <p:txBody>
          <a:bodyPr/>
          <a:lstStyle>
            <a:lvl1pPr marL="0" indent="0" algn="ctr">
              <a:buNone/>
              <a:defRPr sz="320"/>
            </a:lvl1pPr>
            <a:lvl2pPr marL="60945" indent="0" algn="ctr">
              <a:buNone/>
              <a:defRPr sz="267"/>
            </a:lvl2pPr>
            <a:lvl3pPr marL="121890" indent="0" algn="ctr">
              <a:buNone/>
              <a:defRPr sz="240"/>
            </a:lvl3pPr>
            <a:lvl4pPr marL="182834" indent="0" algn="ctr">
              <a:buNone/>
              <a:defRPr sz="213"/>
            </a:lvl4pPr>
            <a:lvl5pPr marL="243779" indent="0" algn="ctr">
              <a:buNone/>
              <a:defRPr sz="213"/>
            </a:lvl5pPr>
            <a:lvl6pPr marL="304724" indent="0" algn="ctr">
              <a:buNone/>
              <a:defRPr sz="213"/>
            </a:lvl6pPr>
            <a:lvl7pPr marL="365669" indent="0" algn="ctr">
              <a:buNone/>
              <a:defRPr sz="213"/>
            </a:lvl7pPr>
            <a:lvl8pPr marL="426613" indent="0" algn="ctr">
              <a:buNone/>
              <a:defRPr sz="213"/>
            </a:lvl8pPr>
            <a:lvl9pPr marL="487558" indent="0" algn="ctr">
              <a:buNone/>
              <a:defRPr sz="2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9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0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" y="48683"/>
            <a:ext cx="591503" cy="774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" y="48683"/>
            <a:ext cx="1740218" cy="7749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0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6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" y="227965"/>
            <a:ext cx="2366010" cy="38036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" y="611928"/>
            <a:ext cx="2366010" cy="200025"/>
          </a:xfrm>
        </p:spPr>
        <p:txBody>
          <a:bodyPr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60945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2pPr>
            <a:lvl3pPr marL="12189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18283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4pPr>
            <a:lvl5pPr marL="24377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5pPr>
            <a:lvl6pPr marL="30472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6pPr>
            <a:lvl7pPr marL="36566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7pPr>
            <a:lvl8pPr marL="426613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8pPr>
            <a:lvl9pPr marL="487558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0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" y="243417"/>
            <a:ext cx="1165860" cy="5801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" y="243417"/>
            <a:ext cx="1165860" cy="5801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4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" y="48683"/>
            <a:ext cx="2366010" cy="176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" y="224155"/>
            <a:ext cx="1160502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" y="334010"/>
            <a:ext cx="1160502" cy="4912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" y="224155"/>
            <a:ext cx="1166217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" y="334010"/>
            <a:ext cx="1166217" cy="49127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5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1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2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3" y="60960"/>
            <a:ext cx="884753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" y="131657"/>
            <a:ext cx="1388745" cy="649817"/>
          </a:xfrm>
        </p:spPr>
        <p:txBody>
          <a:bodyPr/>
          <a:lstStyle>
            <a:lvl1pPr>
              <a:defRPr sz="427"/>
            </a:lvl1pPr>
            <a:lvl2pPr>
              <a:defRPr sz="373"/>
            </a:lvl2pPr>
            <a:lvl3pPr>
              <a:defRPr sz="320"/>
            </a:lvl3pPr>
            <a:lvl4pPr>
              <a:defRPr sz="267"/>
            </a:lvl4pPr>
            <a:lvl5pPr>
              <a:defRPr sz="267"/>
            </a:lvl5pPr>
            <a:lvl6pPr>
              <a:defRPr sz="267"/>
            </a:lvl6pPr>
            <a:lvl7pPr>
              <a:defRPr sz="267"/>
            </a:lvl7pPr>
            <a:lvl8pPr>
              <a:defRPr sz="267"/>
            </a:lvl8pPr>
            <a:lvl9pPr>
              <a:defRPr sz="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3" y="274320"/>
            <a:ext cx="884753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3" y="60960"/>
            <a:ext cx="884753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" y="131657"/>
            <a:ext cx="1388745" cy="649817"/>
          </a:xfrm>
        </p:spPr>
        <p:txBody>
          <a:bodyPr anchor="t"/>
          <a:lstStyle>
            <a:lvl1pPr marL="0" indent="0">
              <a:buNone/>
              <a:defRPr sz="427"/>
            </a:lvl1pPr>
            <a:lvl2pPr marL="60945" indent="0">
              <a:buNone/>
              <a:defRPr sz="373"/>
            </a:lvl2pPr>
            <a:lvl3pPr marL="121890" indent="0">
              <a:buNone/>
              <a:defRPr sz="320"/>
            </a:lvl3pPr>
            <a:lvl4pPr marL="182834" indent="0">
              <a:buNone/>
              <a:defRPr sz="267"/>
            </a:lvl4pPr>
            <a:lvl5pPr marL="243779" indent="0">
              <a:buNone/>
              <a:defRPr sz="267"/>
            </a:lvl5pPr>
            <a:lvl6pPr marL="304724" indent="0">
              <a:buNone/>
              <a:defRPr sz="267"/>
            </a:lvl6pPr>
            <a:lvl7pPr marL="365669" indent="0">
              <a:buNone/>
              <a:defRPr sz="267"/>
            </a:lvl7pPr>
            <a:lvl8pPr marL="426613" indent="0">
              <a:buNone/>
              <a:defRPr sz="267"/>
            </a:lvl8pPr>
            <a:lvl9pPr marL="487558" indent="0">
              <a:buNone/>
              <a:defRPr sz="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3" y="274320"/>
            <a:ext cx="884753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0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" y="48683"/>
            <a:ext cx="2366010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" y="243417"/>
            <a:ext cx="2366010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" y="847514"/>
            <a:ext cx="6172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9F324-531C-4345-9711-ADAE150B1B8A}" type="datetimeFigureOut">
              <a:rPr lang="en-US" smtClean="0"/>
              <a:t>8/11/22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" y="847514"/>
            <a:ext cx="92583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" y="847514"/>
            <a:ext cx="617220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3B529-6A43-2245-AF90-69527E6DA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6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3ACE78C-DFC6-8B4D-866F-07B26FBD07A9}"/>
              </a:ext>
            </a:extLst>
          </p:cNvPr>
          <p:cNvSpPr txBox="1"/>
          <p:nvPr/>
        </p:nvSpPr>
        <p:spPr>
          <a:xfrm>
            <a:off x="727075" y="196850"/>
            <a:ext cx="19208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Joe Aggie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397A47-1EC4-D241-A6B8-7EBA37AA9FC0}"/>
              </a:ext>
            </a:extLst>
          </p:cNvPr>
          <p:cNvSpPr txBox="1"/>
          <p:nvPr/>
        </p:nvSpPr>
        <p:spPr>
          <a:xfrm>
            <a:off x="711200" y="400318"/>
            <a:ext cx="19208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Administrative Coordinator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A30CAF-0B02-754A-A7E8-73B8AA92F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6" y="161925"/>
            <a:ext cx="641107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146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Lamb, Jennie L</cp:lastModifiedBy>
  <cp:revision>8</cp:revision>
  <dcterms:created xsi:type="dcterms:W3CDTF">2021-04-26T14:21:28Z</dcterms:created>
  <dcterms:modified xsi:type="dcterms:W3CDTF">2022-08-11T06:07:38Z</dcterms:modified>
</cp:coreProperties>
</file>