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2743200" cy="914400"/>
  <p:notesSz cx="6858000" cy="9144000"/>
  <p:defaultTextStyle>
    <a:defPPr>
      <a:defRPr lang="en-US"/>
    </a:defPPr>
    <a:lvl1pPr marL="0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1pPr>
    <a:lvl2pPr marL="87782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2pPr>
    <a:lvl3pPr marL="175565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3pPr>
    <a:lvl4pPr marL="263347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4pPr>
    <a:lvl5pPr marL="351130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5pPr>
    <a:lvl6pPr marL="438912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6pPr>
    <a:lvl7pPr marL="526694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7pPr>
    <a:lvl8pPr marL="614477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8pPr>
    <a:lvl9pPr marL="702259" algn="l" defTabSz="175565" rtl="0" eaLnBrk="1" latinLnBrk="0" hangingPunct="1">
      <a:defRPr sz="3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6405"/>
  </p:normalViewPr>
  <p:slideViewPr>
    <p:cSldViewPr snapToGrid="0" snapToObjects="1">
      <p:cViewPr varScale="1">
        <p:scale>
          <a:sx n="400" d="100"/>
          <a:sy n="400" d="100"/>
        </p:scale>
        <p:origin x="1824" y="1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49648"/>
            <a:ext cx="20574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480272"/>
            <a:ext cx="20574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0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" y="48683"/>
            <a:ext cx="591503" cy="774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" y="48683"/>
            <a:ext cx="1740218" cy="7749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76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" y="227965"/>
            <a:ext cx="2366010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" y="611928"/>
            <a:ext cx="2366010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0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" y="243417"/>
            <a:ext cx="11658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" y="243417"/>
            <a:ext cx="1165860" cy="5801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4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" y="48683"/>
            <a:ext cx="2366010" cy="176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" y="224155"/>
            <a:ext cx="1160502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" y="334010"/>
            <a:ext cx="1160502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" y="224155"/>
            <a:ext cx="1166217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" y="334010"/>
            <a:ext cx="1166217" cy="49127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5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1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2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60960"/>
            <a:ext cx="88475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" y="131657"/>
            <a:ext cx="1388745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274320"/>
            <a:ext cx="88475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3" y="60960"/>
            <a:ext cx="884753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" y="131657"/>
            <a:ext cx="1388745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3" y="274320"/>
            <a:ext cx="884753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0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" y="48683"/>
            <a:ext cx="236601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" y="243417"/>
            <a:ext cx="236601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" y="847514"/>
            <a:ext cx="6172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F324-531C-4345-9711-ADAE150B1B8A}" type="datetimeFigureOut">
              <a:rPr lang="en-US" smtClean="0"/>
              <a:t>8/11/22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" y="847514"/>
            <a:ext cx="92583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" y="847514"/>
            <a:ext cx="6172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3B529-6A43-2245-AF90-69527E6DA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3ACE78C-DFC6-8B4D-866F-07B26FBD07A9}"/>
              </a:ext>
            </a:extLst>
          </p:cNvPr>
          <p:cNvSpPr txBox="1"/>
          <p:nvPr/>
        </p:nvSpPr>
        <p:spPr>
          <a:xfrm>
            <a:off x="727075" y="196850"/>
            <a:ext cx="19208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Joe Aggie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397A47-1EC4-D241-A6B8-7EBA37AA9FC0}"/>
              </a:ext>
            </a:extLst>
          </p:cNvPr>
          <p:cNvSpPr txBox="1"/>
          <p:nvPr/>
        </p:nvSpPr>
        <p:spPr>
          <a:xfrm>
            <a:off x="711200" y="400318"/>
            <a:ext cx="1920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Administrative Coordinator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A30CAF-0B02-754A-A7E8-73B8AA92F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66" y="161925"/>
            <a:ext cx="641107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46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Lamb, Jennie L</cp:lastModifiedBy>
  <cp:revision>8</cp:revision>
  <dcterms:created xsi:type="dcterms:W3CDTF">2021-04-26T14:21:28Z</dcterms:created>
  <dcterms:modified xsi:type="dcterms:W3CDTF">2022-08-11T06:07:38Z</dcterms:modified>
</cp:coreProperties>
</file>