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9" autoAdjust="0"/>
    <p:restoredTop sz="94694" autoAdjust="0"/>
  </p:normalViewPr>
  <p:slideViewPr>
    <p:cSldViewPr snapToGrid="0" snapToObjects="1">
      <p:cViewPr varScale="1">
        <p:scale>
          <a:sx n="117" d="100"/>
          <a:sy n="117" d="100"/>
        </p:scale>
        <p:origin x="808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FA4E66B2-8A2F-D74C-A849-A0DC2334F9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02624"/>
            <a:ext cx="10972800" cy="944628"/>
          </a:xfrm>
          <a:prstGeom prst="rect">
            <a:avLst/>
          </a:prstGeom>
        </p:spPr>
        <p:txBody>
          <a:bodyPr/>
          <a:lstStyle>
            <a:lvl1pPr algn="ctr">
              <a:defRPr sz="48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8342F0A0-A917-A749-BC98-358188556D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886201"/>
            <a:ext cx="8534400" cy="954157"/>
          </a:xfrm>
          <a:prstGeom prst="rect">
            <a:avLst/>
          </a:prstGeom>
          <a:ln>
            <a:noFill/>
          </a:ln>
        </p:spPr>
        <p:txBody>
          <a:bodyPr/>
          <a:lstStyle>
            <a:lvl1pPr marL="0" indent="0" algn="ctr">
              <a:buNone/>
              <a:defRPr i="1">
                <a:solidFill>
                  <a:schemeClr val="accent6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6635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595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6000" b="0" i="0" kern="1200" spc="100" baseline="0">
          <a:solidFill>
            <a:schemeClr val="tx1"/>
          </a:solidFill>
          <a:latin typeface="Tungsten Medium" charset="0"/>
          <a:ea typeface="Tungsten Medium" charset="0"/>
          <a:cs typeface="Tungsten Medium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ABA5E-7167-FA48-BE38-6989AE9DB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843B82-D4EC-7E41-8382-BC70129515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22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AMU Palette">
      <a:dk1>
        <a:srgbClr val="332C2C"/>
      </a:dk1>
      <a:lt1>
        <a:sysClr val="window" lastClr="FFFFFF"/>
      </a:lt1>
      <a:dk2>
        <a:srgbClr val="565252"/>
      </a:dk2>
      <a:lt2>
        <a:srgbClr val="D9D9D9"/>
      </a:lt2>
      <a:accent1>
        <a:srgbClr val="500000"/>
      </a:accent1>
      <a:accent2>
        <a:srgbClr val="1D3362"/>
      </a:accent2>
      <a:accent3>
        <a:srgbClr val="FFFFFF"/>
      </a:accent3>
      <a:accent4>
        <a:srgbClr val="D0D0D0"/>
      </a:accent4>
      <a:accent5>
        <a:srgbClr val="444040"/>
      </a:accent5>
      <a:accent6>
        <a:srgbClr val="000000"/>
      </a:accent6>
      <a:hlink>
        <a:srgbClr val="500000"/>
      </a:hlink>
      <a:folHlink>
        <a:srgbClr val="B0AFA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Georgia</vt:lpstr>
      <vt:lpstr>Tungsten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Lamb, Jennie L</cp:lastModifiedBy>
  <cp:revision>37</cp:revision>
  <dcterms:created xsi:type="dcterms:W3CDTF">2013-01-30T18:40:09Z</dcterms:created>
  <dcterms:modified xsi:type="dcterms:W3CDTF">2022-08-11T03:31:09Z</dcterms:modified>
</cp:coreProperties>
</file>