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E57E1-558D-964B-B9FE-23F0872F9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91919"/>
            <a:ext cx="9144000" cy="2118043"/>
          </a:xfrm>
          <a:prstGeom prst="rect">
            <a:avLst/>
          </a:prstGeom>
        </p:spPr>
        <p:txBody>
          <a:bodyPr anchor="b"/>
          <a:lstStyle>
            <a:lvl1pPr algn="ctr">
              <a:defRPr sz="4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C72A13-47F0-9E4D-939B-43519DE276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9BF2B1-953A-A148-A5F5-B18A9434BD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2480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6EB124-642C-8E43-ACC3-7A83B08350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87298"/>
            <a:ext cx="12192000" cy="3707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684EE4-5F7D-F142-99DD-2303A292C9D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23828" y="187960"/>
            <a:ext cx="3396864" cy="87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24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84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268C6-056E-5544-8A38-7CA9BA8E0F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754412-B90E-AC4F-8F8A-82ABDFC847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13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VeLisa Bayer</dc:creator>
  <cp:lastModifiedBy>Lamb, Jennie L</cp:lastModifiedBy>
  <cp:revision>7</cp:revision>
  <dcterms:created xsi:type="dcterms:W3CDTF">2020-03-27T16:20:09Z</dcterms:created>
  <dcterms:modified xsi:type="dcterms:W3CDTF">2022-08-11T03:38:16Z</dcterms:modified>
</cp:coreProperties>
</file>