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654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E4C0E4-82DF-4D4B-937D-787111998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3176C1-C94F-264D-A17A-60010B8CE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519"/>
            <a:ext cx="9144000" cy="15084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4BEA0-F91A-2546-A0DF-1F673B33E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142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04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1BCAD-6538-4445-AA96-8ECB65D51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1775E-2870-2742-BC68-CB187752A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VeLisa Bayer</dc:creator>
  <cp:lastModifiedBy>Lamb, Jennie L</cp:lastModifiedBy>
  <cp:revision>9</cp:revision>
  <dcterms:created xsi:type="dcterms:W3CDTF">2020-03-27T15:56:15Z</dcterms:created>
  <dcterms:modified xsi:type="dcterms:W3CDTF">2022-08-11T04:15:46Z</dcterms:modified>
</cp:coreProperties>
</file>