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6654"/>
  </p:normalViewPr>
  <p:slideViewPr>
    <p:cSldViewPr snapToGrid="0" snapToObjects="1">
      <p:cViewPr varScale="1">
        <p:scale>
          <a:sx n="124" d="100"/>
          <a:sy n="124" d="100"/>
        </p:scale>
        <p:origin x="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4760-7C7B-854B-BFE7-1C097F8F721A}" type="datetimeFigureOut">
              <a:rPr lang="en-US" smtClean="0"/>
              <a:t>8/10/22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2920F-BAC8-D849-800A-687F8E839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88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E0B623A-FB6B-3646-81D2-F77A57689FA1}"/>
              </a:ext>
            </a:extLst>
          </p:cNvPr>
          <p:cNvSpPr/>
          <p:nvPr userDrawn="1"/>
        </p:nvSpPr>
        <p:spPr>
          <a:xfrm>
            <a:off x="0" y="0"/>
            <a:ext cx="12192000" cy="4448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2D3D41-54F4-C648-934C-3C8D9B24E915}"/>
              </a:ext>
            </a:extLst>
          </p:cNvPr>
          <p:cNvSpPr/>
          <p:nvPr userDrawn="1"/>
        </p:nvSpPr>
        <p:spPr>
          <a:xfrm>
            <a:off x="0" y="5575852"/>
            <a:ext cx="12192000" cy="12697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2EFA68-683D-A54F-9156-E94E27B72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97334" y="5885542"/>
            <a:ext cx="4218743" cy="72861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07132D6-D759-3340-82BD-7003130AF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F01AB00-4598-5244-8FE4-D4C46E578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3142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04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3112A-F883-B146-9029-96E440EB17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7BA050-EB05-9743-A587-F946BF05FE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7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VeLisa Bayer</dc:creator>
  <cp:lastModifiedBy>Lamb, Jennie L</cp:lastModifiedBy>
  <cp:revision>6</cp:revision>
  <dcterms:created xsi:type="dcterms:W3CDTF">2020-03-27T15:56:15Z</dcterms:created>
  <dcterms:modified xsi:type="dcterms:W3CDTF">2022-08-11T04:07:56Z</dcterms:modified>
</cp:coreProperties>
</file>