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654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176C1-C94F-264D-A17A-60010B8CE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1519"/>
            <a:ext cx="9144000" cy="1508443"/>
          </a:xfrm>
          <a:prstGeom prst="rect">
            <a:avLst/>
          </a:prstGeom>
        </p:spPr>
        <p:txBody>
          <a:bodyPr anchor="b"/>
          <a:lstStyle>
            <a:lvl1pPr algn="ctr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4BEA0-F91A-2546-A0DF-1F673B33E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37FC99C-EA21-AA40-B96C-1E685685DD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3200" y="191760"/>
            <a:ext cx="4419426" cy="76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42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04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1BCAD-6538-4445-AA96-8ECB65D517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11775E-2870-2742-BC68-CB187752A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9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VeLisa Bayer</dc:creator>
  <cp:lastModifiedBy>Lamb, Jennie L</cp:lastModifiedBy>
  <cp:revision>8</cp:revision>
  <dcterms:created xsi:type="dcterms:W3CDTF">2020-03-27T15:56:15Z</dcterms:created>
  <dcterms:modified xsi:type="dcterms:W3CDTF">2022-08-11T03:52:48Z</dcterms:modified>
</cp:coreProperties>
</file>