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7" r:id="rId1"/>
  </p:sldMasterIdLst>
  <p:sldIdLst>
    <p:sldId id="257" r:id="rId2"/>
  </p:sldIdLst>
  <p:sldSz cx="12673013" cy="10872788"/>
  <p:notesSz cx="6858000" cy="9144000"/>
  <p:defaultTextStyle>
    <a:defPPr>
      <a:defRPr lang="en-US"/>
    </a:defPPr>
    <a:lvl1pPr marL="0" algn="l" defTabSz="1130198" rtl="0" eaLnBrk="1" latinLnBrk="0" hangingPunct="1">
      <a:defRPr sz="2225" kern="1200">
        <a:solidFill>
          <a:schemeClr val="tx1"/>
        </a:solidFill>
        <a:latin typeface="+mn-lt"/>
        <a:ea typeface="+mn-ea"/>
        <a:cs typeface="+mn-cs"/>
      </a:defRPr>
    </a:lvl1pPr>
    <a:lvl2pPr marL="565099" algn="l" defTabSz="1130198" rtl="0" eaLnBrk="1" latinLnBrk="0" hangingPunct="1">
      <a:defRPr sz="2225" kern="1200">
        <a:solidFill>
          <a:schemeClr val="tx1"/>
        </a:solidFill>
        <a:latin typeface="+mn-lt"/>
        <a:ea typeface="+mn-ea"/>
        <a:cs typeface="+mn-cs"/>
      </a:defRPr>
    </a:lvl2pPr>
    <a:lvl3pPr marL="1130198" algn="l" defTabSz="1130198" rtl="0" eaLnBrk="1" latinLnBrk="0" hangingPunct="1">
      <a:defRPr sz="2225" kern="1200">
        <a:solidFill>
          <a:schemeClr val="tx1"/>
        </a:solidFill>
        <a:latin typeface="+mn-lt"/>
        <a:ea typeface="+mn-ea"/>
        <a:cs typeface="+mn-cs"/>
      </a:defRPr>
    </a:lvl3pPr>
    <a:lvl4pPr marL="1695298" algn="l" defTabSz="1130198" rtl="0" eaLnBrk="1" latinLnBrk="0" hangingPunct="1">
      <a:defRPr sz="2225" kern="1200">
        <a:solidFill>
          <a:schemeClr val="tx1"/>
        </a:solidFill>
        <a:latin typeface="+mn-lt"/>
        <a:ea typeface="+mn-ea"/>
        <a:cs typeface="+mn-cs"/>
      </a:defRPr>
    </a:lvl4pPr>
    <a:lvl5pPr marL="2260397" algn="l" defTabSz="1130198" rtl="0" eaLnBrk="1" latinLnBrk="0" hangingPunct="1">
      <a:defRPr sz="2225" kern="1200">
        <a:solidFill>
          <a:schemeClr val="tx1"/>
        </a:solidFill>
        <a:latin typeface="+mn-lt"/>
        <a:ea typeface="+mn-ea"/>
        <a:cs typeface="+mn-cs"/>
      </a:defRPr>
    </a:lvl5pPr>
    <a:lvl6pPr marL="2825496" algn="l" defTabSz="1130198" rtl="0" eaLnBrk="1" latinLnBrk="0" hangingPunct="1">
      <a:defRPr sz="2225" kern="1200">
        <a:solidFill>
          <a:schemeClr val="tx1"/>
        </a:solidFill>
        <a:latin typeface="+mn-lt"/>
        <a:ea typeface="+mn-ea"/>
        <a:cs typeface="+mn-cs"/>
      </a:defRPr>
    </a:lvl6pPr>
    <a:lvl7pPr marL="3390595" algn="l" defTabSz="1130198" rtl="0" eaLnBrk="1" latinLnBrk="0" hangingPunct="1">
      <a:defRPr sz="2225" kern="1200">
        <a:solidFill>
          <a:schemeClr val="tx1"/>
        </a:solidFill>
        <a:latin typeface="+mn-lt"/>
        <a:ea typeface="+mn-ea"/>
        <a:cs typeface="+mn-cs"/>
      </a:defRPr>
    </a:lvl7pPr>
    <a:lvl8pPr marL="3955694" algn="l" defTabSz="1130198" rtl="0" eaLnBrk="1" latinLnBrk="0" hangingPunct="1">
      <a:defRPr sz="2225" kern="1200">
        <a:solidFill>
          <a:schemeClr val="tx1"/>
        </a:solidFill>
        <a:latin typeface="+mn-lt"/>
        <a:ea typeface="+mn-ea"/>
        <a:cs typeface="+mn-cs"/>
      </a:defRPr>
    </a:lvl8pPr>
    <a:lvl9pPr marL="4520794" algn="l" defTabSz="1130198" rtl="0" eaLnBrk="1" latinLnBrk="0" hangingPunct="1">
      <a:defRPr sz="222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24" userDrawn="1">
          <p15:clr>
            <a:srgbClr val="A4A3A4"/>
          </p15:clr>
        </p15:guide>
        <p15:guide id="2" pos="399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4002B"/>
    <a:srgbClr val="D6D3C4"/>
    <a:srgbClr val="707373"/>
    <a:srgbClr val="5B6236"/>
    <a:srgbClr val="332C2C"/>
    <a:srgbClr val="998542"/>
    <a:srgbClr val="744F28"/>
    <a:srgbClr val="003C7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Objects="1">
      <p:cViewPr varScale="1">
        <p:scale>
          <a:sx n="78" d="100"/>
          <a:sy n="78" d="100"/>
        </p:scale>
        <p:origin x="2280" y="176"/>
      </p:cViewPr>
      <p:guideLst>
        <p:guide orient="horz" pos="3424"/>
        <p:guide pos="39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B5126-EDB9-8348-BAF0-6F51B4AD11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4127" y="1779413"/>
            <a:ext cx="9504760" cy="3785341"/>
          </a:xfrm>
        </p:spPr>
        <p:txBody>
          <a:bodyPr anchor="b"/>
          <a:lstStyle>
            <a:lvl1pPr algn="ctr">
              <a:defRPr sz="623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0CDD9C-7F23-E144-9DCF-A283DC8E19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4127" y="5710731"/>
            <a:ext cx="9504760" cy="2625073"/>
          </a:xfrm>
        </p:spPr>
        <p:txBody>
          <a:bodyPr/>
          <a:lstStyle>
            <a:lvl1pPr marL="0" indent="0" algn="ctr">
              <a:buNone/>
              <a:defRPr sz="2495"/>
            </a:lvl1pPr>
            <a:lvl2pPr marL="475259" indent="0" algn="ctr">
              <a:buNone/>
              <a:defRPr sz="2079"/>
            </a:lvl2pPr>
            <a:lvl3pPr marL="950519" indent="0" algn="ctr">
              <a:buNone/>
              <a:defRPr sz="1871"/>
            </a:lvl3pPr>
            <a:lvl4pPr marL="1425778" indent="0" algn="ctr">
              <a:buNone/>
              <a:defRPr sz="1663"/>
            </a:lvl4pPr>
            <a:lvl5pPr marL="1901038" indent="0" algn="ctr">
              <a:buNone/>
              <a:defRPr sz="1663"/>
            </a:lvl5pPr>
            <a:lvl6pPr marL="2376297" indent="0" algn="ctr">
              <a:buNone/>
              <a:defRPr sz="1663"/>
            </a:lvl6pPr>
            <a:lvl7pPr marL="2851556" indent="0" algn="ctr">
              <a:buNone/>
              <a:defRPr sz="1663"/>
            </a:lvl7pPr>
            <a:lvl8pPr marL="3326816" indent="0" algn="ctr">
              <a:buNone/>
              <a:defRPr sz="1663"/>
            </a:lvl8pPr>
            <a:lvl9pPr marL="3802075" indent="0" algn="ctr">
              <a:buNone/>
              <a:defRPr sz="166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AF89D-8B14-7247-8D8C-997C21EF1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10/8/19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8F546-A1B8-0D41-9E60-0C82F8750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EB1F7B-5E4E-2141-BF2B-3896BBAC4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36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CBCBF-CABE-9A4C-AA90-52CD435DC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20908D-59C1-7541-87C4-D88510B623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C95BF-0290-4A49-BC21-05BFBF669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10/8/19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A3F76-6A5D-0146-B776-DCE61622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E65D6-D12D-6C48-BA7F-7CC0B9E32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6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933A0D-5BA3-0143-A68D-6D59F85526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69125" y="578875"/>
            <a:ext cx="2732618" cy="92141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0F1998-AFAB-3C48-9CEC-ADB8925881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71269" y="578875"/>
            <a:ext cx="8039443" cy="921418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589BC-0B28-2644-A182-3403EDEF4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10/8/19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8377F-0D71-E14D-8E2D-BCE7DB190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AEE952-30FB-3546-BE86-67B5C28A2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74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CAB6D-FAA6-3045-B421-213408FA8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B267D-936D-B04D-8D06-5AE573E78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B3F08-04AC-0542-9523-4FC7F773F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10/8/19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AF3E2-22EE-5449-968E-09C7BEEC7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D3D82-CE67-AE44-8140-AB33BB8A5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64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34561-90BD-8C4A-BC99-55C195F84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669" y="2710648"/>
            <a:ext cx="10930474" cy="4522777"/>
          </a:xfrm>
        </p:spPr>
        <p:txBody>
          <a:bodyPr anchor="b"/>
          <a:lstStyle>
            <a:lvl1pPr>
              <a:defRPr sz="623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40F258-0141-2948-986B-E46B0082B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4669" y="7276212"/>
            <a:ext cx="10930474" cy="2378422"/>
          </a:xfrm>
        </p:spPr>
        <p:txBody>
          <a:bodyPr/>
          <a:lstStyle>
            <a:lvl1pPr marL="0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1pPr>
            <a:lvl2pPr marL="475259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2pPr>
            <a:lvl3pPr marL="950519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3pPr>
            <a:lvl4pPr marL="1425778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4pPr>
            <a:lvl5pPr marL="1901038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5pPr>
            <a:lvl6pPr marL="2376297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6pPr>
            <a:lvl7pPr marL="2851556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7pPr>
            <a:lvl8pPr marL="3326816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8pPr>
            <a:lvl9pPr marL="3802075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0F603-DCA4-5546-A155-B45ACF161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10/8/19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3DE33-B088-C541-B9B4-3C28B79EA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5E164-A012-804E-9035-870DB19D1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426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E72A6-C041-DE46-83E0-469366E62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9C9F5-E4A6-FA4A-985B-09B5E1F206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1269" y="2894376"/>
            <a:ext cx="5386031" cy="68986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BBE36B-032E-7940-A3A3-BE911EEB9A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5713" y="2894376"/>
            <a:ext cx="5386031" cy="68986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FBBF0-911C-C445-8D15-9A8935F1D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10/8/19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5098E8-E8F6-1B42-978C-35AB0964C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A3B8F5-D9B2-1B4A-BA46-D99E8CB95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5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CDB16-8A22-8049-9C10-754503567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920" y="578876"/>
            <a:ext cx="10930474" cy="210157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2F8C65-A675-AF42-9DA8-54C7209F3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2921" y="2665344"/>
            <a:ext cx="5361278" cy="1306244"/>
          </a:xfrm>
        </p:spPr>
        <p:txBody>
          <a:bodyPr anchor="b"/>
          <a:lstStyle>
            <a:lvl1pPr marL="0" indent="0">
              <a:buNone/>
              <a:defRPr sz="2495" b="1"/>
            </a:lvl1pPr>
            <a:lvl2pPr marL="475259" indent="0">
              <a:buNone/>
              <a:defRPr sz="2079" b="1"/>
            </a:lvl2pPr>
            <a:lvl3pPr marL="950519" indent="0">
              <a:buNone/>
              <a:defRPr sz="1871" b="1"/>
            </a:lvl3pPr>
            <a:lvl4pPr marL="1425778" indent="0">
              <a:buNone/>
              <a:defRPr sz="1663" b="1"/>
            </a:lvl4pPr>
            <a:lvl5pPr marL="1901038" indent="0">
              <a:buNone/>
              <a:defRPr sz="1663" b="1"/>
            </a:lvl5pPr>
            <a:lvl6pPr marL="2376297" indent="0">
              <a:buNone/>
              <a:defRPr sz="1663" b="1"/>
            </a:lvl6pPr>
            <a:lvl7pPr marL="2851556" indent="0">
              <a:buNone/>
              <a:defRPr sz="1663" b="1"/>
            </a:lvl7pPr>
            <a:lvl8pPr marL="3326816" indent="0">
              <a:buNone/>
              <a:defRPr sz="1663" b="1"/>
            </a:lvl8pPr>
            <a:lvl9pPr marL="3802075" indent="0">
              <a:buNone/>
              <a:defRPr sz="166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741510-8ED7-3442-BF67-274271B67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2921" y="3971588"/>
            <a:ext cx="5361278" cy="58416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2EA6D6-4278-A344-9310-CA57A3A57A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5713" y="2665344"/>
            <a:ext cx="5387681" cy="1306244"/>
          </a:xfrm>
        </p:spPr>
        <p:txBody>
          <a:bodyPr anchor="b"/>
          <a:lstStyle>
            <a:lvl1pPr marL="0" indent="0">
              <a:buNone/>
              <a:defRPr sz="2495" b="1"/>
            </a:lvl1pPr>
            <a:lvl2pPr marL="475259" indent="0">
              <a:buNone/>
              <a:defRPr sz="2079" b="1"/>
            </a:lvl2pPr>
            <a:lvl3pPr marL="950519" indent="0">
              <a:buNone/>
              <a:defRPr sz="1871" b="1"/>
            </a:lvl3pPr>
            <a:lvl4pPr marL="1425778" indent="0">
              <a:buNone/>
              <a:defRPr sz="1663" b="1"/>
            </a:lvl4pPr>
            <a:lvl5pPr marL="1901038" indent="0">
              <a:buNone/>
              <a:defRPr sz="1663" b="1"/>
            </a:lvl5pPr>
            <a:lvl6pPr marL="2376297" indent="0">
              <a:buNone/>
              <a:defRPr sz="1663" b="1"/>
            </a:lvl6pPr>
            <a:lvl7pPr marL="2851556" indent="0">
              <a:buNone/>
              <a:defRPr sz="1663" b="1"/>
            </a:lvl7pPr>
            <a:lvl8pPr marL="3326816" indent="0">
              <a:buNone/>
              <a:defRPr sz="1663" b="1"/>
            </a:lvl8pPr>
            <a:lvl9pPr marL="3802075" indent="0">
              <a:buNone/>
              <a:defRPr sz="166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B70B26-9969-BD4F-B009-B18DE1A157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5713" y="3971588"/>
            <a:ext cx="5387681" cy="58416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076C0C-9F2F-8B43-A4AF-55E1CBEEA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10/8/19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4E5176-3626-7744-ADB9-C66AB7943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758A78-4540-3D43-9DFF-02BE85C58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2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1EC9D-C552-1543-A32F-D896591D2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7B4117-8D8D-7E44-83DA-777694385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10/8/19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4BC8EE-C983-7340-B6C1-95B8F6DDC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8B84B9-8BCA-3240-8D31-4FB9A3FB3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0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D64CE2-37C8-EE40-9B9E-54FCB53E3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10/8/19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539227-6891-F34E-B2E9-99294626A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FED079-82D5-A14B-80F4-BC9270B31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19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328C7-C259-254A-8BC2-128069894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921" y="724852"/>
            <a:ext cx="4087376" cy="2536984"/>
          </a:xfrm>
        </p:spPr>
        <p:txBody>
          <a:bodyPr anchor="b"/>
          <a:lstStyle>
            <a:lvl1pPr>
              <a:defRPr sz="332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837E3-DFCF-4345-B9D4-3D2E65FBF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7681" y="1565481"/>
            <a:ext cx="6415713" cy="7726727"/>
          </a:xfrm>
        </p:spPr>
        <p:txBody>
          <a:bodyPr/>
          <a:lstStyle>
            <a:lvl1pPr>
              <a:defRPr sz="3326"/>
            </a:lvl1pPr>
            <a:lvl2pPr>
              <a:defRPr sz="2911"/>
            </a:lvl2pPr>
            <a:lvl3pPr>
              <a:defRPr sz="2495"/>
            </a:lvl3pPr>
            <a:lvl4pPr>
              <a:defRPr sz="2079"/>
            </a:lvl4pPr>
            <a:lvl5pPr>
              <a:defRPr sz="2079"/>
            </a:lvl5pPr>
            <a:lvl6pPr>
              <a:defRPr sz="2079"/>
            </a:lvl6pPr>
            <a:lvl7pPr>
              <a:defRPr sz="2079"/>
            </a:lvl7pPr>
            <a:lvl8pPr>
              <a:defRPr sz="2079"/>
            </a:lvl8pPr>
            <a:lvl9pPr>
              <a:defRPr sz="207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902DE7-77F9-E340-9493-0E78906CC7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72921" y="3261837"/>
            <a:ext cx="4087376" cy="6042955"/>
          </a:xfrm>
        </p:spPr>
        <p:txBody>
          <a:bodyPr/>
          <a:lstStyle>
            <a:lvl1pPr marL="0" indent="0">
              <a:buNone/>
              <a:defRPr sz="1663"/>
            </a:lvl1pPr>
            <a:lvl2pPr marL="475259" indent="0">
              <a:buNone/>
              <a:defRPr sz="1455"/>
            </a:lvl2pPr>
            <a:lvl3pPr marL="950519" indent="0">
              <a:buNone/>
              <a:defRPr sz="1247"/>
            </a:lvl3pPr>
            <a:lvl4pPr marL="1425778" indent="0">
              <a:buNone/>
              <a:defRPr sz="1040"/>
            </a:lvl4pPr>
            <a:lvl5pPr marL="1901038" indent="0">
              <a:buNone/>
              <a:defRPr sz="1040"/>
            </a:lvl5pPr>
            <a:lvl6pPr marL="2376297" indent="0">
              <a:buNone/>
              <a:defRPr sz="1040"/>
            </a:lvl6pPr>
            <a:lvl7pPr marL="2851556" indent="0">
              <a:buNone/>
              <a:defRPr sz="1040"/>
            </a:lvl7pPr>
            <a:lvl8pPr marL="3326816" indent="0">
              <a:buNone/>
              <a:defRPr sz="1040"/>
            </a:lvl8pPr>
            <a:lvl9pPr marL="3802075" indent="0">
              <a:buNone/>
              <a:defRPr sz="104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BA2337-96C8-7B40-B325-2F685D5EE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10/8/19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0E9458-7F7F-C64C-9B26-F9328A0FE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F8508-D411-8549-9434-718A3F4F1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634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E1EFD-CF81-FE4C-BE48-691EDDCE1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921" y="724852"/>
            <a:ext cx="4087376" cy="2536984"/>
          </a:xfrm>
        </p:spPr>
        <p:txBody>
          <a:bodyPr anchor="b"/>
          <a:lstStyle>
            <a:lvl1pPr>
              <a:defRPr sz="332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E4AFB8-4E6A-694D-BD48-4C317DC799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87681" y="1565481"/>
            <a:ext cx="6415713" cy="7726727"/>
          </a:xfrm>
        </p:spPr>
        <p:txBody>
          <a:bodyPr/>
          <a:lstStyle>
            <a:lvl1pPr marL="0" indent="0">
              <a:buNone/>
              <a:defRPr sz="3326"/>
            </a:lvl1pPr>
            <a:lvl2pPr marL="475259" indent="0">
              <a:buNone/>
              <a:defRPr sz="2911"/>
            </a:lvl2pPr>
            <a:lvl3pPr marL="950519" indent="0">
              <a:buNone/>
              <a:defRPr sz="2495"/>
            </a:lvl3pPr>
            <a:lvl4pPr marL="1425778" indent="0">
              <a:buNone/>
              <a:defRPr sz="2079"/>
            </a:lvl4pPr>
            <a:lvl5pPr marL="1901038" indent="0">
              <a:buNone/>
              <a:defRPr sz="2079"/>
            </a:lvl5pPr>
            <a:lvl6pPr marL="2376297" indent="0">
              <a:buNone/>
              <a:defRPr sz="2079"/>
            </a:lvl6pPr>
            <a:lvl7pPr marL="2851556" indent="0">
              <a:buNone/>
              <a:defRPr sz="2079"/>
            </a:lvl7pPr>
            <a:lvl8pPr marL="3326816" indent="0">
              <a:buNone/>
              <a:defRPr sz="2079"/>
            </a:lvl8pPr>
            <a:lvl9pPr marL="3802075" indent="0">
              <a:buNone/>
              <a:defRPr sz="2079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43F891-9F20-A040-937A-4C97971B49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72921" y="3261837"/>
            <a:ext cx="4087376" cy="6042955"/>
          </a:xfrm>
        </p:spPr>
        <p:txBody>
          <a:bodyPr/>
          <a:lstStyle>
            <a:lvl1pPr marL="0" indent="0">
              <a:buNone/>
              <a:defRPr sz="1663"/>
            </a:lvl1pPr>
            <a:lvl2pPr marL="475259" indent="0">
              <a:buNone/>
              <a:defRPr sz="1455"/>
            </a:lvl2pPr>
            <a:lvl3pPr marL="950519" indent="0">
              <a:buNone/>
              <a:defRPr sz="1247"/>
            </a:lvl3pPr>
            <a:lvl4pPr marL="1425778" indent="0">
              <a:buNone/>
              <a:defRPr sz="1040"/>
            </a:lvl4pPr>
            <a:lvl5pPr marL="1901038" indent="0">
              <a:buNone/>
              <a:defRPr sz="1040"/>
            </a:lvl5pPr>
            <a:lvl6pPr marL="2376297" indent="0">
              <a:buNone/>
              <a:defRPr sz="1040"/>
            </a:lvl6pPr>
            <a:lvl7pPr marL="2851556" indent="0">
              <a:buNone/>
              <a:defRPr sz="1040"/>
            </a:lvl7pPr>
            <a:lvl8pPr marL="3326816" indent="0">
              <a:buNone/>
              <a:defRPr sz="1040"/>
            </a:lvl8pPr>
            <a:lvl9pPr marL="3802075" indent="0">
              <a:buNone/>
              <a:defRPr sz="104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63DF35-7E33-C743-8CA6-7C9A62170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10/8/19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A4ECB3-3B1B-F54F-9A2D-0A924CE30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824C4E-BA8F-7145-9E55-BAE1C7AFB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46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0E6E7A-406A-124F-936E-1A330EB6B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270" y="578876"/>
            <a:ext cx="10930474" cy="210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F5BB88-0B67-914B-87D6-782C3A326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1270" y="2894376"/>
            <a:ext cx="10930474" cy="6898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3DB7E-9EA3-8849-B78E-34A712F008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1270" y="10077465"/>
            <a:ext cx="2851428" cy="578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E710D-32B7-3E4A-BC93-C2AD5D106633}" type="datetimeFigureOut">
              <a:rPr lang="en-US" smtClean="0"/>
              <a:t>10/8/19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AC27E-870F-1548-9BD7-9740EEB2AE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97936" y="10077465"/>
            <a:ext cx="4277142" cy="578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70167B-AC5A-5C42-B8B5-486049590E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50315" y="10077465"/>
            <a:ext cx="2851428" cy="578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83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50519" rtl="0" eaLnBrk="1" latinLnBrk="0" hangingPunct="1">
        <a:lnSpc>
          <a:spcPct val="90000"/>
        </a:lnSpc>
        <a:spcBef>
          <a:spcPct val="0"/>
        </a:spcBef>
        <a:buNone/>
        <a:defRPr sz="45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7630" indent="-237630" algn="l" defTabSz="950519" rtl="0" eaLnBrk="1" latinLnBrk="0" hangingPunct="1">
        <a:lnSpc>
          <a:spcPct val="90000"/>
        </a:lnSpc>
        <a:spcBef>
          <a:spcPts val="1040"/>
        </a:spcBef>
        <a:buFont typeface="Arial" panose="020B0604020202020204" pitchFamily="34" charset="0"/>
        <a:buChar char="•"/>
        <a:defRPr sz="2911" kern="1200">
          <a:solidFill>
            <a:schemeClr val="tx1"/>
          </a:solidFill>
          <a:latin typeface="+mn-lt"/>
          <a:ea typeface="+mn-ea"/>
          <a:cs typeface="+mn-cs"/>
        </a:defRPr>
      </a:lvl1pPr>
      <a:lvl2pPr marL="712889" indent="-237630" algn="l" defTabSz="950519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2495" kern="1200">
          <a:solidFill>
            <a:schemeClr val="tx1"/>
          </a:solidFill>
          <a:latin typeface="+mn-lt"/>
          <a:ea typeface="+mn-ea"/>
          <a:cs typeface="+mn-cs"/>
        </a:defRPr>
      </a:lvl2pPr>
      <a:lvl3pPr marL="1188149" indent="-237630" algn="l" defTabSz="950519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3pPr>
      <a:lvl4pPr marL="1663408" indent="-237630" algn="l" defTabSz="950519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1871" kern="1200">
          <a:solidFill>
            <a:schemeClr val="tx1"/>
          </a:solidFill>
          <a:latin typeface="+mn-lt"/>
          <a:ea typeface="+mn-ea"/>
          <a:cs typeface="+mn-cs"/>
        </a:defRPr>
      </a:lvl4pPr>
      <a:lvl5pPr marL="2138667" indent="-237630" algn="l" defTabSz="950519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1871" kern="1200">
          <a:solidFill>
            <a:schemeClr val="tx1"/>
          </a:solidFill>
          <a:latin typeface="+mn-lt"/>
          <a:ea typeface="+mn-ea"/>
          <a:cs typeface="+mn-cs"/>
        </a:defRPr>
      </a:lvl5pPr>
      <a:lvl6pPr marL="2613927" indent="-237630" algn="l" defTabSz="950519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1871" kern="1200">
          <a:solidFill>
            <a:schemeClr val="tx1"/>
          </a:solidFill>
          <a:latin typeface="+mn-lt"/>
          <a:ea typeface="+mn-ea"/>
          <a:cs typeface="+mn-cs"/>
        </a:defRPr>
      </a:lvl6pPr>
      <a:lvl7pPr marL="3089186" indent="-237630" algn="l" defTabSz="950519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1871" kern="1200">
          <a:solidFill>
            <a:schemeClr val="tx1"/>
          </a:solidFill>
          <a:latin typeface="+mn-lt"/>
          <a:ea typeface="+mn-ea"/>
          <a:cs typeface="+mn-cs"/>
        </a:defRPr>
      </a:lvl7pPr>
      <a:lvl8pPr marL="3564446" indent="-237630" algn="l" defTabSz="950519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1871" kern="1200">
          <a:solidFill>
            <a:schemeClr val="tx1"/>
          </a:solidFill>
          <a:latin typeface="+mn-lt"/>
          <a:ea typeface="+mn-ea"/>
          <a:cs typeface="+mn-cs"/>
        </a:defRPr>
      </a:lvl8pPr>
      <a:lvl9pPr marL="4039705" indent="-237630" algn="l" defTabSz="950519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18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051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1pPr>
      <a:lvl2pPr marL="475259" algn="l" defTabSz="95051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2pPr>
      <a:lvl3pPr marL="950519" algn="l" defTabSz="95051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3pPr>
      <a:lvl4pPr marL="1425778" algn="l" defTabSz="95051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4pPr>
      <a:lvl5pPr marL="1901038" algn="l" defTabSz="95051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algn="l" defTabSz="95051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6pPr>
      <a:lvl7pPr marL="2851556" algn="l" defTabSz="95051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7pPr>
      <a:lvl8pPr marL="3326816" algn="l" defTabSz="95051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8pPr>
      <a:lvl9pPr marL="3802075" algn="l" defTabSz="95051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x.ag/CVMLogos" TargetMode="External"/><Relationship Id="rId2" Type="http://schemas.openxmlformats.org/officeDocument/2006/relationships/hyperlink" Target="https://brandguide.tamu.ed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x.ag/CVMScree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BA454-192E-8047-88CB-C530F988B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Title fonts should never be less than 40 pt.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F9BB9-2E7F-6B46-BEAC-FB604C73E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Text fonts should never be smaller than 28 pt.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Open Sans, Arial, Helvetica, or Calibri are good sans serif fonts to use.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Use other fonts sparingly.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Colors from the Aggie Brand Guide are set up in the color pallet of this template under Recent Colors and Theme Colors!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Aggie Brand Guide: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brandguide.tamu.edu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CVM Logos: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tx.ag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CVMLogos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CVM Digital Screens information: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tx.ag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CVMScreens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567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ggie Brandguide Digital Pallet 2019">
      <a:dk1>
        <a:srgbClr val="500000"/>
      </a:dk1>
      <a:lt1>
        <a:srgbClr val="FFFFFF"/>
      </a:lt1>
      <a:dk2>
        <a:srgbClr val="332B2B"/>
      </a:dk2>
      <a:lt2>
        <a:srgbClr val="D6D3C4"/>
      </a:lt2>
      <a:accent1>
        <a:srgbClr val="5B6236"/>
      </a:accent1>
      <a:accent2>
        <a:srgbClr val="744F28"/>
      </a:accent2>
      <a:accent3>
        <a:srgbClr val="744F28"/>
      </a:accent3>
      <a:accent4>
        <a:srgbClr val="998541"/>
      </a:accent4>
      <a:accent5>
        <a:srgbClr val="FBE200"/>
      </a:accent5>
      <a:accent6>
        <a:srgbClr val="E4002B"/>
      </a:accent6>
      <a:hlink>
        <a:srgbClr val="003B70"/>
      </a:hlink>
      <a:folHlink>
        <a:srgbClr val="003B7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92</Words>
  <Application>Microsoft Macintosh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Title fonts should never be less than 40 pt.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14</cp:revision>
  <dcterms:created xsi:type="dcterms:W3CDTF">2019-09-20T18:50:39Z</dcterms:created>
  <dcterms:modified xsi:type="dcterms:W3CDTF">2019-10-08T20:50:33Z</dcterms:modified>
</cp:coreProperties>
</file>