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FBA69-890C-9B4C-B7E8-A00F1C411106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9F1AD-6724-1D49-9C1F-6DDEC36E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9F1AD-6724-1D49-9C1F-6DDEC36E7E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7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E181B5-C8DA-1F4B-A0B8-312D430D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1973" y="433700"/>
            <a:ext cx="3429000" cy="6477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2A6329F-5EB4-A842-956C-75C61B834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i="0">
                <a:solidFill>
                  <a:schemeClr val="bg1"/>
                </a:solidFill>
                <a:latin typeface="+mj-lt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25408C7-63CD-8046-A374-77D7F9CC9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9541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612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6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644B919-401E-674B-9CD8-1B2BAA53D9AA}"/>
              </a:ext>
            </a:extLst>
          </p:cNvPr>
          <p:cNvSpPr txBox="1"/>
          <p:nvPr/>
        </p:nvSpPr>
        <p:spPr>
          <a:xfrm>
            <a:off x="1765738" y="8828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E2B88C-E1CB-BF47-A542-7E5E4B2CF756}"/>
              </a:ext>
            </a:extLst>
          </p:cNvPr>
          <p:cNvSpPr txBox="1">
            <a:spLocks/>
          </p:cNvSpPr>
          <p:nvPr/>
        </p:nvSpPr>
        <p:spPr>
          <a:xfrm>
            <a:off x="609600" y="2202624"/>
            <a:ext cx="10972800" cy="9446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7000" b="0" i="0" kern="1200" spc="100" baseline="0">
                <a:solidFill>
                  <a:schemeClr val="bg1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b="1" dirty="0">
                <a:latin typeface="+mj-lt"/>
              </a:rPr>
              <a:t>Click to add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CC032C-5785-1247-B89C-B522C9EAC835}"/>
              </a:ext>
            </a:extLst>
          </p:cNvPr>
          <p:cNvSpPr txBox="1">
            <a:spLocks/>
          </p:cNvSpPr>
          <p:nvPr/>
        </p:nvSpPr>
        <p:spPr>
          <a:xfrm>
            <a:off x="1828800" y="3886201"/>
            <a:ext cx="8534400" cy="9541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  <a:latin typeface="Georgia" panose="02040502050405020303" pitchFamily="18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15465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9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Tungsten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Jennie L. Lamb</cp:lastModifiedBy>
  <cp:revision>35</cp:revision>
  <dcterms:created xsi:type="dcterms:W3CDTF">2013-01-30T18:40:09Z</dcterms:created>
  <dcterms:modified xsi:type="dcterms:W3CDTF">2020-04-09T21:54:56Z</dcterms:modified>
</cp:coreProperties>
</file>