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EB835-1064-6D45-AF7F-96E98A352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34FD2-3607-A945-8305-2BFB36560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18C9B-3715-B044-A26A-70BF7F84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4C4-8E93-4C48-B028-0F393E0021C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F6BF-F16A-F14E-B242-98292401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F4AEA-D1FA-F948-BC4A-6473B684F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2A62-24DA-674B-828D-CC7318B0C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6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3AD17-D118-1846-80C7-961DE0B2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BBA60A-52D1-B64A-8F0F-292590D06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182FB-17A0-CC4D-A2FC-AA0F4EEF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4C4-8E93-4C48-B028-0F393E0021C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12381-01D2-A544-AC0B-A6394A04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FDC99-EC43-824F-9772-B16E33E8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2A62-24DA-674B-828D-CC7318B0C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7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7D3C6D-337B-234C-AAB1-430C832634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B5E99-D05D-E444-BB2D-7894E4D9D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358DA-DAE3-A049-AE5B-0AD9A78BB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4C4-8E93-4C48-B028-0F393E0021C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2EDA-248E-DE4C-90F9-F03B2D71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4EB36-BE89-3D4F-86B8-BC1F8BC39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2A62-24DA-674B-828D-CC7318B0C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5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DBE2B-298E-984D-A4BE-F9824ACF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A3B75-3C6B-5349-9DD2-99E2867B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CBF19-E7CE-6C43-96B1-5D7B2A648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4C4-8E93-4C48-B028-0F393E0021C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3222-A5E3-BC4A-ADEE-F592E6A2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84855-6442-A844-BAC5-ED6EE3F3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2A62-24DA-674B-828D-CC7318B0C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8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0183-0BAC-A146-BB1D-4780D07D4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8DF3F-B316-4240-8303-71DBB4769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21EE6-0FB6-3346-B1A4-84DCD0BA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4C4-8E93-4C48-B028-0F393E0021C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669EA-9F0B-6C44-B49E-6DDDBEA1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B6667-CD4C-E749-A6D6-3A12C6D0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2A62-24DA-674B-828D-CC7318B0C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3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580D1-6409-3043-A330-0139378D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E4F1C-EC48-0C41-9ECD-025C299EB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5D748-9899-DE4B-8A1E-18BDE8875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55EC0-1265-B440-ABF9-E8931084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4C4-8E93-4C48-B028-0F393E0021C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943BE-580D-D14C-832C-8839AF24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1F2C4-48E6-594A-BA58-01C67DF0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2A62-24DA-674B-828D-CC7318B0C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8F7CD-41A6-154B-B37B-9E84D0AFD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CCCD4-264B-264C-A9DE-1E3811F65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C6870-BC0E-1645-A406-C4C5BF83C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65581-100F-5F44-BB9A-45C9EF6E7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15A6BC-7BEE-2341-91F6-BBDDFA556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2530A6-3991-C34F-ADC2-1DAD0EAB4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4C4-8E93-4C48-B028-0F393E0021C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06818-8CDA-1442-815B-A962245A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3B427E-E2B7-9943-A7D0-B4346207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2A62-24DA-674B-828D-CC7318B0C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8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547B-D37A-0345-A207-3840EA6A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B35493-3147-4B49-9197-BA2617DE3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4C4-8E93-4C48-B028-0F393E0021C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279F7C-A2C4-8745-9BAE-FC2479DE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A1A4C-D82B-2E4E-AF40-7D551FA84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2A62-24DA-674B-828D-CC7318B0C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5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256F8D-6EDF-0441-A928-6835933E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4C4-8E93-4C48-B028-0F393E0021C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218365-9436-A949-B591-51BC9563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E1446-4DCC-9342-84E5-8F27B5077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2A62-24DA-674B-828D-CC7318B0C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3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49145-A3EA-A340-B68D-1847F5887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41BBF-321E-5D42-B0DC-0A2B35590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E05D7-19AA-314A-BBA2-FF1CFDD93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33773-343C-3945-99AB-6BB586FA3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4C4-8E93-4C48-B028-0F393E0021C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4660A-E840-4C48-8F70-E3537BB8F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58E06-327F-974E-80E6-324703F4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2A62-24DA-674B-828D-CC7318B0C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8BB8-E22F-9B4E-AED9-7CCA843C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3CED57-3550-4948-A3C4-22BA1D3B7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B1B01-2AE7-9A47-81A6-800AA35F0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E7B37-50FF-D448-B5BA-DD3F1EE38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4C4-8E93-4C48-B028-0F393E0021C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29A99-A22D-C340-B24B-90EF065B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EB4F07-1153-6244-90EA-45A37B90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2A62-24DA-674B-828D-CC7318B0C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999DCE-634E-5043-AB24-B6BF27BBF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8AB54-A72E-0443-9743-E54EE7B96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DAE23-0BB8-814F-916D-3A28F9709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564C4-8E93-4C48-B028-0F393E0021C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DB74D-2BB0-0647-96E0-5135E1D18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E9C29-6697-1E40-88D6-F361A5E44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B2A62-24DA-674B-828D-CC7318B0C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0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77098A9-CA14-6247-A95D-68B242A0D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9BDFBA7-4FBC-424B-A077-5C2D74AC1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Here for Title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3D25C09-9135-3744-8A3C-139C019BF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Here for Subtitle</a:t>
            </a:r>
          </a:p>
        </p:txBody>
      </p:sp>
    </p:spTree>
    <p:extLst>
      <p:ext uri="{BB962C8B-B14F-4D97-AF65-F5344CB8AC3E}">
        <p14:creationId xmlns:p14="http://schemas.microsoft.com/office/powerpoint/2010/main" val="1864813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77098A9-CA14-6247-A95D-68B242A0D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67537D6-56FD-9341-8259-6D061D43A91D}"/>
              </a:ext>
            </a:extLst>
          </p:cNvPr>
          <p:cNvSpPr/>
          <p:nvPr/>
        </p:nvSpPr>
        <p:spPr>
          <a:xfrm>
            <a:off x="1284051" y="1157260"/>
            <a:ext cx="9601200" cy="32007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853AAD2-7945-8A4B-931C-6F9D567FD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57260"/>
            <a:ext cx="12192000" cy="1029410"/>
          </a:xfrm>
        </p:spPr>
        <p:txBody>
          <a:bodyPr>
            <a:norm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 Information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37CE5FE-8CCB-2C4D-9343-F5C46B865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0186" y="2274222"/>
            <a:ext cx="10707216" cy="3659660"/>
          </a:xfrm>
        </p:spPr>
        <p:txBody>
          <a:bodyPr/>
          <a:lstStyle/>
          <a:p>
            <a:pPr algn="l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 Table of Contents or Any Information You Choose to Put Here.</a:t>
            </a:r>
          </a:p>
          <a:p>
            <a:pPr algn="l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• Table of Content</a:t>
            </a:r>
          </a:p>
          <a:p>
            <a:pPr algn="l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• Table of Content</a:t>
            </a:r>
          </a:p>
          <a:p>
            <a:pPr algn="l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• Table of Content</a:t>
            </a:r>
          </a:p>
          <a:p>
            <a:pPr algn="l"/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56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77098A9-CA14-6247-A95D-68B242A0D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853AAD2-7945-8A4B-931C-6F9D567FD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57260"/>
            <a:ext cx="12192000" cy="1029410"/>
          </a:xfrm>
        </p:spPr>
        <p:txBody>
          <a:bodyPr>
            <a:norm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 Information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37CE5FE-8CCB-2C4D-9343-F5C46B865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0186" y="2274222"/>
            <a:ext cx="10707216" cy="3659660"/>
          </a:xfrm>
        </p:spPr>
        <p:txBody>
          <a:bodyPr/>
          <a:lstStyle/>
          <a:p>
            <a:pPr algn="l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 Table of Contents or Any Information You Choose to Put Here.</a:t>
            </a:r>
          </a:p>
          <a:p>
            <a:pPr algn="l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• Table of Content</a:t>
            </a:r>
          </a:p>
          <a:p>
            <a:pPr algn="l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• Table of Content</a:t>
            </a:r>
          </a:p>
          <a:p>
            <a:pPr algn="l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• Table of Content</a:t>
            </a:r>
          </a:p>
          <a:p>
            <a:pPr algn="l"/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278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76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Office Theme</vt:lpstr>
      <vt:lpstr>Click Here for Title</vt:lpstr>
      <vt:lpstr>Content Information Title</vt:lpstr>
      <vt:lpstr>Content Information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Bayer, VeLisa W</dc:creator>
  <cp:lastModifiedBy>Bayer, VeLisa W</cp:lastModifiedBy>
  <cp:revision>8</cp:revision>
  <dcterms:created xsi:type="dcterms:W3CDTF">2020-08-24T14:03:30Z</dcterms:created>
  <dcterms:modified xsi:type="dcterms:W3CDTF">2020-08-24T19:47:24Z</dcterms:modified>
</cp:coreProperties>
</file>