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9" autoAdjust="0"/>
    <p:restoredTop sz="94694" autoAdjust="0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02624"/>
            <a:ext cx="10972800" cy="944628"/>
          </a:xfrm>
          <a:prstGeom prst="rect">
            <a:avLst/>
          </a:prstGeom>
        </p:spPr>
        <p:txBody>
          <a:bodyPr/>
          <a:lstStyle>
            <a:lvl1pPr algn="ctr"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84AE022E-64DA-C342-9971-29584379EE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3037" y="323678"/>
            <a:ext cx="3431059" cy="871674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8342F0A0-A917-A749-BC98-358188556D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886201"/>
            <a:ext cx="8534400" cy="954157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ctr">
              <a:buNone/>
              <a:defRPr i="1">
                <a:solidFill>
                  <a:schemeClr val="accent6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6635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595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6000" b="0" i="0" kern="1200" spc="100" baseline="0">
          <a:solidFill>
            <a:schemeClr val="tx1"/>
          </a:solidFill>
          <a:latin typeface="Tungsten Medium" charset="0"/>
          <a:ea typeface="Tungsten Medium" charset="0"/>
          <a:cs typeface="Tungsten Medium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CDA2B-28AC-5447-8E01-6F13CA7A8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/>
                </a:solidFill>
              </a:rPr>
              <a:t>Click to add title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8C6686A-68DF-A943-81CE-4E36FCAF1959}"/>
              </a:ext>
            </a:extLst>
          </p:cNvPr>
          <p:cNvSpPr txBox="1">
            <a:spLocks/>
          </p:cNvSpPr>
          <p:nvPr/>
        </p:nvSpPr>
        <p:spPr>
          <a:xfrm>
            <a:off x="1828800" y="3886201"/>
            <a:ext cx="8534400" cy="95415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i="1" dirty="0">
                <a:solidFill>
                  <a:schemeClr val="accent6"/>
                </a:solidFill>
              </a:rPr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869880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AMU Palette">
      <a:dk1>
        <a:srgbClr val="332C2C"/>
      </a:dk1>
      <a:lt1>
        <a:sysClr val="window" lastClr="FFFFFF"/>
      </a:lt1>
      <a:dk2>
        <a:srgbClr val="565252"/>
      </a:dk2>
      <a:lt2>
        <a:srgbClr val="D9D9D9"/>
      </a:lt2>
      <a:accent1>
        <a:srgbClr val="500000"/>
      </a:accent1>
      <a:accent2>
        <a:srgbClr val="1D3362"/>
      </a:accent2>
      <a:accent3>
        <a:srgbClr val="FFFFFF"/>
      </a:accent3>
      <a:accent4>
        <a:srgbClr val="D0D0D0"/>
      </a:accent4>
      <a:accent5>
        <a:srgbClr val="444040"/>
      </a:accent5>
      <a:accent6>
        <a:srgbClr val="000000"/>
      </a:accent6>
      <a:hlink>
        <a:srgbClr val="500000"/>
      </a:hlink>
      <a:folHlink>
        <a:srgbClr val="B0AFA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2045</TotalTime>
  <Words>8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Georgia</vt:lpstr>
      <vt:lpstr>Tungsten Medium</vt:lpstr>
      <vt:lpstr>Office Theme</vt:lpstr>
      <vt:lpstr>Click to add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Jennie L. Lamb</cp:lastModifiedBy>
  <cp:revision>33</cp:revision>
  <dcterms:created xsi:type="dcterms:W3CDTF">2013-01-30T18:40:09Z</dcterms:created>
  <dcterms:modified xsi:type="dcterms:W3CDTF">2020-04-09T21:49:16Z</dcterms:modified>
</cp:coreProperties>
</file>