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</p:sldIdLst>
  <p:sldSz cx="12673013" cy="10872788"/>
  <p:notesSz cx="6858000" cy="9144000"/>
  <p:defaultTextStyle>
    <a:defPPr>
      <a:defRPr lang="en-US"/>
    </a:defPPr>
    <a:lvl1pPr marL="0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1pPr>
    <a:lvl2pPr marL="565099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2pPr>
    <a:lvl3pPr marL="11301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3pPr>
    <a:lvl4pPr marL="16952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4pPr>
    <a:lvl5pPr marL="2260397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5pPr>
    <a:lvl6pPr marL="2825496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6pPr>
    <a:lvl7pPr marL="3390595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7pPr>
    <a:lvl8pPr marL="39556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8pPr>
    <a:lvl9pPr marL="45207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 userDrawn="1">
          <p15:clr>
            <a:srgbClr val="A4A3A4"/>
          </p15:clr>
        </p15:guide>
        <p15:guide id="2" pos="39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DDD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Objects="1">
      <p:cViewPr varScale="1">
        <p:scale>
          <a:sx n="76" d="100"/>
          <a:sy n="76" d="100"/>
        </p:scale>
        <p:origin x="2160" y="216"/>
      </p:cViewPr>
      <p:guideLst>
        <p:guide orient="horz" pos="3424"/>
        <p:guide pos="39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6CB6-B331-1648-A2F2-E6C664299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127" y="1779413"/>
            <a:ext cx="9504760" cy="3785341"/>
          </a:xfrm>
        </p:spPr>
        <p:txBody>
          <a:bodyPr anchor="b"/>
          <a:lstStyle>
            <a:lvl1pPr algn="ctr"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09B85-B7B8-E142-A873-599B57C3A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27" y="5710731"/>
            <a:ext cx="9504760" cy="2625073"/>
          </a:xfrm>
        </p:spPr>
        <p:txBody>
          <a:bodyPr/>
          <a:lstStyle>
            <a:lvl1pPr marL="0" indent="0" algn="ctr">
              <a:buNone/>
              <a:defRPr sz="2495"/>
            </a:lvl1pPr>
            <a:lvl2pPr marL="475259" indent="0" algn="ctr">
              <a:buNone/>
              <a:defRPr sz="2079"/>
            </a:lvl2pPr>
            <a:lvl3pPr marL="950519" indent="0" algn="ctr">
              <a:buNone/>
              <a:defRPr sz="1871"/>
            </a:lvl3pPr>
            <a:lvl4pPr marL="1425778" indent="0" algn="ctr">
              <a:buNone/>
              <a:defRPr sz="1663"/>
            </a:lvl4pPr>
            <a:lvl5pPr marL="1901038" indent="0" algn="ctr">
              <a:buNone/>
              <a:defRPr sz="1663"/>
            </a:lvl5pPr>
            <a:lvl6pPr marL="2376297" indent="0" algn="ctr">
              <a:buNone/>
              <a:defRPr sz="1663"/>
            </a:lvl6pPr>
            <a:lvl7pPr marL="2851556" indent="0" algn="ctr">
              <a:buNone/>
              <a:defRPr sz="1663"/>
            </a:lvl7pPr>
            <a:lvl8pPr marL="3326816" indent="0" algn="ctr">
              <a:buNone/>
              <a:defRPr sz="1663"/>
            </a:lvl8pPr>
            <a:lvl9pPr marL="3802075" indent="0" algn="ctr">
              <a:buNone/>
              <a:defRPr sz="16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7792D-C658-7045-B506-1AE5C5F9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4DE1D-323C-0E48-9B23-7821A13A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B2A58-BDFE-9742-8BE6-7D52E07C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C6287-5219-194E-AED1-C43FBCE6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48FB6-3993-B84A-B2E7-BA58D8DA0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79378-6DAB-BB46-9BAA-A9D4AAF9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DD8DB-03AD-8546-9E27-018916E2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D7371-2543-5243-8B9E-94FA2698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62C40-1C3C-AA4B-B08C-DF5B24095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69125" y="578875"/>
            <a:ext cx="2732618" cy="92141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6B521-0E07-B64D-BBCE-AD99F44CF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269" y="578875"/>
            <a:ext cx="8039443" cy="92141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80179-7E06-5348-8178-411471D9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6007B-671C-EB4F-8E5B-8D5D4EC1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7C633-809B-3E42-8704-A5B28CC7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C74A-DC43-8740-A205-6921CC8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7E4F-6FE5-1B44-A411-5C1D33915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8AE9F-CC96-1445-896D-F61FFCD8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2DBDB-BBFB-BC41-A917-CE6A5F85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B9F2-CD4A-3C40-8B1C-816637BE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48F8-E54C-4D40-B9D9-09DE569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669" y="2710648"/>
            <a:ext cx="10930474" cy="4522777"/>
          </a:xfrm>
        </p:spPr>
        <p:txBody>
          <a:bodyPr anchor="b"/>
          <a:lstStyle>
            <a:lvl1pPr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A3C19-ECFC-BE44-9609-8E6BC5E09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669" y="7276212"/>
            <a:ext cx="10930474" cy="2378422"/>
          </a:xfrm>
        </p:spPr>
        <p:txBody>
          <a:bodyPr/>
          <a:lstStyle>
            <a:lvl1pPr marL="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1pPr>
            <a:lvl2pPr marL="47525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51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42577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103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6297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155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681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207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83F5-DA70-974F-A926-09EC79BC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A165-1AB1-544C-B16F-069DADB9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99D74-0AEC-A448-8745-92603F36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700D-1957-7244-A11B-8B03183B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C415-7B47-7643-8D0C-0CEE0478E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269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44BD7-577D-A14E-A91A-E2EA20E62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713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6EF87-A837-0A4F-AE54-2299E91D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76A58-5529-FA4A-A132-493DC903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A3EBF-0239-CE42-A50F-B000E626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0D93-7466-F84B-ACB1-8885E66A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0" y="578876"/>
            <a:ext cx="10930474" cy="21015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9D06A-0D26-7547-B139-47683399E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921" y="2665344"/>
            <a:ext cx="5361278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F1D41-98BE-D046-A709-64AA8337D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921" y="3971588"/>
            <a:ext cx="5361278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211AA-CA05-0F4E-BD2C-52D18F44A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5713" y="2665344"/>
            <a:ext cx="5387681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EAF95-AE13-4346-A287-D7FD7B6E4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5713" y="3971588"/>
            <a:ext cx="5387681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15B34-D2C5-8F4F-82AF-9DB32321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C5444-7525-CE40-AE84-721F217E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5739B-AA22-3E45-B9A6-A2506BFB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4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495E-E7B2-0D44-BB9B-E494B2B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06275-F926-6446-A5C5-4087663F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24BE0-6EE4-224A-91EB-B9828FEF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3AC20-3C58-AE41-8149-A64DEFFE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F552E6-A121-7143-A6F8-5981A3B1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FD29E-02CB-B345-9578-1D3B47F5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DEFF2-AE7E-A249-BACA-58248D0B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1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1EC3-FCFE-A843-AF3E-896E5F822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C51FB-CB18-974D-A30E-4E015E349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>
              <a:defRPr sz="3326"/>
            </a:lvl1pPr>
            <a:lvl2pPr>
              <a:defRPr sz="2911"/>
            </a:lvl2pPr>
            <a:lvl3pPr>
              <a:defRPr sz="2495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DD27-AAF7-6C46-AE3F-4922FBFBB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DBBAB-6EA3-064F-93BE-F55D6D87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20788-BA54-5F4D-88CA-25FFE29A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8D74B-088D-0E4C-BFA3-5E18F60F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9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541A-699D-424B-A425-1071434C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2736E-5139-F940-9490-4EC94C40D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 marL="0" indent="0">
              <a:buNone/>
              <a:defRPr sz="3326"/>
            </a:lvl1pPr>
            <a:lvl2pPr marL="475259" indent="0">
              <a:buNone/>
              <a:defRPr sz="2911"/>
            </a:lvl2pPr>
            <a:lvl3pPr marL="950519" indent="0">
              <a:buNone/>
              <a:defRPr sz="2495"/>
            </a:lvl3pPr>
            <a:lvl4pPr marL="1425778" indent="0">
              <a:buNone/>
              <a:defRPr sz="2079"/>
            </a:lvl4pPr>
            <a:lvl5pPr marL="1901038" indent="0">
              <a:buNone/>
              <a:defRPr sz="2079"/>
            </a:lvl5pPr>
            <a:lvl6pPr marL="2376297" indent="0">
              <a:buNone/>
              <a:defRPr sz="2079"/>
            </a:lvl6pPr>
            <a:lvl7pPr marL="2851556" indent="0">
              <a:buNone/>
              <a:defRPr sz="2079"/>
            </a:lvl7pPr>
            <a:lvl8pPr marL="3326816" indent="0">
              <a:buNone/>
              <a:defRPr sz="2079"/>
            </a:lvl8pPr>
            <a:lvl9pPr marL="3802075" indent="0">
              <a:buNone/>
              <a:defRPr sz="207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7AE3C-A406-B54F-BF4A-9ABC6DF2D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837BE-9C9B-5041-9265-7C0DCF43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9203-2723-4A49-A53C-3E4C0AC49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ACDBD-0AA8-5A47-8459-9A040D896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6B83D-9A1E-D741-AB9D-AEA85986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70" y="578876"/>
            <a:ext cx="10930474" cy="210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722E9-3A0D-A04C-A616-58A0A4F95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1270" y="2894376"/>
            <a:ext cx="10930474" cy="689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E98C5-D2ED-EB49-92AC-DCCB56B6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1270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710D-32B7-3E4A-BC93-C2AD5D106633}" type="datetimeFigureOut">
              <a:rPr lang="en-US" smtClean="0"/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6216A-A5AF-0C41-8E75-BECBABB0A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7936" y="10077465"/>
            <a:ext cx="4277142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7A8CC-BDEE-4441-BBFC-41EC6111A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0315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50519" rtl="0" eaLnBrk="1" latinLnBrk="0" hangingPunct="1">
        <a:lnSpc>
          <a:spcPct val="90000"/>
        </a:lnSpc>
        <a:spcBef>
          <a:spcPct val="0"/>
        </a:spcBef>
        <a:buNone/>
        <a:defRPr sz="4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30" indent="-237630" algn="l" defTabSz="950519" rtl="0" eaLnBrk="1" latinLnBrk="0" hangingPunct="1">
        <a:lnSpc>
          <a:spcPct val="90000"/>
        </a:lnSpc>
        <a:spcBef>
          <a:spcPts val="1040"/>
        </a:spcBef>
        <a:buFont typeface="Arial" panose="020B0604020202020204" pitchFamily="34" charset="0"/>
        <a:buChar char="•"/>
        <a:defRPr sz="2911" kern="1200">
          <a:solidFill>
            <a:schemeClr val="tx1"/>
          </a:solidFill>
          <a:latin typeface="+mn-lt"/>
          <a:ea typeface="+mn-ea"/>
          <a:cs typeface="+mn-cs"/>
        </a:defRPr>
      </a:lvl1pPr>
      <a:lvl2pPr marL="71288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8814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3408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213866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61392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918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444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9705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25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51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77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103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55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81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2075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CCD8358-7354-EC43-9F7E-55FC27C0D3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80" b="16283"/>
          <a:stretch/>
        </p:blipFill>
        <p:spPr>
          <a:xfrm>
            <a:off x="0" y="0"/>
            <a:ext cx="12673013" cy="1087278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389EA1-8DB1-7F43-BA93-FD3AFAA069AE}"/>
              </a:ext>
            </a:extLst>
          </p:cNvPr>
          <p:cNvSpPr/>
          <p:nvPr/>
        </p:nvSpPr>
        <p:spPr>
          <a:xfrm>
            <a:off x="812006" y="308883"/>
            <a:ext cx="11049000" cy="1279241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8F91E-05A2-D543-B3C8-8A7D28BECD9B}"/>
              </a:ext>
            </a:extLst>
          </p:cNvPr>
          <p:cNvSpPr txBox="1"/>
          <p:nvPr/>
        </p:nvSpPr>
        <p:spPr>
          <a:xfrm>
            <a:off x="812006" y="455765"/>
            <a:ext cx="1104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TEXAS A&amp;M INSTITUTE FOR PRECLINICAL STUDIES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SEMINAR SERIES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DAD49-E521-F045-8603-30C1FBBFD166}"/>
              </a:ext>
            </a:extLst>
          </p:cNvPr>
          <p:cNvSpPr/>
          <p:nvPr/>
        </p:nvSpPr>
        <p:spPr>
          <a:xfrm>
            <a:off x="1478756" y="2056245"/>
            <a:ext cx="5257800" cy="4821659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9E571-75B8-2F4E-831D-33B4DA8AC8B9}"/>
              </a:ext>
            </a:extLst>
          </p:cNvPr>
          <p:cNvSpPr txBox="1"/>
          <p:nvPr/>
        </p:nvSpPr>
        <p:spPr>
          <a:xfrm>
            <a:off x="1878806" y="2204916"/>
            <a:ext cx="445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ungsten Book" pitchFamily="2" charset="0"/>
              </a:rPr>
              <a:t>[Seminar Title]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B9870-C1C9-5146-81B1-9BC0C9917AE4}"/>
              </a:ext>
            </a:extLst>
          </p:cNvPr>
          <p:cNvSpPr/>
          <p:nvPr/>
        </p:nvSpPr>
        <p:spPr>
          <a:xfrm>
            <a:off x="812006" y="7287543"/>
            <a:ext cx="11049000" cy="1806451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201C13-B89F-DE48-AD38-30485B0AFE5C}"/>
              </a:ext>
            </a:extLst>
          </p:cNvPr>
          <p:cNvSpPr txBox="1"/>
          <p:nvPr/>
        </p:nvSpPr>
        <p:spPr>
          <a:xfrm>
            <a:off x="1193006" y="7504534"/>
            <a:ext cx="1028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[Name]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[Position]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[University/Institution]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26078D-A1B4-CC4E-84B0-64C6FA55E2B4}"/>
              </a:ext>
            </a:extLst>
          </p:cNvPr>
          <p:cNvSpPr/>
          <p:nvPr/>
        </p:nvSpPr>
        <p:spPr>
          <a:xfrm>
            <a:off x="812006" y="9448296"/>
            <a:ext cx="11049000" cy="1070189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8D7F9A-E4E8-1148-B57D-57B3B3242921}"/>
              </a:ext>
            </a:extLst>
          </p:cNvPr>
          <p:cNvSpPr txBox="1"/>
          <p:nvPr/>
        </p:nvSpPr>
        <p:spPr>
          <a:xfrm>
            <a:off x="1040606" y="9535032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[Date] • [Time] • [Location]</a:t>
            </a:r>
          </a:p>
          <a:p>
            <a:pPr algn="ctr"/>
            <a:r>
              <a:rPr lang="en-US" sz="28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Hosted by [Name]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95FBA8-1D2B-28B7-693A-6A4ABF888167}"/>
              </a:ext>
            </a:extLst>
          </p:cNvPr>
          <p:cNvSpPr/>
          <p:nvPr/>
        </p:nvSpPr>
        <p:spPr>
          <a:xfrm>
            <a:off x="7136606" y="2056245"/>
            <a:ext cx="4057651" cy="4821659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95125-6BF3-B970-AC01-2C1B1592E24F}"/>
              </a:ext>
            </a:extLst>
          </p:cNvPr>
          <p:cNvSpPr txBox="1"/>
          <p:nvPr/>
        </p:nvSpPr>
        <p:spPr>
          <a:xfrm>
            <a:off x="6936581" y="2277496"/>
            <a:ext cx="445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ungsten Book" pitchFamily="2" charset="0"/>
              </a:rPr>
              <a:t>[Photo]</a:t>
            </a:r>
          </a:p>
        </p:txBody>
      </p:sp>
    </p:spTree>
    <p:extLst>
      <p:ext uri="{BB962C8B-B14F-4D97-AF65-F5344CB8AC3E}">
        <p14:creationId xmlns:p14="http://schemas.microsoft.com/office/powerpoint/2010/main" val="31029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44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Moriston Medium</vt:lpstr>
      <vt:lpstr>Moriston Semibold</vt:lpstr>
      <vt:lpstr>Tungsten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Myers, Megan</cp:lastModifiedBy>
  <cp:revision>13</cp:revision>
  <cp:lastPrinted>2019-09-25T14:44:41Z</cp:lastPrinted>
  <dcterms:created xsi:type="dcterms:W3CDTF">2019-09-20T18:50:39Z</dcterms:created>
  <dcterms:modified xsi:type="dcterms:W3CDTF">2022-08-08T20:36:46Z</dcterms:modified>
</cp:coreProperties>
</file>