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7" r:id="rId4"/>
  </p:sldIdLst>
  <p:sldSz cx="41148000" cy="43891200"/>
  <p:notesSz cx="7019925" cy="93059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9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9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9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9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9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9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9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9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9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512" userDrawn="1">
          <p15:clr>
            <a:srgbClr val="A4A3A4"/>
          </p15:clr>
        </p15:guide>
        <p15:guide id="2" pos="1853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7373"/>
    <a:srgbClr val="500000"/>
    <a:srgbClr val="3D0404"/>
    <a:srgbClr val="5B0019"/>
    <a:srgbClr val="0000FF"/>
    <a:srgbClr val="14F709"/>
    <a:srgbClr val="FF3399"/>
    <a:srgbClr val="1B5D03"/>
    <a:srgbClr val="FF0000"/>
    <a:srgbClr val="3452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43"/>
    <p:restoredTop sz="96405" autoAdjust="0"/>
  </p:normalViewPr>
  <p:slideViewPr>
    <p:cSldViewPr>
      <p:cViewPr>
        <p:scale>
          <a:sx n="10" d="100"/>
          <a:sy n="10" d="100"/>
        </p:scale>
        <p:origin x="2480" y="520"/>
      </p:cViewPr>
      <p:guideLst>
        <p:guide orient="horz" pos="4512"/>
        <p:guide pos="1853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2200" cy="465101"/>
          </a:xfrm>
          <a:prstGeom prst="rect">
            <a:avLst/>
          </a:prstGeom>
        </p:spPr>
        <p:txBody>
          <a:bodyPr vert="horz" lIns="60460" tIns="30230" rIns="60460" bIns="30230" rtlCol="0"/>
          <a:lstStyle>
            <a:lvl1pPr algn="l">
              <a:defRPr sz="8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565" y="0"/>
            <a:ext cx="3042200" cy="465101"/>
          </a:xfrm>
          <a:prstGeom prst="rect">
            <a:avLst/>
          </a:prstGeom>
        </p:spPr>
        <p:txBody>
          <a:bodyPr vert="horz" lIns="60460" tIns="30230" rIns="60460" bIns="30230" rtlCol="0"/>
          <a:lstStyle>
            <a:lvl1pPr algn="r">
              <a:defRPr sz="800"/>
            </a:lvl1pPr>
          </a:lstStyle>
          <a:p>
            <a:fld id="{1C75F8C5-90CE-4749-AD6D-BBDAA419ABC2}" type="datetimeFigureOut">
              <a:rPr lang="en-US" smtClean="0"/>
              <a:t>11/26/24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74838" y="698500"/>
            <a:ext cx="3270250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0460" tIns="30230" rIns="60460" bIns="3023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225" y="4419923"/>
            <a:ext cx="5615476" cy="4187862"/>
          </a:xfrm>
          <a:prstGeom prst="rect">
            <a:avLst/>
          </a:prstGeom>
        </p:spPr>
        <p:txBody>
          <a:bodyPr vert="horz" lIns="60460" tIns="30230" rIns="60460" bIns="3023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8867"/>
            <a:ext cx="3042200" cy="465100"/>
          </a:xfrm>
          <a:prstGeom prst="rect">
            <a:avLst/>
          </a:prstGeom>
        </p:spPr>
        <p:txBody>
          <a:bodyPr vert="horz" lIns="60460" tIns="30230" rIns="60460" bIns="30230" rtlCol="0" anchor="b"/>
          <a:lstStyle>
            <a:lvl1pPr algn="l">
              <a:defRPr sz="8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565" y="8838867"/>
            <a:ext cx="3042200" cy="465100"/>
          </a:xfrm>
          <a:prstGeom prst="rect">
            <a:avLst/>
          </a:prstGeom>
        </p:spPr>
        <p:txBody>
          <a:bodyPr vert="horz" lIns="60460" tIns="30230" rIns="60460" bIns="30230" rtlCol="0" anchor="b"/>
          <a:lstStyle>
            <a:lvl1pPr algn="r">
              <a:defRPr sz="800"/>
            </a:lvl1pPr>
          </a:lstStyle>
          <a:p>
            <a:fld id="{0C63A24A-58C4-FB4D-810B-6B79ADAF0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492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74838" y="698500"/>
            <a:ext cx="3270250" cy="34893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63A24A-58C4-FB4D-810B-6B79ADAF003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055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74838" y="698500"/>
            <a:ext cx="3270250" cy="34893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63A24A-58C4-FB4D-810B-6B79ADAF003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1380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74838" y="698500"/>
            <a:ext cx="3270250" cy="34893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63A24A-58C4-FB4D-810B-6B79ADAF003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591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86646" y="13633796"/>
            <a:ext cx="34974721" cy="940869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71936" y="24871280"/>
            <a:ext cx="28804139" cy="11217442"/>
          </a:xfrm>
        </p:spPr>
        <p:txBody>
          <a:bodyPr/>
          <a:lstStyle>
            <a:lvl1pPr marL="0" indent="0" algn="ctr">
              <a:buNone/>
              <a:defRPr/>
            </a:lvl1pPr>
            <a:lvl2pPr marL="486964" indent="0" algn="ctr">
              <a:buNone/>
              <a:defRPr/>
            </a:lvl2pPr>
            <a:lvl3pPr marL="973927" indent="0" algn="ctr">
              <a:buNone/>
              <a:defRPr/>
            </a:lvl3pPr>
            <a:lvl4pPr marL="1460891" indent="0" algn="ctr">
              <a:buNone/>
              <a:defRPr/>
            </a:lvl4pPr>
            <a:lvl5pPr marL="1947855" indent="0" algn="ctr">
              <a:buNone/>
              <a:defRPr/>
            </a:lvl5pPr>
            <a:lvl6pPr marL="2434819" indent="0" algn="ctr">
              <a:buNone/>
              <a:defRPr/>
            </a:lvl6pPr>
            <a:lvl7pPr marL="2921782" indent="0" algn="ctr">
              <a:buNone/>
              <a:defRPr/>
            </a:lvl7pPr>
            <a:lvl8pPr marL="3408746" indent="0" algn="ctr">
              <a:buNone/>
              <a:defRPr/>
            </a:lvl8pPr>
            <a:lvl9pPr marL="389571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1977E-ED21-4751-B7BE-2A827827F1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148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94C1A1-47EC-4B7F-BFB8-DA92D078A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041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9832577" y="1758627"/>
            <a:ext cx="9258568" cy="3744828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56863" y="1758627"/>
            <a:ext cx="27646314" cy="374482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346A0-A51A-4377-9649-FB1AC70027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364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08511-DA52-427C-A580-F7515495D7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527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1086" y="28204027"/>
            <a:ext cx="34974721" cy="8716878"/>
          </a:xfrm>
        </p:spPr>
        <p:txBody>
          <a:bodyPr anchor="t"/>
          <a:lstStyle>
            <a:lvl1pPr algn="l">
              <a:defRPr sz="426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51086" y="18602827"/>
            <a:ext cx="34974721" cy="9601200"/>
          </a:xfrm>
        </p:spPr>
        <p:txBody>
          <a:bodyPr anchor="b"/>
          <a:lstStyle>
            <a:lvl1pPr marL="0" indent="0">
              <a:buNone/>
              <a:defRPr sz="2130"/>
            </a:lvl1pPr>
            <a:lvl2pPr marL="486964" indent="0">
              <a:buNone/>
              <a:defRPr sz="1917"/>
            </a:lvl2pPr>
            <a:lvl3pPr marL="973927" indent="0">
              <a:buNone/>
              <a:defRPr sz="1704"/>
            </a:lvl3pPr>
            <a:lvl4pPr marL="1460891" indent="0">
              <a:buNone/>
              <a:defRPr sz="1491"/>
            </a:lvl4pPr>
            <a:lvl5pPr marL="1947855" indent="0">
              <a:buNone/>
              <a:defRPr sz="1491"/>
            </a:lvl5pPr>
            <a:lvl6pPr marL="2434819" indent="0">
              <a:buNone/>
              <a:defRPr sz="1491"/>
            </a:lvl6pPr>
            <a:lvl7pPr marL="2921782" indent="0">
              <a:buNone/>
              <a:defRPr sz="1491"/>
            </a:lvl7pPr>
            <a:lvl8pPr marL="3408746" indent="0">
              <a:buNone/>
              <a:defRPr sz="1491"/>
            </a:lvl8pPr>
            <a:lvl9pPr marL="3895710" indent="0">
              <a:buNone/>
              <a:defRPr sz="149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8098BD-62A3-4B93-B62F-C6904D6C29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578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56866" y="10240880"/>
            <a:ext cx="18452442" cy="28966026"/>
          </a:xfrm>
        </p:spPr>
        <p:txBody>
          <a:bodyPr/>
          <a:lstStyle>
            <a:lvl1pPr>
              <a:defRPr sz="2982"/>
            </a:lvl1pPr>
            <a:lvl2pPr>
              <a:defRPr sz="2556"/>
            </a:lvl2pPr>
            <a:lvl3pPr>
              <a:defRPr sz="2130"/>
            </a:lvl3pPr>
            <a:lvl4pPr>
              <a:defRPr sz="1917"/>
            </a:lvl4pPr>
            <a:lvl5pPr>
              <a:defRPr sz="1917"/>
            </a:lvl5pPr>
            <a:lvl6pPr>
              <a:defRPr sz="1917"/>
            </a:lvl6pPr>
            <a:lvl7pPr>
              <a:defRPr sz="1917"/>
            </a:lvl7pPr>
            <a:lvl8pPr>
              <a:defRPr sz="1917"/>
            </a:lvl8pPr>
            <a:lvl9pPr>
              <a:defRPr sz="191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638705" y="10240880"/>
            <a:ext cx="18452442" cy="28966026"/>
          </a:xfrm>
        </p:spPr>
        <p:txBody>
          <a:bodyPr/>
          <a:lstStyle>
            <a:lvl1pPr>
              <a:defRPr sz="2982"/>
            </a:lvl1pPr>
            <a:lvl2pPr>
              <a:defRPr sz="2556"/>
            </a:lvl2pPr>
            <a:lvl3pPr>
              <a:defRPr sz="2130"/>
            </a:lvl3pPr>
            <a:lvl4pPr>
              <a:defRPr sz="1917"/>
            </a:lvl4pPr>
            <a:lvl5pPr>
              <a:defRPr sz="1917"/>
            </a:lvl5pPr>
            <a:lvl6pPr>
              <a:defRPr sz="1917"/>
            </a:lvl6pPr>
            <a:lvl7pPr>
              <a:defRPr sz="1917"/>
            </a:lvl7pPr>
            <a:lvl8pPr>
              <a:defRPr sz="1917"/>
            </a:lvl8pPr>
            <a:lvl9pPr>
              <a:defRPr sz="191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E65BCB-E822-4D6F-B8DC-C8D6067774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016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6862" y="9823791"/>
            <a:ext cx="18181517" cy="4094747"/>
          </a:xfrm>
        </p:spPr>
        <p:txBody>
          <a:bodyPr anchor="b"/>
          <a:lstStyle>
            <a:lvl1pPr marL="0" indent="0">
              <a:buNone/>
              <a:defRPr sz="2556" b="1"/>
            </a:lvl1pPr>
            <a:lvl2pPr marL="486964" indent="0">
              <a:buNone/>
              <a:defRPr sz="2130" b="1"/>
            </a:lvl2pPr>
            <a:lvl3pPr marL="973927" indent="0">
              <a:buNone/>
              <a:defRPr sz="1917" b="1"/>
            </a:lvl3pPr>
            <a:lvl4pPr marL="1460891" indent="0">
              <a:buNone/>
              <a:defRPr sz="1704" b="1"/>
            </a:lvl4pPr>
            <a:lvl5pPr marL="1947855" indent="0">
              <a:buNone/>
              <a:defRPr sz="1704" b="1"/>
            </a:lvl5pPr>
            <a:lvl6pPr marL="2434819" indent="0">
              <a:buNone/>
              <a:defRPr sz="1704" b="1"/>
            </a:lvl6pPr>
            <a:lvl7pPr marL="2921782" indent="0">
              <a:buNone/>
              <a:defRPr sz="1704" b="1"/>
            </a:lvl7pPr>
            <a:lvl8pPr marL="3408746" indent="0">
              <a:buNone/>
              <a:defRPr sz="1704" b="1"/>
            </a:lvl8pPr>
            <a:lvl9pPr marL="3895710" indent="0">
              <a:buNone/>
              <a:defRPr sz="170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56862" y="13918532"/>
            <a:ext cx="18181517" cy="25288373"/>
          </a:xfrm>
        </p:spPr>
        <p:txBody>
          <a:bodyPr/>
          <a:lstStyle>
            <a:lvl1pPr>
              <a:defRPr sz="2556"/>
            </a:lvl1pPr>
            <a:lvl2pPr>
              <a:defRPr sz="2130"/>
            </a:lvl2pPr>
            <a:lvl3pPr>
              <a:defRPr sz="1917"/>
            </a:lvl3pPr>
            <a:lvl4pPr>
              <a:defRPr sz="1704"/>
            </a:lvl4pPr>
            <a:lvl5pPr>
              <a:defRPr sz="1704"/>
            </a:lvl5pPr>
            <a:lvl6pPr>
              <a:defRPr sz="1704"/>
            </a:lvl6pPr>
            <a:lvl7pPr>
              <a:defRPr sz="1704"/>
            </a:lvl7pPr>
            <a:lvl8pPr>
              <a:defRPr sz="1704"/>
            </a:lvl8pPr>
            <a:lvl9pPr>
              <a:defRPr sz="17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902882" y="9823791"/>
            <a:ext cx="18188259" cy="4094747"/>
          </a:xfrm>
        </p:spPr>
        <p:txBody>
          <a:bodyPr anchor="b"/>
          <a:lstStyle>
            <a:lvl1pPr marL="0" indent="0">
              <a:buNone/>
              <a:defRPr sz="2556" b="1"/>
            </a:lvl1pPr>
            <a:lvl2pPr marL="486964" indent="0">
              <a:buNone/>
              <a:defRPr sz="2130" b="1"/>
            </a:lvl2pPr>
            <a:lvl3pPr marL="973927" indent="0">
              <a:buNone/>
              <a:defRPr sz="1917" b="1"/>
            </a:lvl3pPr>
            <a:lvl4pPr marL="1460891" indent="0">
              <a:buNone/>
              <a:defRPr sz="1704" b="1"/>
            </a:lvl4pPr>
            <a:lvl5pPr marL="1947855" indent="0">
              <a:buNone/>
              <a:defRPr sz="1704" b="1"/>
            </a:lvl5pPr>
            <a:lvl6pPr marL="2434819" indent="0">
              <a:buNone/>
              <a:defRPr sz="1704" b="1"/>
            </a:lvl6pPr>
            <a:lvl7pPr marL="2921782" indent="0">
              <a:buNone/>
              <a:defRPr sz="1704" b="1"/>
            </a:lvl7pPr>
            <a:lvl8pPr marL="3408746" indent="0">
              <a:buNone/>
              <a:defRPr sz="1704" b="1"/>
            </a:lvl8pPr>
            <a:lvl9pPr marL="3895710" indent="0">
              <a:buNone/>
              <a:defRPr sz="170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902882" y="13918532"/>
            <a:ext cx="18188259" cy="25288373"/>
          </a:xfrm>
        </p:spPr>
        <p:txBody>
          <a:bodyPr/>
          <a:lstStyle>
            <a:lvl1pPr>
              <a:defRPr sz="2556"/>
            </a:lvl1pPr>
            <a:lvl2pPr>
              <a:defRPr sz="2130"/>
            </a:lvl2pPr>
            <a:lvl3pPr>
              <a:defRPr sz="1917"/>
            </a:lvl3pPr>
            <a:lvl4pPr>
              <a:defRPr sz="1704"/>
            </a:lvl4pPr>
            <a:lvl5pPr>
              <a:defRPr sz="1704"/>
            </a:lvl5pPr>
            <a:lvl6pPr>
              <a:defRPr sz="1704"/>
            </a:lvl6pPr>
            <a:lvl7pPr>
              <a:defRPr sz="1704"/>
            </a:lvl7pPr>
            <a:lvl8pPr>
              <a:defRPr sz="1704"/>
            </a:lvl8pPr>
            <a:lvl9pPr>
              <a:defRPr sz="17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604AD-E130-4F92-B446-F9E7794486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484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840FC-27BC-42DB-ADB9-CDF7E96FBB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159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23A6E4-462B-4002-B469-13F40DED5C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992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6861" y="1746586"/>
            <a:ext cx="13538081" cy="7437520"/>
          </a:xfrm>
        </p:spPr>
        <p:txBody>
          <a:bodyPr anchor="b"/>
          <a:lstStyle>
            <a:lvl1pPr algn="l">
              <a:defRPr sz="213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88266" y="1746586"/>
            <a:ext cx="23002875" cy="37460320"/>
          </a:xfrm>
        </p:spPr>
        <p:txBody>
          <a:bodyPr/>
          <a:lstStyle>
            <a:lvl1pPr>
              <a:defRPr sz="3408"/>
            </a:lvl1pPr>
            <a:lvl2pPr>
              <a:defRPr sz="2982"/>
            </a:lvl2pPr>
            <a:lvl3pPr>
              <a:defRPr sz="2556"/>
            </a:lvl3pPr>
            <a:lvl4pPr>
              <a:defRPr sz="2130"/>
            </a:lvl4pPr>
            <a:lvl5pPr>
              <a:defRPr sz="2130"/>
            </a:lvl5pPr>
            <a:lvl6pPr>
              <a:defRPr sz="2130"/>
            </a:lvl6pPr>
            <a:lvl7pPr>
              <a:defRPr sz="2130"/>
            </a:lvl7pPr>
            <a:lvl8pPr>
              <a:defRPr sz="2130"/>
            </a:lvl8pPr>
            <a:lvl9pPr>
              <a:defRPr sz="213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56861" y="9184105"/>
            <a:ext cx="13538081" cy="30022800"/>
          </a:xfrm>
        </p:spPr>
        <p:txBody>
          <a:bodyPr/>
          <a:lstStyle>
            <a:lvl1pPr marL="0" indent="0">
              <a:buNone/>
              <a:defRPr sz="1491"/>
            </a:lvl1pPr>
            <a:lvl2pPr marL="486964" indent="0">
              <a:buNone/>
              <a:defRPr sz="1278"/>
            </a:lvl2pPr>
            <a:lvl3pPr marL="973927" indent="0">
              <a:buNone/>
              <a:defRPr sz="1065"/>
            </a:lvl3pPr>
            <a:lvl4pPr marL="1460891" indent="0">
              <a:buNone/>
              <a:defRPr sz="959"/>
            </a:lvl4pPr>
            <a:lvl5pPr marL="1947855" indent="0">
              <a:buNone/>
              <a:defRPr sz="959"/>
            </a:lvl5pPr>
            <a:lvl6pPr marL="2434819" indent="0">
              <a:buNone/>
              <a:defRPr sz="959"/>
            </a:lvl6pPr>
            <a:lvl7pPr marL="2921782" indent="0">
              <a:buNone/>
              <a:defRPr sz="959"/>
            </a:lvl7pPr>
            <a:lvl8pPr marL="3408746" indent="0">
              <a:buNone/>
              <a:defRPr sz="959"/>
            </a:lvl8pPr>
            <a:lvl9pPr marL="3895710" indent="0">
              <a:buNone/>
              <a:defRPr sz="9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70165-D87C-4596-B805-DC135DDCEA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250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5696" y="30724642"/>
            <a:ext cx="24689071" cy="3625516"/>
          </a:xfrm>
        </p:spPr>
        <p:txBody>
          <a:bodyPr anchor="b"/>
          <a:lstStyle>
            <a:lvl1pPr algn="l">
              <a:defRPr sz="213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065696" y="3922295"/>
            <a:ext cx="24689071" cy="26335122"/>
          </a:xfrm>
        </p:spPr>
        <p:txBody>
          <a:bodyPr/>
          <a:lstStyle>
            <a:lvl1pPr marL="0" indent="0">
              <a:buNone/>
              <a:defRPr sz="3408"/>
            </a:lvl1pPr>
            <a:lvl2pPr marL="486964" indent="0">
              <a:buNone/>
              <a:defRPr sz="2982"/>
            </a:lvl2pPr>
            <a:lvl3pPr marL="973927" indent="0">
              <a:buNone/>
              <a:defRPr sz="2556"/>
            </a:lvl3pPr>
            <a:lvl4pPr marL="1460891" indent="0">
              <a:buNone/>
              <a:defRPr sz="2130"/>
            </a:lvl4pPr>
            <a:lvl5pPr marL="1947855" indent="0">
              <a:buNone/>
              <a:defRPr sz="2130"/>
            </a:lvl5pPr>
            <a:lvl6pPr marL="2434819" indent="0">
              <a:buNone/>
              <a:defRPr sz="2130"/>
            </a:lvl6pPr>
            <a:lvl7pPr marL="2921782" indent="0">
              <a:buNone/>
              <a:defRPr sz="2130"/>
            </a:lvl7pPr>
            <a:lvl8pPr marL="3408746" indent="0">
              <a:buNone/>
              <a:defRPr sz="2130"/>
            </a:lvl8pPr>
            <a:lvl9pPr marL="3895710" indent="0">
              <a:buNone/>
              <a:defRPr sz="213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5696" y="34350158"/>
            <a:ext cx="24689071" cy="5151522"/>
          </a:xfrm>
        </p:spPr>
        <p:txBody>
          <a:bodyPr/>
          <a:lstStyle>
            <a:lvl1pPr marL="0" indent="0">
              <a:buNone/>
              <a:defRPr sz="1491"/>
            </a:lvl1pPr>
            <a:lvl2pPr marL="486964" indent="0">
              <a:buNone/>
              <a:defRPr sz="1278"/>
            </a:lvl2pPr>
            <a:lvl3pPr marL="973927" indent="0">
              <a:buNone/>
              <a:defRPr sz="1065"/>
            </a:lvl3pPr>
            <a:lvl4pPr marL="1460891" indent="0">
              <a:buNone/>
              <a:defRPr sz="959"/>
            </a:lvl4pPr>
            <a:lvl5pPr marL="1947855" indent="0">
              <a:buNone/>
              <a:defRPr sz="959"/>
            </a:lvl5pPr>
            <a:lvl6pPr marL="2434819" indent="0">
              <a:buNone/>
              <a:defRPr sz="959"/>
            </a:lvl6pPr>
            <a:lvl7pPr marL="2921782" indent="0">
              <a:buNone/>
              <a:defRPr sz="959"/>
            </a:lvl7pPr>
            <a:lvl8pPr marL="3408746" indent="0">
              <a:buNone/>
              <a:defRPr sz="959"/>
            </a:lvl8pPr>
            <a:lvl9pPr marL="3895710" indent="0">
              <a:buNone/>
              <a:defRPr sz="9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5CD1C6-6A60-4D4B-8049-1C8F7D86D9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292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56867" y="1758616"/>
            <a:ext cx="37034279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75488" tIns="237744" rIns="475488" bIns="2377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56867" y="10240880"/>
            <a:ext cx="37034279" cy="28966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75488" tIns="237744" rIns="475488" bIns="2377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056867" y="39968905"/>
            <a:ext cx="9602279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5488" tIns="237744" rIns="475488" bIns="237744" numCol="1" anchor="t" anchorCtr="0" compatLnSpc="1">
            <a:prstTxWarp prst="textNoShape">
              <a:avLst/>
            </a:prstTxWarp>
          </a:bodyPr>
          <a:lstStyle>
            <a:lvl1pPr>
              <a:defRPr sz="7775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058367" y="39968905"/>
            <a:ext cx="13031279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5488" tIns="237744" rIns="475488" bIns="237744" numCol="1" anchor="t" anchorCtr="0" compatLnSpc="1">
            <a:prstTxWarp prst="textNoShape">
              <a:avLst/>
            </a:prstTxWarp>
          </a:bodyPr>
          <a:lstStyle>
            <a:lvl1pPr algn="ctr">
              <a:defRPr sz="7775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9488867" y="39968905"/>
            <a:ext cx="9602279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5488" tIns="237744" rIns="475488" bIns="237744" numCol="1" anchor="t" anchorCtr="0" compatLnSpc="1">
            <a:prstTxWarp prst="textNoShape">
              <a:avLst/>
            </a:prstTxWarp>
          </a:bodyPr>
          <a:lstStyle>
            <a:lvl1pPr algn="r">
              <a:defRPr sz="7775" smtClean="0"/>
            </a:lvl1pPr>
          </a:lstStyle>
          <a:p>
            <a:pPr>
              <a:defRPr/>
            </a:pPr>
            <a:fld id="{55108844-F2E6-4949-991F-85E0409244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064085" rtl="0" eaLnBrk="0" fontAlgn="base" hangingPunct="0">
        <a:spcBef>
          <a:spcPct val="0"/>
        </a:spcBef>
        <a:spcAft>
          <a:spcPct val="0"/>
        </a:spcAft>
        <a:defRPr sz="2439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defTabSz="5064085" rtl="0" eaLnBrk="0" fontAlgn="base" hangingPunct="0">
        <a:spcBef>
          <a:spcPct val="0"/>
        </a:spcBef>
        <a:spcAft>
          <a:spcPct val="0"/>
        </a:spcAft>
        <a:defRPr sz="2439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defTabSz="5064085" rtl="0" eaLnBrk="0" fontAlgn="base" hangingPunct="0">
        <a:spcBef>
          <a:spcPct val="0"/>
        </a:spcBef>
        <a:spcAft>
          <a:spcPct val="0"/>
        </a:spcAft>
        <a:defRPr sz="2439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defTabSz="5064085" rtl="0" eaLnBrk="0" fontAlgn="base" hangingPunct="0">
        <a:spcBef>
          <a:spcPct val="0"/>
        </a:spcBef>
        <a:spcAft>
          <a:spcPct val="0"/>
        </a:spcAft>
        <a:defRPr sz="2439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defTabSz="5064085" rtl="0" eaLnBrk="0" fontAlgn="base" hangingPunct="0">
        <a:spcBef>
          <a:spcPct val="0"/>
        </a:spcBef>
        <a:spcAft>
          <a:spcPct val="0"/>
        </a:spcAft>
        <a:defRPr sz="2439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86964" algn="ctr" defTabSz="5064085" rtl="0" fontAlgn="base">
        <a:spcBef>
          <a:spcPct val="0"/>
        </a:spcBef>
        <a:spcAft>
          <a:spcPct val="0"/>
        </a:spcAft>
        <a:defRPr sz="24391">
          <a:solidFill>
            <a:schemeClr val="tx2"/>
          </a:solidFill>
          <a:latin typeface="Arial" charset="0"/>
        </a:defRPr>
      </a:lvl6pPr>
      <a:lvl7pPr marL="973927" algn="ctr" defTabSz="5064085" rtl="0" fontAlgn="base">
        <a:spcBef>
          <a:spcPct val="0"/>
        </a:spcBef>
        <a:spcAft>
          <a:spcPct val="0"/>
        </a:spcAft>
        <a:defRPr sz="24391">
          <a:solidFill>
            <a:schemeClr val="tx2"/>
          </a:solidFill>
          <a:latin typeface="Arial" charset="0"/>
        </a:defRPr>
      </a:lvl7pPr>
      <a:lvl8pPr marL="1460891" algn="ctr" defTabSz="5064085" rtl="0" fontAlgn="base">
        <a:spcBef>
          <a:spcPct val="0"/>
        </a:spcBef>
        <a:spcAft>
          <a:spcPct val="0"/>
        </a:spcAft>
        <a:defRPr sz="24391">
          <a:solidFill>
            <a:schemeClr val="tx2"/>
          </a:solidFill>
          <a:latin typeface="Arial" charset="0"/>
        </a:defRPr>
      </a:lvl8pPr>
      <a:lvl9pPr marL="1947855" algn="ctr" defTabSz="5064085" rtl="0" fontAlgn="base">
        <a:spcBef>
          <a:spcPct val="0"/>
        </a:spcBef>
        <a:spcAft>
          <a:spcPct val="0"/>
        </a:spcAft>
        <a:defRPr sz="24391">
          <a:solidFill>
            <a:schemeClr val="tx2"/>
          </a:solidFill>
          <a:latin typeface="Arial" charset="0"/>
        </a:defRPr>
      </a:lvl9pPr>
    </p:titleStyle>
    <p:bodyStyle>
      <a:lvl1pPr marL="1898821" indent="-1898821" algn="l" defTabSz="5064085" rtl="0" eaLnBrk="0" fontAlgn="base" hangingPunct="0">
        <a:spcBef>
          <a:spcPct val="20000"/>
        </a:spcBef>
        <a:spcAft>
          <a:spcPct val="0"/>
        </a:spcAft>
        <a:buChar char="•"/>
        <a:defRPr sz="1768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4115520" indent="-1582632" algn="l" defTabSz="5064085" rtl="0" eaLnBrk="0" fontAlgn="base" hangingPunct="0">
        <a:spcBef>
          <a:spcPct val="20000"/>
        </a:spcBef>
        <a:spcAft>
          <a:spcPct val="0"/>
        </a:spcAft>
        <a:buChar char="–"/>
        <a:defRPr sz="15550">
          <a:solidFill>
            <a:schemeClr val="tx1"/>
          </a:solidFill>
          <a:latin typeface="+mn-lt"/>
          <a:ea typeface="ＭＳ Ｐゴシック" charset="-128"/>
        </a:defRPr>
      </a:lvl2pPr>
      <a:lvl3pPr marL="6330528" indent="-1266444" algn="l" defTabSz="5064085" rtl="0" eaLnBrk="0" fontAlgn="base" hangingPunct="0">
        <a:spcBef>
          <a:spcPct val="20000"/>
        </a:spcBef>
        <a:spcAft>
          <a:spcPct val="0"/>
        </a:spcAft>
        <a:buChar char="•"/>
        <a:defRPr sz="13314">
          <a:solidFill>
            <a:schemeClr val="tx1"/>
          </a:solidFill>
          <a:latin typeface="+mn-lt"/>
          <a:ea typeface="ＭＳ Ｐゴシック" charset="-128"/>
        </a:defRPr>
      </a:lvl3pPr>
      <a:lvl4pPr marL="8863416" indent="-1266444" algn="l" defTabSz="5064085" rtl="0" eaLnBrk="0" fontAlgn="base" hangingPunct="0">
        <a:spcBef>
          <a:spcPct val="20000"/>
        </a:spcBef>
        <a:spcAft>
          <a:spcPct val="0"/>
        </a:spcAft>
        <a:buChar char="–"/>
        <a:defRPr sz="11077">
          <a:solidFill>
            <a:schemeClr val="tx1"/>
          </a:solidFill>
          <a:latin typeface="+mn-lt"/>
          <a:ea typeface="ＭＳ Ｐゴシック" charset="-128"/>
        </a:defRPr>
      </a:lvl4pPr>
      <a:lvl5pPr marL="11394613" indent="-1266444" algn="l" defTabSz="5064085" rtl="0" eaLnBrk="0" fontAlgn="base" hangingPunct="0">
        <a:spcBef>
          <a:spcPct val="20000"/>
        </a:spcBef>
        <a:spcAft>
          <a:spcPct val="0"/>
        </a:spcAft>
        <a:buChar char="»"/>
        <a:defRPr sz="11077">
          <a:solidFill>
            <a:schemeClr val="tx1"/>
          </a:solidFill>
          <a:latin typeface="+mn-lt"/>
          <a:ea typeface="ＭＳ Ｐゴシック" charset="-128"/>
        </a:defRPr>
      </a:lvl5pPr>
      <a:lvl6pPr marL="11881577" indent="-1266444" algn="l" defTabSz="5064085" rtl="0" fontAlgn="base">
        <a:spcBef>
          <a:spcPct val="20000"/>
        </a:spcBef>
        <a:spcAft>
          <a:spcPct val="0"/>
        </a:spcAft>
        <a:buChar char="»"/>
        <a:defRPr sz="11077">
          <a:solidFill>
            <a:schemeClr val="tx1"/>
          </a:solidFill>
          <a:latin typeface="+mn-lt"/>
        </a:defRPr>
      </a:lvl6pPr>
      <a:lvl7pPr marL="12368541" indent="-1266444" algn="l" defTabSz="5064085" rtl="0" fontAlgn="base">
        <a:spcBef>
          <a:spcPct val="20000"/>
        </a:spcBef>
        <a:spcAft>
          <a:spcPct val="0"/>
        </a:spcAft>
        <a:buChar char="»"/>
        <a:defRPr sz="11077">
          <a:solidFill>
            <a:schemeClr val="tx1"/>
          </a:solidFill>
          <a:latin typeface="+mn-lt"/>
        </a:defRPr>
      </a:lvl7pPr>
      <a:lvl8pPr marL="12855505" indent="-1266444" algn="l" defTabSz="5064085" rtl="0" fontAlgn="base">
        <a:spcBef>
          <a:spcPct val="20000"/>
        </a:spcBef>
        <a:spcAft>
          <a:spcPct val="0"/>
        </a:spcAft>
        <a:buChar char="»"/>
        <a:defRPr sz="11077">
          <a:solidFill>
            <a:schemeClr val="tx1"/>
          </a:solidFill>
          <a:latin typeface="+mn-lt"/>
        </a:defRPr>
      </a:lvl8pPr>
      <a:lvl9pPr marL="13342468" indent="-1266444" algn="l" defTabSz="5064085" rtl="0" fontAlgn="base">
        <a:spcBef>
          <a:spcPct val="20000"/>
        </a:spcBef>
        <a:spcAft>
          <a:spcPct val="0"/>
        </a:spcAft>
        <a:buChar char="»"/>
        <a:defRPr sz="11077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73927" rtl="0" eaLnBrk="1" latinLnBrk="0" hangingPunct="1">
        <a:defRPr sz="1917" kern="1200">
          <a:solidFill>
            <a:schemeClr val="tx1"/>
          </a:solidFill>
          <a:latin typeface="+mn-lt"/>
          <a:ea typeface="+mn-ea"/>
          <a:cs typeface="+mn-cs"/>
        </a:defRPr>
      </a:lvl1pPr>
      <a:lvl2pPr marL="486964" algn="l" defTabSz="973927" rtl="0" eaLnBrk="1" latinLnBrk="0" hangingPunct="1">
        <a:defRPr sz="1917" kern="1200">
          <a:solidFill>
            <a:schemeClr val="tx1"/>
          </a:solidFill>
          <a:latin typeface="+mn-lt"/>
          <a:ea typeface="+mn-ea"/>
          <a:cs typeface="+mn-cs"/>
        </a:defRPr>
      </a:lvl2pPr>
      <a:lvl3pPr marL="973927" algn="l" defTabSz="973927" rtl="0" eaLnBrk="1" latinLnBrk="0" hangingPunct="1">
        <a:defRPr sz="1917" kern="1200">
          <a:solidFill>
            <a:schemeClr val="tx1"/>
          </a:solidFill>
          <a:latin typeface="+mn-lt"/>
          <a:ea typeface="+mn-ea"/>
          <a:cs typeface="+mn-cs"/>
        </a:defRPr>
      </a:lvl3pPr>
      <a:lvl4pPr marL="1460891" algn="l" defTabSz="973927" rtl="0" eaLnBrk="1" latinLnBrk="0" hangingPunct="1">
        <a:defRPr sz="1917" kern="1200">
          <a:solidFill>
            <a:schemeClr val="tx1"/>
          </a:solidFill>
          <a:latin typeface="+mn-lt"/>
          <a:ea typeface="+mn-ea"/>
          <a:cs typeface="+mn-cs"/>
        </a:defRPr>
      </a:lvl4pPr>
      <a:lvl5pPr marL="1947855" algn="l" defTabSz="973927" rtl="0" eaLnBrk="1" latinLnBrk="0" hangingPunct="1">
        <a:defRPr sz="1917" kern="1200">
          <a:solidFill>
            <a:schemeClr val="tx1"/>
          </a:solidFill>
          <a:latin typeface="+mn-lt"/>
          <a:ea typeface="+mn-ea"/>
          <a:cs typeface="+mn-cs"/>
        </a:defRPr>
      </a:lvl5pPr>
      <a:lvl6pPr marL="2434819" algn="l" defTabSz="973927" rtl="0" eaLnBrk="1" latinLnBrk="0" hangingPunct="1">
        <a:defRPr sz="1917" kern="1200">
          <a:solidFill>
            <a:schemeClr val="tx1"/>
          </a:solidFill>
          <a:latin typeface="+mn-lt"/>
          <a:ea typeface="+mn-ea"/>
          <a:cs typeface="+mn-cs"/>
        </a:defRPr>
      </a:lvl6pPr>
      <a:lvl7pPr marL="2921782" algn="l" defTabSz="973927" rtl="0" eaLnBrk="1" latinLnBrk="0" hangingPunct="1">
        <a:defRPr sz="1917" kern="1200">
          <a:solidFill>
            <a:schemeClr val="tx1"/>
          </a:solidFill>
          <a:latin typeface="+mn-lt"/>
          <a:ea typeface="+mn-ea"/>
          <a:cs typeface="+mn-cs"/>
        </a:defRPr>
      </a:lvl7pPr>
      <a:lvl8pPr marL="3408746" algn="l" defTabSz="973927" rtl="0" eaLnBrk="1" latinLnBrk="0" hangingPunct="1">
        <a:defRPr sz="1917" kern="1200">
          <a:solidFill>
            <a:schemeClr val="tx1"/>
          </a:solidFill>
          <a:latin typeface="+mn-lt"/>
          <a:ea typeface="+mn-ea"/>
          <a:cs typeface="+mn-cs"/>
        </a:defRPr>
      </a:lvl8pPr>
      <a:lvl9pPr marL="3895710" algn="l" defTabSz="973927" rtl="0" eaLnBrk="1" latinLnBrk="0" hangingPunct="1">
        <a:defRPr sz="19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Straight Connector 60"/>
          <p:cNvCxnSpPr/>
          <p:nvPr/>
        </p:nvCxnSpPr>
        <p:spPr bwMode="auto">
          <a:xfrm>
            <a:off x="29783314" y="13261505"/>
            <a:ext cx="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50" name="Straight Connector 2049"/>
          <p:cNvCxnSpPr/>
          <p:nvPr/>
        </p:nvCxnSpPr>
        <p:spPr bwMode="auto">
          <a:xfrm>
            <a:off x="30665057" y="12755068"/>
            <a:ext cx="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8" name="Rectangle 287"/>
          <p:cNvSpPr/>
          <p:nvPr/>
        </p:nvSpPr>
        <p:spPr bwMode="auto">
          <a:xfrm>
            <a:off x="13990320" y="14097000"/>
            <a:ext cx="13167360" cy="29260800"/>
          </a:xfrm>
          <a:prstGeom prst="rect">
            <a:avLst/>
          </a:prstGeom>
          <a:solidFill>
            <a:srgbClr val="707373">
              <a:alpha val="15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wrap="square" lIns="98988" tIns="49495" rIns="98988" bIns="49495" numCol="1" rtlCol="0" anchor="t" anchorCtr="0" compatLnSpc="1">
            <a:prstTxWarp prst="textNoShape">
              <a:avLst/>
            </a:prstTxWarp>
          </a:bodyPr>
          <a:lstStyle/>
          <a:p>
            <a:pPr defTabSz="5147117"/>
            <a:endParaRPr lang="en-US" sz="10012" dirty="0"/>
          </a:p>
        </p:txBody>
      </p:sp>
      <p:sp>
        <p:nvSpPr>
          <p:cNvPr id="91" name="Rectangle 90"/>
          <p:cNvSpPr/>
          <p:nvPr/>
        </p:nvSpPr>
        <p:spPr>
          <a:xfrm>
            <a:off x="8090514" y="22842276"/>
            <a:ext cx="184731" cy="16330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10012" b="1" dirty="0"/>
          </a:p>
        </p:txBody>
      </p:sp>
      <p:sp>
        <p:nvSpPr>
          <p:cNvPr id="276" name="Rectangle 275">
            <a:extLst>
              <a:ext uri="{FF2B5EF4-FFF2-40B4-BE49-F238E27FC236}">
                <a16:creationId xmlns:a16="http://schemas.microsoft.com/office/drawing/2014/main" id="{810A2892-7D43-1944-9299-7CCE3B35C6CA}"/>
              </a:ext>
            </a:extLst>
          </p:cNvPr>
          <p:cNvSpPr/>
          <p:nvPr/>
        </p:nvSpPr>
        <p:spPr bwMode="auto">
          <a:xfrm>
            <a:off x="381000" y="14097000"/>
            <a:ext cx="13167360" cy="29260800"/>
          </a:xfrm>
          <a:prstGeom prst="rect">
            <a:avLst/>
          </a:prstGeom>
          <a:solidFill>
            <a:srgbClr val="707373">
              <a:alpha val="15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wrap="square" lIns="98988" tIns="49495" rIns="98988" bIns="49495" numCol="1" rtlCol="0" anchor="t" anchorCtr="0" compatLnSpc="1">
            <a:prstTxWarp prst="textNoShape">
              <a:avLst/>
            </a:prstTxWarp>
          </a:bodyPr>
          <a:lstStyle/>
          <a:p>
            <a:pPr defTabSz="5147117"/>
            <a:endParaRPr lang="en-US" sz="10012" dirty="0"/>
          </a:p>
        </p:txBody>
      </p:sp>
      <p:sp>
        <p:nvSpPr>
          <p:cNvPr id="293" name="Rectangle 292">
            <a:extLst>
              <a:ext uri="{FF2B5EF4-FFF2-40B4-BE49-F238E27FC236}">
                <a16:creationId xmlns:a16="http://schemas.microsoft.com/office/drawing/2014/main" id="{5125C2DC-BD2A-354C-A697-E5CCD7E520C4}"/>
              </a:ext>
            </a:extLst>
          </p:cNvPr>
          <p:cNvSpPr/>
          <p:nvPr/>
        </p:nvSpPr>
        <p:spPr bwMode="auto">
          <a:xfrm>
            <a:off x="27599640" y="14097000"/>
            <a:ext cx="13167360" cy="29260800"/>
          </a:xfrm>
          <a:prstGeom prst="rect">
            <a:avLst/>
          </a:prstGeom>
          <a:solidFill>
            <a:srgbClr val="707373">
              <a:alpha val="15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wrap="square" lIns="98988" tIns="49495" rIns="98988" bIns="49495" numCol="1" rtlCol="0" anchor="t" anchorCtr="0" compatLnSpc="1">
            <a:prstTxWarp prst="textNoShape">
              <a:avLst/>
            </a:prstTxWarp>
          </a:bodyPr>
          <a:lstStyle/>
          <a:p>
            <a:pPr defTabSz="5147117"/>
            <a:endParaRPr lang="en-US" sz="10012" dirty="0"/>
          </a:p>
        </p:txBody>
      </p:sp>
      <p:sp>
        <p:nvSpPr>
          <p:cNvPr id="305" name="Rectangle 4">
            <a:extLst>
              <a:ext uri="{FF2B5EF4-FFF2-40B4-BE49-F238E27FC236}">
                <a16:creationId xmlns:a16="http://schemas.microsoft.com/office/drawing/2014/main" id="{DC8D128C-5A14-3C4C-A53D-82FF500FED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1148000" cy="6400800"/>
          </a:xfrm>
          <a:prstGeom prst="rect">
            <a:avLst/>
          </a:prstGeom>
          <a:solidFill>
            <a:srgbClr val="5000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7030" dirty="0">
                <a:solidFill>
                  <a:schemeClr val="bg1"/>
                </a:solidFill>
              </a:rPr>
              <a:t> </a:t>
            </a:r>
          </a:p>
          <a:p>
            <a:pPr algn="ctr" defTabSz="5064085"/>
            <a:endParaRPr lang="en-US" sz="703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" name="Rectangle 306">
            <a:extLst>
              <a:ext uri="{FF2B5EF4-FFF2-40B4-BE49-F238E27FC236}">
                <a16:creationId xmlns:a16="http://schemas.microsoft.com/office/drawing/2014/main" id="{D2B70DBD-8DA0-FB44-8DF9-AAC6915D6A29}"/>
              </a:ext>
            </a:extLst>
          </p:cNvPr>
          <p:cNvSpPr/>
          <p:nvPr/>
        </p:nvSpPr>
        <p:spPr bwMode="auto">
          <a:xfrm>
            <a:off x="381000" y="6781800"/>
            <a:ext cx="40386000" cy="6934200"/>
          </a:xfrm>
          <a:prstGeom prst="rect">
            <a:avLst/>
          </a:prstGeom>
          <a:solidFill>
            <a:srgbClr val="707373">
              <a:alpha val="15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wrap="square" lIns="98988" tIns="49495" rIns="98988" bIns="49495" numCol="1" rtlCol="0" anchor="t" anchorCtr="0" compatLnSpc="1">
            <a:prstTxWarp prst="textNoShape">
              <a:avLst/>
            </a:prstTxWarp>
          </a:bodyPr>
          <a:lstStyle/>
          <a:p>
            <a:pPr defTabSz="5147117"/>
            <a:endParaRPr lang="en-US" sz="10012" dirty="0"/>
          </a:p>
        </p:txBody>
      </p:sp>
      <p:pic>
        <p:nvPicPr>
          <p:cNvPr id="3" name="Picture 2" descr="A black and white logo&#10;&#10;Description automatically generated">
            <a:extLst>
              <a:ext uri="{FF2B5EF4-FFF2-40B4-BE49-F238E27FC236}">
                <a16:creationId xmlns:a16="http://schemas.microsoft.com/office/drawing/2014/main" id="{6A82853E-B280-55F3-14BF-F24BD41726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01568"/>
            <a:ext cx="9113454" cy="511343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Straight Connector 60"/>
          <p:cNvCxnSpPr/>
          <p:nvPr/>
        </p:nvCxnSpPr>
        <p:spPr bwMode="auto">
          <a:xfrm>
            <a:off x="29783314" y="13261505"/>
            <a:ext cx="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50" name="Straight Connector 2049"/>
          <p:cNvCxnSpPr/>
          <p:nvPr/>
        </p:nvCxnSpPr>
        <p:spPr bwMode="auto">
          <a:xfrm>
            <a:off x="30665057" y="12755068"/>
            <a:ext cx="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1" name="Rectangle 90"/>
          <p:cNvSpPr/>
          <p:nvPr/>
        </p:nvSpPr>
        <p:spPr>
          <a:xfrm>
            <a:off x="8090514" y="22842276"/>
            <a:ext cx="184731" cy="16330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10012" b="1" dirty="0"/>
          </a:p>
        </p:txBody>
      </p:sp>
      <p:sp>
        <p:nvSpPr>
          <p:cNvPr id="305" name="Rectangle 4">
            <a:extLst>
              <a:ext uri="{FF2B5EF4-FFF2-40B4-BE49-F238E27FC236}">
                <a16:creationId xmlns:a16="http://schemas.microsoft.com/office/drawing/2014/main" id="{DC8D128C-5A14-3C4C-A53D-82FF500FED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1148000" cy="6400800"/>
          </a:xfrm>
          <a:prstGeom prst="rect">
            <a:avLst/>
          </a:prstGeom>
          <a:solidFill>
            <a:srgbClr val="5000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7030" dirty="0">
                <a:solidFill>
                  <a:schemeClr val="bg1"/>
                </a:solidFill>
              </a:rPr>
              <a:t> </a:t>
            </a:r>
          </a:p>
          <a:p>
            <a:pPr algn="ctr" defTabSz="5064085"/>
            <a:endParaRPr lang="en-US" sz="703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6" name="Picture 305">
            <a:extLst>
              <a:ext uri="{FF2B5EF4-FFF2-40B4-BE49-F238E27FC236}">
                <a16:creationId xmlns:a16="http://schemas.microsoft.com/office/drawing/2014/main" id="{816F2202-4CE8-3742-91E1-4684564760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147" y="720316"/>
            <a:ext cx="8963889" cy="4960167"/>
          </a:xfrm>
          <a:prstGeom prst="rect">
            <a:avLst/>
          </a:prstGeom>
        </p:spPr>
      </p:pic>
      <p:sp>
        <p:nvSpPr>
          <p:cNvPr id="8" name="Rectangle 4">
            <a:extLst>
              <a:ext uri="{FF2B5EF4-FFF2-40B4-BE49-F238E27FC236}">
                <a16:creationId xmlns:a16="http://schemas.microsoft.com/office/drawing/2014/main" id="{F92893DD-B46D-FE4F-962B-A76805B786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2976800"/>
            <a:ext cx="41148000" cy="914400"/>
          </a:xfrm>
          <a:prstGeom prst="rect">
            <a:avLst/>
          </a:prstGeom>
          <a:solidFill>
            <a:srgbClr val="5000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7030" dirty="0">
                <a:solidFill>
                  <a:schemeClr val="bg1"/>
                </a:solidFill>
              </a:rPr>
              <a:t> </a:t>
            </a:r>
          </a:p>
          <a:p>
            <a:pPr algn="ctr" defTabSz="5064085"/>
            <a:endParaRPr lang="en-US" sz="703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6C94EBBF-BF73-9344-A971-5D91D18418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8078"/>
            <a:ext cx="41148000" cy="182880"/>
          </a:xfrm>
          <a:prstGeom prst="rect">
            <a:avLst/>
          </a:prstGeom>
          <a:solidFill>
            <a:srgbClr val="70737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7030" dirty="0">
                <a:solidFill>
                  <a:schemeClr val="bg1"/>
                </a:solidFill>
              </a:rPr>
              <a:t> </a:t>
            </a:r>
          </a:p>
          <a:p>
            <a:pPr algn="ctr" defTabSz="5064085"/>
            <a:endParaRPr lang="en-US" sz="703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91672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Straight Connector 60"/>
          <p:cNvCxnSpPr/>
          <p:nvPr/>
        </p:nvCxnSpPr>
        <p:spPr bwMode="auto">
          <a:xfrm>
            <a:off x="29783314" y="13261505"/>
            <a:ext cx="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50" name="Straight Connector 2049"/>
          <p:cNvCxnSpPr/>
          <p:nvPr/>
        </p:nvCxnSpPr>
        <p:spPr bwMode="auto">
          <a:xfrm>
            <a:off x="30665057" y="12755068"/>
            <a:ext cx="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1" name="Rectangle 90"/>
          <p:cNvSpPr/>
          <p:nvPr/>
        </p:nvSpPr>
        <p:spPr>
          <a:xfrm>
            <a:off x="8090514" y="22842276"/>
            <a:ext cx="184731" cy="16330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10012" b="1" dirty="0"/>
          </a:p>
        </p:txBody>
      </p:sp>
      <p:sp>
        <p:nvSpPr>
          <p:cNvPr id="305" name="Rectangle 4">
            <a:extLst>
              <a:ext uri="{FF2B5EF4-FFF2-40B4-BE49-F238E27FC236}">
                <a16:creationId xmlns:a16="http://schemas.microsoft.com/office/drawing/2014/main" id="{DC8D128C-5A14-3C4C-A53D-82FF500FED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1148000" cy="6400800"/>
          </a:xfrm>
          <a:prstGeom prst="rect">
            <a:avLst/>
          </a:prstGeom>
          <a:solidFill>
            <a:srgbClr val="5000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7030" dirty="0">
                <a:solidFill>
                  <a:schemeClr val="bg1"/>
                </a:solidFill>
              </a:rPr>
              <a:t> </a:t>
            </a:r>
          </a:p>
          <a:p>
            <a:pPr algn="ctr" defTabSz="5064085"/>
            <a:endParaRPr lang="en-US" sz="703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6" name="Picture 305">
            <a:extLst>
              <a:ext uri="{FF2B5EF4-FFF2-40B4-BE49-F238E27FC236}">
                <a16:creationId xmlns:a16="http://schemas.microsoft.com/office/drawing/2014/main" id="{816F2202-4CE8-3742-91E1-4684564760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147" y="720316"/>
            <a:ext cx="8963889" cy="4960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49032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10">
      <a:dk1>
        <a:srgbClr val="FFFFFF"/>
      </a:dk1>
      <a:lt1>
        <a:srgbClr val="000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545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545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solidFill>
          <a:schemeClr val="bg1"/>
        </a:solidFill>
        <a:ln w="9525">
          <a:noFill/>
          <a:miter lim="800000"/>
          <a:headEnd/>
          <a:tailEnd/>
        </a:ln>
        <a:effectLst>
          <a:outerShdw dist="107763" dir="2700000" algn="ctr" rotWithShape="0">
            <a:schemeClr val="tx1">
              <a:alpha val="50000"/>
            </a:schemeClr>
          </a:outerShdw>
        </a:effectLst>
      </a:spPr>
      <a:bodyPr wrap="square" lIns="274320" tIns="91440" rIns="274320" bIns="274320">
        <a:spAutoFit/>
      </a:bodyPr>
      <a:lstStyle>
        <a:defPPr>
          <a:defRPr sz="2000" b="1" u="sng" dirty="0" smtClean="0"/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Tie.thmx</Template>
  <TotalTime>10591</TotalTime>
  <Words>8</Words>
  <Application>Microsoft Macintosh PowerPoint</Application>
  <PresentationFormat>Custom</PresentationFormat>
  <Paragraphs>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</vt:vector>
  </TitlesOfParts>
  <Company>HSC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HSC Communications -  Windows XP Version</dc:creator>
  <dc:description>38x53, edited by John Holder</dc:description>
  <cp:lastModifiedBy>Lamb, Jennie L</cp:lastModifiedBy>
  <cp:revision>550</cp:revision>
  <cp:lastPrinted>2016-09-07T17:50:29Z</cp:lastPrinted>
  <dcterms:created xsi:type="dcterms:W3CDTF">2014-07-16T17:58:27Z</dcterms:created>
  <dcterms:modified xsi:type="dcterms:W3CDTF">2024-11-26T15:27:15Z</dcterms:modified>
</cp:coreProperties>
</file>