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512064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36"/>
    <p:restoredTop sz="94218"/>
  </p:normalViewPr>
  <p:slideViewPr>
    <p:cSldViewPr snapToGrid="0" snapToObjects="1">
      <p:cViewPr>
        <p:scale>
          <a:sx n="15" d="100"/>
          <a:sy n="15" d="100"/>
        </p:scale>
        <p:origin x="840" y="320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7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6324600"/>
            <a:ext cx="64514733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6324600"/>
            <a:ext cx="192708527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3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3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8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36865560"/>
            <a:ext cx="128611627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36865560"/>
            <a:ext cx="128611633" cy="10427970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1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3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8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3"/>
            <a:ext cx="4608576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336C9-752E-714B-A3D6-EF89D0AF3933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C0412-D1F5-7647-9330-18E246897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8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00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375F0C34-C8D6-D944-95AC-B5A4DA7C9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6400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8DE63B-73D8-0C43-AF38-9821771D6B11}"/>
              </a:ext>
            </a:extLst>
          </p:cNvPr>
          <p:cNvSpPr/>
          <p:nvPr/>
        </p:nvSpPr>
        <p:spPr bwMode="auto">
          <a:xfrm>
            <a:off x="415640" y="6816440"/>
            <a:ext cx="16459200" cy="1243584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76630B-4AB5-474B-8231-BE1D679F49AA}"/>
              </a:ext>
            </a:extLst>
          </p:cNvPr>
          <p:cNvSpPr/>
          <p:nvPr/>
        </p:nvSpPr>
        <p:spPr bwMode="auto">
          <a:xfrm>
            <a:off x="17373600" y="6816440"/>
            <a:ext cx="16459200" cy="1243584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88585A-8BFB-B640-BD9F-75A978105C70}"/>
              </a:ext>
            </a:extLst>
          </p:cNvPr>
          <p:cNvSpPr/>
          <p:nvPr/>
        </p:nvSpPr>
        <p:spPr bwMode="auto">
          <a:xfrm>
            <a:off x="34331560" y="6816440"/>
            <a:ext cx="16459200" cy="12435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F0158BF-F155-2246-8569-CCDFB113970F}"/>
              </a:ext>
            </a:extLst>
          </p:cNvPr>
          <p:cNvSpPr/>
          <p:nvPr/>
        </p:nvSpPr>
        <p:spPr bwMode="auto">
          <a:xfrm>
            <a:off x="415640" y="19667920"/>
            <a:ext cx="16459200" cy="1243584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D9D356-CFD6-534C-B591-47739AB1493D}"/>
              </a:ext>
            </a:extLst>
          </p:cNvPr>
          <p:cNvSpPr/>
          <p:nvPr/>
        </p:nvSpPr>
        <p:spPr bwMode="auto">
          <a:xfrm>
            <a:off x="17373600" y="19667920"/>
            <a:ext cx="16459200" cy="1243584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A06C01-E6EE-384F-87C9-B3A1E86CD804}"/>
              </a:ext>
            </a:extLst>
          </p:cNvPr>
          <p:cNvSpPr/>
          <p:nvPr/>
        </p:nvSpPr>
        <p:spPr bwMode="auto">
          <a:xfrm>
            <a:off x="34331560" y="19667920"/>
            <a:ext cx="16459200" cy="1243584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1"/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8988" tIns="49495" rIns="98988" bIns="49495" numCol="1" rtlCol="0" anchor="t" anchorCtr="0" compatLnSpc="1">
            <a:prstTxWarp prst="textNoShape">
              <a:avLst/>
            </a:prstTxWarp>
          </a:bodyPr>
          <a:lstStyle/>
          <a:p>
            <a:pPr defTabSz="5147117"/>
            <a:endParaRPr lang="en-US" sz="10012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B6831F02-8FE2-9948-B6EB-DFB3C2D91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73599" y="6816440"/>
            <a:ext cx="16459200" cy="1828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CDF287E4-3200-CB4A-AF05-484AA3D34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1560" y="6816440"/>
            <a:ext cx="16459200" cy="1828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906D57AC-66EE-EF4F-8EE3-41D29E155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40" y="6816440"/>
            <a:ext cx="16459200" cy="1828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B1D555C7-622D-1D4A-9B5D-8CCC51A47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73600" y="19667920"/>
            <a:ext cx="16459200" cy="1828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201D42B8-6A2C-8647-B2FB-D4FD6C66A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1561" y="19667920"/>
            <a:ext cx="16459200" cy="1828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01F87E0D-6B3B-C645-92E1-A02A3BA40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41" y="19667920"/>
            <a:ext cx="16459200" cy="1828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E1784664-4105-D3E8-C109-8BF129592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44" y="546100"/>
            <a:ext cx="9517882" cy="53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5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375F0C34-C8D6-D944-95AC-B5A4DA7C9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6400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4F93F22E-A1EE-D413-DB35-4452CC5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44" y="546100"/>
            <a:ext cx="9517882" cy="53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8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375F0C34-C8D6-D944-95AC-B5A4DA7C9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64008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0ED42D7-990C-BBF4-023B-220FD1B43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96000"/>
            <a:ext cx="51206400" cy="14224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7030" dirty="0">
                <a:solidFill>
                  <a:schemeClr val="bg1"/>
                </a:solidFill>
              </a:rPr>
              <a:t> </a:t>
            </a:r>
          </a:p>
          <a:p>
            <a:pPr algn="ctr" defTabSz="5064085"/>
            <a:endParaRPr lang="en-US" sz="703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black and white logo&#10;&#10;Description automatically generated">
            <a:extLst>
              <a:ext uri="{FF2B5EF4-FFF2-40B4-BE49-F238E27FC236}">
                <a16:creationId xmlns:a16="http://schemas.microsoft.com/office/drawing/2014/main" id="{F0C606D8-9613-DE60-DBF9-CD468E0B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44" y="546100"/>
            <a:ext cx="9517882" cy="53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53653"/>
      </p:ext>
    </p:extLst>
  </p:cSld>
  <p:clrMapOvr>
    <a:masterClrMapping/>
  </p:clrMapOvr>
</p:sld>
</file>

<file path=ppt/theme/theme1.xml><?xml version="1.0" encoding="utf-8"?>
<a:theme xmlns:a="http://schemas.openxmlformats.org/drawingml/2006/main" name="120143-UFH Poster Template-36x8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120143-UFH Poster Template-36x84.potx</Template>
  <TotalTime>49</TotalTime>
  <Words>10</Words>
  <Application>Microsoft Macintosh PowerPoint</Application>
  <PresentationFormat>Custom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120143-UFH Poster Template-36x84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Lamb, Jennie L</cp:lastModifiedBy>
  <cp:revision>8</cp:revision>
  <dcterms:created xsi:type="dcterms:W3CDTF">2014-03-11T13:58:08Z</dcterms:created>
  <dcterms:modified xsi:type="dcterms:W3CDTF">2024-11-26T15:29:21Z</dcterms:modified>
</cp:coreProperties>
</file>