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51206400" cy="32918400"/>
  <p:notesSz cx="6858000" cy="9144000"/>
  <p:defaultTextStyle>
    <a:defPPr>
      <a:defRPr lang="en-US"/>
    </a:defPPr>
    <a:lvl1pPr marL="0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36"/>
    <p:restoredTop sz="94218"/>
  </p:normalViewPr>
  <p:slideViewPr>
    <p:cSldViewPr snapToGrid="0" snapToObjects="1">
      <p:cViewPr>
        <p:scale>
          <a:sx n="15" d="100"/>
          <a:sy n="15" d="100"/>
        </p:scale>
        <p:origin x="840" y="320"/>
      </p:cViewPr>
      <p:guideLst>
        <p:guide orient="horz" pos="10368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0226042"/>
            <a:ext cx="4352544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8653760"/>
            <a:ext cx="358444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7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7901540" y="6324600"/>
            <a:ext cx="64514733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39576" y="6324600"/>
            <a:ext cx="192708527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3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3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1153122"/>
            <a:ext cx="43525440" cy="653796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3952225"/>
            <a:ext cx="43525440" cy="720089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8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39573" y="36865560"/>
            <a:ext cx="128611627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04643" y="36865560"/>
            <a:ext cx="128611633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7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318262"/>
            <a:ext cx="4608576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368542"/>
            <a:ext cx="22625053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0439400"/>
            <a:ext cx="22625053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7368542"/>
            <a:ext cx="22633940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0439400"/>
            <a:ext cx="22633940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9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1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310640"/>
            <a:ext cx="16846553" cy="55778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310643"/>
            <a:ext cx="28625800" cy="2809494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6888483"/>
            <a:ext cx="16846553" cy="2251710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3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3042880"/>
            <a:ext cx="30723840" cy="272034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2941320"/>
            <a:ext cx="30723840" cy="1975104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25763222"/>
            <a:ext cx="30723840" cy="386333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8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318262"/>
            <a:ext cx="46085760" cy="54864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680963"/>
            <a:ext cx="46085760" cy="2172462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0510482"/>
            <a:ext cx="119481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336C9-752E-714B-A3D6-EF89D0AF3933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0510482"/>
            <a:ext cx="162153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0510482"/>
            <a:ext cx="119481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C0412-D1F5-7647-9330-18E246897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8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00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375F0C34-C8D6-D944-95AC-B5A4DA7C9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206400" cy="6400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8DE63B-73D8-0C43-AF38-9821771D6B11}"/>
              </a:ext>
            </a:extLst>
          </p:cNvPr>
          <p:cNvSpPr/>
          <p:nvPr/>
        </p:nvSpPr>
        <p:spPr bwMode="auto">
          <a:xfrm>
            <a:off x="415640" y="6816440"/>
            <a:ext cx="16459200" cy="1243584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76630B-4AB5-474B-8231-BE1D679F49AA}"/>
              </a:ext>
            </a:extLst>
          </p:cNvPr>
          <p:cNvSpPr/>
          <p:nvPr/>
        </p:nvSpPr>
        <p:spPr bwMode="auto">
          <a:xfrm>
            <a:off x="17373600" y="6816440"/>
            <a:ext cx="16459200" cy="1243584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88585A-8BFB-B640-BD9F-75A978105C70}"/>
              </a:ext>
            </a:extLst>
          </p:cNvPr>
          <p:cNvSpPr/>
          <p:nvPr/>
        </p:nvSpPr>
        <p:spPr bwMode="auto">
          <a:xfrm>
            <a:off x="34331560" y="6816440"/>
            <a:ext cx="16459200" cy="1243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0158BF-F155-2246-8569-CCDFB113970F}"/>
              </a:ext>
            </a:extLst>
          </p:cNvPr>
          <p:cNvSpPr/>
          <p:nvPr/>
        </p:nvSpPr>
        <p:spPr bwMode="auto">
          <a:xfrm>
            <a:off x="415640" y="19667920"/>
            <a:ext cx="16459200" cy="1243584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AD9D356-CFD6-534C-B591-47739AB1493D}"/>
              </a:ext>
            </a:extLst>
          </p:cNvPr>
          <p:cNvSpPr/>
          <p:nvPr/>
        </p:nvSpPr>
        <p:spPr bwMode="auto">
          <a:xfrm>
            <a:off x="17373600" y="19667920"/>
            <a:ext cx="16459200" cy="1243584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6A06C01-E6EE-384F-87C9-B3A1E86CD804}"/>
              </a:ext>
            </a:extLst>
          </p:cNvPr>
          <p:cNvSpPr/>
          <p:nvPr/>
        </p:nvSpPr>
        <p:spPr bwMode="auto">
          <a:xfrm>
            <a:off x="34331560" y="19667920"/>
            <a:ext cx="16459200" cy="1243584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1"/>
            </a:outerShdw>
          </a:effectLst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B6831F02-8FE2-9948-B6EB-DFB3C2D91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73599" y="6816440"/>
            <a:ext cx="16459200" cy="1828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CDF287E4-3200-CB4A-AF05-484AA3D34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1560" y="6816440"/>
            <a:ext cx="16459200" cy="1828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906D57AC-66EE-EF4F-8EE3-41D29E155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40" y="6816440"/>
            <a:ext cx="16459200" cy="1828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B1D555C7-622D-1D4A-9B5D-8CCC51A4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73600" y="19667920"/>
            <a:ext cx="16459200" cy="1828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201D42B8-6A2C-8647-B2FB-D4FD6C66A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1561" y="19667920"/>
            <a:ext cx="16459200" cy="1828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01F87E0D-6B3B-C645-92E1-A02A3BA40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41" y="19667920"/>
            <a:ext cx="16459200" cy="1828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E1784664-4105-D3E8-C109-8BF129592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44" y="546100"/>
            <a:ext cx="9517882" cy="534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5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375F0C34-C8D6-D944-95AC-B5A4DA7C9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206400" cy="6400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4F93F22E-A1EE-D413-DB35-4452CC5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44" y="546100"/>
            <a:ext cx="9517882" cy="534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8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375F0C34-C8D6-D944-95AC-B5A4DA7C9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206400" cy="6400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B0ED42D7-990C-BBF4-023B-220FD1B43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496000"/>
            <a:ext cx="51206400" cy="14224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F0C606D8-9613-DE60-DBF9-CD468E0B8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44" y="546100"/>
            <a:ext cx="9517882" cy="534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53653"/>
      </p:ext>
    </p:extLst>
  </p:cSld>
  <p:clrMapOvr>
    <a:masterClrMapping/>
  </p:clrMapOvr>
</p:sld>
</file>

<file path=ppt/theme/theme1.xml><?xml version="1.0" encoding="utf-8"?>
<a:theme xmlns:a="http://schemas.openxmlformats.org/drawingml/2006/main" name="120143-UFH Poster Template-36x8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120143-UFH Poster Template-36x84.potx</Template>
  <TotalTime>49</TotalTime>
  <Words>10</Words>
  <Application>Microsoft Macintosh PowerPoint</Application>
  <PresentationFormat>Custom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120143-UFH Poster Template-36x84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Lamb, Jennie L</cp:lastModifiedBy>
  <cp:revision>8</cp:revision>
  <dcterms:created xsi:type="dcterms:W3CDTF">2014-03-11T13:58:08Z</dcterms:created>
  <dcterms:modified xsi:type="dcterms:W3CDTF">2024-11-26T15:29:21Z</dcterms:modified>
</cp:coreProperties>
</file>