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3200400" cy="137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0025"/>
    <a:srgbClr val="7617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218"/>
  </p:normalViewPr>
  <p:slideViewPr>
    <p:cSldViewPr snapToGrid="0" snapToObjects="1">
      <p:cViewPr varScale="1">
        <p:scale>
          <a:sx n="325" d="100"/>
          <a:sy n="325" d="100"/>
        </p:scale>
        <p:origin x="16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224473"/>
            <a:ext cx="2400300" cy="477520"/>
          </a:xfrm>
        </p:spPr>
        <p:txBody>
          <a:bodyPr anchor="b"/>
          <a:lstStyle>
            <a:lvl1pPr algn="ctr">
              <a:defRPr sz="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720408"/>
            <a:ext cx="2400300" cy="331152"/>
          </a:xfrm>
        </p:spPr>
        <p:txBody>
          <a:bodyPr/>
          <a:lstStyle>
            <a:lvl1pPr marL="0" indent="0" algn="ctr">
              <a:buNone/>
              <a:defRPr sz="480"/>
            </a:lvl1pPr>
            <a:lvl2pPr marL="91440" indent="0" algn="ctr">
              <a:buNone/>
              <a:defRPr sz="400"/>
            </a:lvl2pPr>
            <a:lvl3pPr marL="182880" indent="0" algn="ctr">
              <a:buNone/>
              <a:defRPr sz="360"/>
            </a:lvl3pPr>
            <a:lvl4pPr marL="274320" indent="0" algn="ctr">
              <a:buNone/>
              <a:defRPr sz="320"/>
            </a:lvl4pPr>
            <a:lvl5pPr marL="365760" indent="0" algn="ctr">
              <a:buNone/>
              <a:defRPr sz="320"/>
            </a:lvl5pPr>
            <a:lvl6pPr marL="457200" indent="0" algn="ctr">
              <a:buNone/>
              <a:defRPr sz="320"/>
            </a:lvl6pPr>
            <a:lvl7pPr marL="548640" indent="0" algn="ctr">
              <a:buNone/>
              <a:defRPr sz="320"/>
            </a:lvl7pPr>
            <a:lvl8pPr marL="640080" indent="0" algn="ctr">
              <a:buNone/>
              <a:defRPr sz="320"/>
            </a:lvl8pPr>
            <a:lvl9pPr marL="731520" indent="0" algn="ctr">
              <a:buNone/>
              <a:defRPr sz="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3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" y="73025"/>
            <a:ext cx="690086" cy="11623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" y="73025"/>
            <a:ext cx="2030254" cy="11623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4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7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341948"/>
            <a:ext cx="2760345" cy="570547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917893"/>
            <a:ext cx="2760345" cy="300037"/>
          </a:xfrm>
        </p:spPr>
        <p:txBody>
          <a:bodyPr/>
          <a:lstStyle>
            <a:lvl1pPr marL="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1pPr>
            <a:lvl2pPr marL="9144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182880" indent="0">
              <a:buNone/>
              <a:defRPr sz="360">
                <a:solidFill>
                  <a:schemeClr val="tx1">
                    <a:tint val="75000"/>
                  </a:schemeClr>
                </a:solidFill>
              </a:defRPr>
            </a:lvl3pPr>
            <a:lvl4pPr marL="27432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4pPr>
            <a:lvl5pPr marL="36576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5pPr>
            <a:lvl6pPr marL="45720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6pPr>
            <a:lvl7pPr marL="54864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7pPr>
            <a:lvl8pPr marL="64008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8pPr>
            <a:lvl9pPr marL="73152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1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365125"/>
            <a:ext cx="1360170" cy="870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365125"/>
            <a:ext cx="1360170" cy="870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3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73025"/>
            <a:ext cx="2760345" cy="265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336233"/>
            <a:ext cx="1353919" cy="164782"/>
          </a:xfrm>
        </p:spPr>
        <p:txBody>
          <a:bodyPr anchor="b"/>
          <a:lstStyle>
            <a:lvl1pPr marL="0" indent="0">
              <a:buNone/>
              <a:defRPr sz="480" b="1"/>
            </a:lvl1pPr>
            <a:lvl2pPr marL="91440" indent="0">
              <a:buNone/>
              <a:defRPr sz="400" b="1"/>
            </a:lvl2pPr>
            <a:lvl3pPr marL="182880" indent="0">
              <a:buNone/>
              <a:defRPr sz="360" b="1"/>
            </a:lvl3pPr>
            <a:lvl4pPr marL="274320" indent="0">
              <a:buNone/>
              <a:defRPr sz="320" b="1"/>
            </a:lvl4pPr>
            <a:lvl5pPr marL="365760" indent="0">
              <a:buNone/>
              <a:defRPr sz="320" b="1"/>
            </a:lvl5pPr>
            <a:lvl6pPr marL="457200" indent="0">
              <a:buNone/>
              <a:defRPr sz="320" b="1"/>
            </a:lvl6pPr>
            <a:lvl7pPr marL="548640" indent="0">
              <a:buNone/>
              <a:defRPr sz="320" b="1"/>
            </a:lvl7pPr>
            <a:lvl8pPr marL="640080" indent="0">
              <a:buNone/>
              <a:defRPr sz="320" b="1"/>
            </a:lvl8pPr>
            <a:lvl9pPr marL="731520" indent="0">
              <a:buNone/>
              <a:defRPr sz="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501015"/>
            <a:ext cx="1353919" cy="7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" y="336233"/>
            <a:ext cx="1360587" cy="164782"/>
          </a:xfrm>
        </p:spPr>
        <p:txBody>
          <a:bodyPr anchor="b"/>
          <a:lstStyle>
            <a:lvl1pPr marL="0" indent="0">
              <a:buNone/>
              <a:defRPr sz="480" b="1"/>
            </a:lvl1pPr>
            <a:lvl2pPr marL="91440" indent="0">
              <a:buNone/>
              <a:defRPr sz="400" b="1"/>
            </a:lvl2pPr>
            <a:lvl3pPr marL="182880" indent="0">
              <a:buNone/>
              <a:defRPr sz="360" b="1"/>
            </a:lvl3pPr>
            <a:lvl4pPr marL="274320" indent="0">
              <a:buNone/>
              <a:defRPr sz="320" b="1"/>
            </a:lvl4pPr>
            <a:lvl5pPr marL="365760" indent="0">
              <a:buNone/>
              <a:defRPr sz="320" b="1"/>
            </a:lvl5pPr>
            <a:lvl6pPr marL="457200" indent="0">
              <a:buNone/>
              <a:defRPr sz="320" b="1"/>
            </a:lvl6pPr>
            <a:lvl7pPr marL="548640" indent="0">
              <a:buNone/>
              <a:defRPr sz="320" b="1"/>
            </a:lvl7pPr>
            <a:lvl8pPr marL="640080" indent="0">
              <a:buNone/>
              <a:defRPr sz="320" b="1"/>
            </a:lvl8pPr>
            <a:lvl9pPr marL="731520" indent="0">
              <a:buNone/>
              <a:defRPr sz="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" y="501015"/>
            <a:ext cx="1360587" cy="7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4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4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0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91440"/>
            <a:ext cx="1032212" cy="320040"/>
          </a:xfrm>
        </p:spPr>
        <p:txBody>
          <a:bodyPr anchor="b"/>
          <a:lstStyle>
            <a:lvl1pPr>
              <a:defRPr sz="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197485"/>
            <a:ext cx="1620203" cy="974725"/>
          </a:xfrm>
        </p:spPr>
        <p:txBody>
          <a:bodyPr/>
          <a:lstStyle>
            <a:lvl1pPr>
              <a:defRPr sz="640"/>
            </a:lvl1pPr>
            <a:lvl2pPr>
              <a:defRPr sz="560"/>
            </a:lvl2pPr>
            <a:lvl3pPr>
              <a:defRPr sz="48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411480"/>
            <a:ext cx="1032212" cy="762318"/>
          </a:xfrm>
        </p:spPr>
        <p:txBody>
          <a:bodyPr/>
          <a:lstStyle>
            <a:lvl1pPr marL="0" indent="0">
              <a:buNone/>
              <a:defRPr sz="320"/>
            </a:lvl1pPr>
            <a:lvl2pPr marL="91440" indent="0">
              <a:buNone/>
              <a:defRPr sz="280"/>
            </a:lvl2pPr>
            <a:lvl3pPr marL="182880" indent="0">
              <a:buNone/>
              <a:defRPr sz="240"/>
            </a:lvl3pPr>
            <a:lvl4pPr marL="274320" indent="0">
              <a:buNone/>
              <a:defRPr sz="200"/>
            </a:lvl4pPr>
            <a:lvl5pPr marL="365760" indent="0">
              <a:buNone/>
              <a:defRPr sz="200"/>
            </a:lvl5pPr>
            <a:lvl6pPr marL="457200" indent="0">
              <a:buNone/>
              <a:defRPr sz="200"/>
            </a:lvl6pPr>
            <a:lvl7pPr marL="548640" indent="0">
              <a:buNone/>
              <a:defRPr sz="200"/>
            </a:lvl7pPr>
            <a:lvl8pPr marL="640080" indent="0">
              <a:buNone/>
              <a:defRPr sz="200"/>
            </a:lvl8pPr>
            <a:lvl9pPr marL="731520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6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91440"/>
            <a:ext cx="1032212" cy="320040"/>
          </a:xfrm>
        </p:spPr>
        <p:txBody>
          <a:bodyPr anchor="b"/>
          <a:lstStyle>
            <a:lvl1pPr>
              <a:defRPr sz="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197485"/>
            <a:ext cx="1620203" cy="974725"/>
          </a:xfrm>
        </p:spPr>
        <p:txBody>
          <a:bodyPr anchor="t"/>
          <a:lstStyle>
            <a:lvl1pPr marL="0" indent="0">
              <a:buNone/>
              <a:defRPr sz="640"/>
            </a:lvl1pPr>
            <a:lvl2pPr marL="91440" indent="0">
              <a:buNone/>
              <a:defRPr sz="560"/>
            </a:lvl2pPr>
            <a:lvl3pPr marL="182880" indent="0">
              <a:buNone/>
              <a:defRPr sz="480"/>
            </a:lvl3pPr>
            <a:lvl4pPr marL="274320" indent="0">
              <a:buNone/>
              <a:defRPr sz="400"/>
            </a:lvl4pPr>
            <a:lvl5pPr marL="365760" indent="0">
              <a:buNone/>
              <a:defRPr sz="400"/>
            </a:lvl5pPr>
            <a:lvl6pPr marL="457200" indent="0">
              <a:buNone/>
              <a:defRPr sz="400"/>
            </a:lvl6pPr>
            <a:lvl7pPr marL="548640" indent="0">
              <a:buNone/>
              <a:defRPr sz="400"/>
            </a:lvl7pPr>
            <a:lvl8pPr marL="640080" indent="0">
              <a:buNone/>
              <a:defRPr sz="400"/>
            </a:lvl8pPr>
            <a:lvl9pPr marL="731520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411480"/>
            <a:ext cx="1032212" cy="762318"/>
          </a:xfrm>
        </p:spPr>
        <p:txBody>
          <a:bodyPr/>
          <a:lstStyle>
            <a:lvl1pPr marL="0" indent="0">
              <a:buNone/>
              <a:defRPr sz="320"/>
            </a:lvl1pPr>
            <a:lvl2pPr marL="91440" indent="0">
              <a:buNone/>
              <a:defRPr sz="280"/>
            </a:lvl2pPr>
            <a:lvl3pPr marL="182880" indent="0">
              <a:buNone/>
              <a:defRPr sz="240"/>
            </a:lvl3pPr>
            <a:lvl4pPr marL="274320" indent="0">
              <a:buNone/>
              <a:defRPr sz="200"/>
            </a:lvl4pPr>
            <a:lvl5pPr marL="365760" indent="0">
              <a:buNone/>
              <a:defRPr sz="200"/>
            </a:lvl5pPr>
            <a:lvl6pPr marL="457200" indent="0">
              <a:buNone/>
              <a:defRPr sz="200"/>
            </a:lvl6pPr>
            <a:lvl7pPr marL="548640" indent="0">
              <a:buNone/>
              <a:defRPr sz="200"/>
            </a:lvl7pPr>
            <a:lvl8pPr marL="640080" indent="0">
              <a:buNone/>
              <a:defRPr sz="200"/>
            </a:lvl8pPr>
            <a:lvl9pPr marL="731520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2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73025"/>
            <a:ext cx="2760345" cy="265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365125"/>
            <a:ext cx="2760345" cy="870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1271270"/>
            <a:ext cx="72009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65F08-8F19-E140-958E-7B61B3899F24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1271270"/>
            <a:ext cx="1080135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1271270"/>
            <a:ext cx="72009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137D-7F24-104A-92DE-85D4455CC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2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" rtl="0" eaLnBrk="1" latinLnBrk="0" hangingPunct="1">
        <a:lnSpc>
          <a:spcPct val="90000"/>
        </a:lnSpc>
        <a:spcBef>
          <a:spcPct val="0"/>
        </a:spcBef>
        <a:buNone/>
        <a:defRPr sz="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" indent="-45720" algn="l" defTabSz="18288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56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48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" indent="-45720" algn="l" defTabSz="18288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A0386B6-6675-B646-874A-FC1C0B0A9D49}"/>
              </a:ext>
            </a:extLst>
          </p:cNvPr>
          <p:cNvSpPr/>
          <p:nvPr/>
        </p:nvSpPr>
        <p:spPr>
          <a:xfrm>
            <a:off x="0" y="0"/>
            <a:ext cx="3200399" cy="1371600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Text, logo&#10;&#10;Description automatically generated">
            <a:extLst>
              <a:ext uri="{FF2B5EF4-FFF2-40B4-BE49-F238E27FC236}">
                <a16:creationId xmlns:a16="http://schemas.microsoft.com/office/drawing/2014/main" id="{4FABF0D7-7001-CB4E-9B8B-19AF1F779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23824"/>
            <a:ext cx="327025" cy="32702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C50DCE-299A-8A47-BF2F-63F8DA3B9062}"/>
              </a:ext>
            </a:extLst>
          </p:cNvPr>
          <p:cNvCxnSpPr/>
          <p:nvPr/>
        </p:nvCxnSpPr>
        <p:spPr>
          <a:xfrm>
            <a:off x="542925" y="123824"/>
            <a:ext cx="0" cy="3270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8747DCE-940C-364F-9B6A-195C2A4C4971}"/>
              </a:ext>
            </a:extLst>
          </p:cNvPr>
          <p:cNvSpPr txBox="1"/>
          <p:nvPr/>
        </p:nvSpPr>
        <p:spPr>
          <a:xfrm>
            <a:off x="552449" y="152372"/>
            <a:ext cx="2439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Veterinary Medicine</a:t>
            </a:r>
            <a:br>
              <a:rPr lang="en-US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&amp; Biomedical Sciences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6BA657-63BF-7242-AC3A-1A413D9C378F}"/>
              </a:ext>
            </a:extLst>
          </p:cNvPr>
          <p:cNvSpPr txBox="1"/>
          <p:nvPr/>
        </p:nvSpPr>
        <p:spPr>
          <a:xfrm>
            <a:off x="207963" y="649614"/>
            <a:ext cx="27844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Jane Aggie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D1891A-163E-8B43-92E3-747E64250DF6}"/>
              </a:ext>
            </a:extLst>
          </p:cNvPr>
          <p:cNvSpPr txBox="1"/>
          <p:nvPr/>
        </p:nvSpPr>
        <p:spPr>
          <a:xfrm>
            <a:off x="552449" y="44877"/>
            <a:ext cx="24399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TEXAS A&amp;M UNIVERSITY</a:t>
            </a:r>
          </a:p>
        </p:txBody>
      </p:sp>
    </p:spTree>
    <p:extLst>
      <p:ext uri="{BB962C8B-B14F-4D97-AF65-F5344CB8AC3E}">
        <p14:creationId xmlns:p14="http://schemas.microsoft.com/office/powerpoint/2010/main" val="358263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13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Sanders, Hailey B</dc:creator>
  <cp:lastModifiedBy>Lamb, Jennie L</cp:lastModifiedBy>
  <cp:revision>6</cp:revision>
  <dcterms:created xsi:type="dcterms:W3CDTF">2021-09-16T14:41:03Z</dcterms:created>
  <dcterms:modified xsi:type="dcterms:W3CDTF">2024-11-26T15:39:16Z</dcterms:modified>
</cp:coreProperties>
</file>