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16"/>
  </p:notesMasterIdLst>
  <p:sldIdLst>
    <p:sldId id="256" r:id="rId2"/>
    <p:sldId id="257" r:id="rId3"/>
    <p:sldId id="260" r:id="rId4"/>
    <p:sldId id="258" r:id="rId5"/>
    <p:sldId id="259" r:id="rId6"/>
    <p:sldId id="261" r:id="rId7"/>
    <p:sldId id="267" r:id="rId8"/>
    <p:sldId id="264" r:id="rId9"/>
    <p:sldId id="262" r:id="rId10"/>
    <p:sldId id="265" r:id="rId11"/>
    <p:sldId id="266" r:id="rId12"/>
    <p:sldId id="268" r:id="rId13"/>
    <p:sldId id="263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882" y="-2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0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2885BB-7703-4811-92FF-B3535E3F76CB}" type="datetimeFigureOut">
              <a:rPr lang="en-US" smtClean="0"/>
              <a:pPr/>
              <a:t>9/2/2013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73088-ABE8-4672-B2F0-98BA83C0DA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667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73088-ABE8-4672-B2F0-98BA83C0DAE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662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73088-ABE8-4672-B2F0-98BA83C0DAE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49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73088-ABE8-4672-B2F0-98BA83C0DAE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475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http://www.youtube.com/watch?v=-FlXLmYuMK8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73088-ABE8-4672-B2F0-98BA83C0DAE2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34AB9-B352-42B5-BFD1-A1B665163613}" type="datetimeFigureOut">
              <a:rPr lang="en-US" smtClean="0"/>
              <a:pPr/>
              <a:t>9/2/2013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D733629-D716-409E-9887-321631AB18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34AB9-B352-42B5-BFD1-A1B665163613}" type="datetimeFigureOut">
              <a:rPr lang="en-US" smtClean="0"/>
              <a:pPr/>
              <a:t>9/2/2013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33629-D716-409E-9887-321631AB18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34AB9-B352-42B5-BFD1-A1B665163613}" type="datetimeFigureOut">
              <a:rPr lang="en-US" smtClean="0"/>
              <a:pPr/>
              <a:t>9/2/2013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33629-D716-409E-9887-321631AB18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34AB9-B352-42B5-BFD1-A1B665163613}" type="datetimeFigureOut">
              <a:rPr lang="en-US" smtClean="0"/>
              <a:pPr/>
              <a:t>9/2/2013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33629-D716-409E-9887-321631AB18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34AB9-B352-42B5-BFD1-A1B665163613}" type="datetimeFigureOut">
              <a:rPr lang="en-US" smtClean="0"/>
              <a:pPr/>
              <a:t>9/2/2013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33629-D716-409E-9887-321631AB18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34AB9-B352-42B5-BFD1-A1B665163613}" type="datetimeFigureOut">
              <a:rPr lang="en-US" smtClean="0"/>
              <a:pPr/>
              <a:t>9/2/2013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33629-D716-409E-9887-321631AB18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34AB9-B352-42B5-BFD1-A1B665163613}" type="datetimeFigureOut">
              <a:rPr lang="en-US" smtClean="0"/>
              <a:pPr/>
              <a:t>9/2/2013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33629-D716-409E-9887-321631AB18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34AB9-B352-42B5-BFD1-A1B665163613}" type="datetimeFigureOut">
              <a:rPr lang="en-US" smtClean="0"/>
              <a:pPr/>
              <a:t>9/2/2013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33629-D716-409E-9887-321631AB18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34AB9-B352-42B5-BFD1-A1B665163613}" type="datetimeFigureOut">
              <a:rPr lang="en-US" smtClean="0"/>
              <a:pPr/>
              <a:t>9/2/2013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33629-D716-409E-9887-321631AB18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34AB9-B352-42B5-BFD1-A1B665163613}" type="datetimeFigureOut">
              <a:rPr lang="en-US" smtClean="0"/>
              <a:pPr/>
              <a:t>9/2/2013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33629-D716-409E-9887-321631AB18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34AB9-B352-42B5-BFD1-A1B665163613}" type="datetimeFigureOut">
              <a:rPr lang="en-US" smtClean="0"/>
              <a:pPr/>
              <a:t>9/2/2013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33629-D716-409E-9887-321631AB18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E6434AB9-B352-42B5-BFD1-A1B665163613}" type="datetimeFigureOut">
              <a:rPr lang="en-US" smtClean="0"/>
              <a:pPr/>
              <a:t>9/2/2013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AD733629-D716-409E-9887-321631AB18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327" y="5486400"/>
            <a:ext cx="1699241" cy="119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 guide to Equine dental care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All About Horse Teeth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314325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425" y="228600"/>
            <a:ext cx="333375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476" y="228600"/>
            <a:ext cx="2252927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86400"/>
            <a:ext cx="1143000" cy="1215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486400"/>
            <a:ext cx="1760023" cy="1196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486400"/>
            <a:ext cx="1599344" cy="1199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486400"/>
            <a:ext cx="1824219" cy="1196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011" y="5486400"/>
            <a:ext cx="999589" cy="1199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98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Dental Exam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1" y="1447800"/>
            <a:ext cx="8229600" cy="4373563"/>
          </a:xfrm>
        </p:spPr>
        <p:txBody>
          <a:bodyPr/>
          <a:lstStyle/>
          <a:p>
            <a:r>
              <a:rPr lang="en-US" dirty="0" smtClean="0"/>
              <a:t>The veterinarian will begin by examining the horses mouth for odor, inflammation, ulcers, cuts, tooth decay, and abnormalities of wear.</a:t>
            </a:r>
          </a:p>
          <a:p>
            <a:pPr lvl="1"/>
            <a:r>
              <a:rPr lang="en-US" dirty="0" smtClean="0"/>
              <a:t>Sedation is commonly used to make the procedure easier and provide relaxation to keep the horse quiet and still. It should ONLY be administered by a licensed veterinarian.</a:t>
            </a:r>
          </a:p>
          <a:p>
            <a:r>
              <a:rPr lang="en-US" dirty="0" smtClean="0"/>
              <a:t>Then a speculum, which is a type of brace, is used to keep the mouth open during the exam. </a:t>
            </a:r>
          </a:p>
          <a:p>
            <a:pPr lvl="1"/>
            <a:r>
              <a:rPr lang="en-US" dirty="0" smtClean="0"/>
              <a:t>The speculum is not painful to the horse, and provides a better view into the mouth for the veterinarian.</a:t>
            </a:r>
          </a:p>
          <a:p>
            <a:pPr lvl="1"/>
            <a:r>
              <a:rPr lang="en-US" dirty="0" smtClean="0"/>
              <a:t>It also prevents injuries to the veterinarian and horse.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10200"/>
            <a:ext cx="1905000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410200"/>
            <a:ext cx="1461721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410200"/>
            <a:ext cx="1617223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410200"/>
            <a:ext cx="1801900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410200"/>
            <a:ext cx="1729466" cy="124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40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Dental </a:t>
            </a:r>
            <a:r>
              <a:rPr lang="en-US" smtClean="0"/>
              <a:t>Exam Continued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smtClean="0"/>
              <a:t>veterinarian “floats</a:t>
            </a:r>
            <a:r>
              <a:rPr lang="en-US" dirty="0" smtClean="0"/>
              <a:t>” the teeth to eliminate long and sharp points that can lacerate the tongue and cheeks. </a:t>
            </a:r>
          </a:p>
          <a:p>
            <a:pPr lvl="1"/>
            <a:r>
              <a:rPr lang="en-US" dirty="0" smtClean="0"/>
              <a:t>Float – Means to level or equalize</a:t>
            </a:r>
          </a:p>
          <a:p>
            <a:pPr lvl="1"/>
            <a:r>
              <a:rPr lang="en-US" dirty="0" smtClean="0"/>
              <a:t>Veterinarians will use a power float that looks like a drill with a flat headed attachment. This grinds down the sharp points on the teeth to make a smooth level chewing surface. </a:t>
            </a:r>
          </a:p>
          <a:p>
            <a:r>
              <a:rPr lang="en-US" dirty="0" smtClean="0"/>
              <a:t>After floating the veterinarian will check the incisor contact, making sure that they “slide” against one another and their surface angle follows the molar line.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89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often should a Horse’s Teeth be floated?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Until all permanent teeth have erupted in the horse, it is important that it received 2 dental examinations per year. </a:t>
            </a:r>
          </a:p>
          <a:p>
            <a:pPr lvl="1"/>
            <a:r>
              <a:rPr lang="en-US" dirty="0" smtClean="0"/>
              <a:t>This is also true for horses 15 years and older, as they are geriatric and can have numerous dental problems associated with age.</a:t>
            </a:r>
          </a:p>
          <a:p>
            <a:r>
              <a:rPr lang="en-US" dirty="0" smtClean="0"/>
              <a:t>Mature horses, usually 5-14, should have a dental examination once a year. </a:t>
            </a:r>
          </a:p>
          <a:p>
            <a:endParaRPr lang="en-US" dirty="0"/>
          </a:p>
        </p:txBody>
      </p:sp>
      <p:pic>
        <p:nvPicPr>
          <p:cNvPr id="5122" name="Picture 2" descr="http://www.best-horse-photos.com/images/Wild_Quarter_Hor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4761904"/>
            <a:ext cx="2971800" cy="2019896"/>
          </a:xfrm>
          <a:prstGeom prst="rect">
            <a:avLst/>
          </a:prstGeom>
          <a:noFill/>
        </p:spPr>
      </p:pic>
      <p:pic>
        <p:nvPicPr>
          <p:cNvPr id="5124" name="Picture 4" descr="http://www.carterperformancehorses.com/images/07foalpics011S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4762500"/>
            <a:ext cx="2692400" cy="2019300"/>
          </a:xfrm>
          <a:prstGeom prst="rect">
            <a:avLst/>
          </a:prstGeom>
          <a:noFill/>
        </p:spPr>
      </p:pic>
      <p:pic>
        <p:nvPicPr>
          <p:cNvPr id="5126" name="Picture 6" descr="http://www.vannercentral.com/images/Old_Horse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399" y="4757927"/>
            <a:ext cx="2438401" cy="20238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129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Effects of Floating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00200"/>
            <a:ext cx="6408318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613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Dentistry In Action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688068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Click the box to play the video, and learn more about equine dentistry!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6456402"/>
            <a:ext cx="7848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From:   http</a:t>
            </a:r>
            <a:r>
              <a:rPr lang="en-US" sz="1200" dirty="0"/>
              <a:t>://www.youtube.com/watch?v=-FlXLmYuMK8</a:t>
            </a:r>
          </a:p>
          <a:p>
            <a:endParaRPr lang="en-US" dirty="0"/>
          </a:p>
        </p:txBody>
      </p:sp>
      <p:pic>
        <p:nvPicPr>
          <p:cNvPr id="11" name="FloatingTeeth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5000" y="2116297"/>
            <a:ext cx="5326336" cy="3861594"/>
          </a:xfrm>
        </p:spPr>
      </p:pic>
    </p:spTree>
    <p:extLst>
      <p:ext uri="{BB962C8B-B14F-4D97-AF65-F5344CB8AC3E}">
        <p14:creationId xmlns:p14="http://schemas.microsoft.com/office/powerpoint/2010/main" val="388244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Look into the Past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752600"/>
            <a:ext cx="5029200" cy="49530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Around 18 million years ago the teeth of the ancient horse began to change due to diet change. 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early </a:t>
            </a:r>
            <a:r>
              <a:rPr lang="en-US" dirty="0" smtClean="0"/>
              <a:t>horse was </a:t>
            </a:r>
            <a:r>
              <a:rPr lang="en-US" dirty="0"/>
              <a:t>a browser and lived in the forest. </a:t>
            </a:r>
            <a:endParaRPr lang="en-US" dirty="0" smtClean="0"/>
          </a:p>
          <a:p>
            <a:pPr lvl="1"/>
            <a:r>
              <a:rPr lang="en-US" dirty="0" smtClean="0"/>
              <a:t>As the environment changed from leaves </a:t>
            </a:r>
            <a:r>
              <a:rPr lang="en-US" dirty="0"/>
              <a:t>to grass and from forest to </a:t>
            </a:r>
            <a:r>
              <a:rPr lang="en-US" dirty="0" smtClean="0"/>
              <a:t>plains, the horses’ teeth evolved.</a:t>
            </a:r>
            <a:endParaRPr lang="en-US" dirty="0"/>
          </a:p>
          <a:p>
            <a:pPr marL="342900" lvl="1">
              <a:buClr>
                <a:schemeClr val="accent1"/>
              </a:buClr>
            </a:pPr>
            <a:r>
              <a:rPr lang="en-US" sz="2400" dirty="0"/>
              <a:t>The surface of their molars became more complex and better suited for chewing tough plants, particularly grasses, which contain silica particles that wear down teeth. </a:t>
            </a:r>
          </a:p>
          <a:p>
            <a:r>
              <a:rPr lang="en-US" dirty="0" smtClean="0"/>
              <a:t>The tooth height began to increase, and the horse eye had to migrate further back on the skull to accommodate the length of the teeth. 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514600"/>
            <a:ext cx="3962400" cy="2971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997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Past to Present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2514600" cy="475273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As the horse diet changed, the structure of the skull and eye changed.</a:t>
            </a:r>
          </a:p>
          <a:p>
            <a:r>
              <a:rPr lang="en-US" dirty="0" smtClean="0"/>
              <a:t>This movement of the eye from the center of the skull allowed the horse teeth to become long and fit for grazing.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828799"/>
            <a:ext cx="5471541" cy="4676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96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Horses have evolved to graze grass over 14 hours daily! </a:t>
            </a:r>
          </a:p>
          <a:p>
            <a:pPr lvl="1"/>
            <a:r>
              <a:rPr lang="en-US" dirty="0" smtClean="0"/>
              <a:t>They need to graze this much to wear their continually erupting teeth as they chew. However, since domestication and use the horse often does not attain ideal unlimited grazing.</a:t>
            </a:r>
          </a:p>
          <a:p>
            <a:pPr lvl="1"/>
            <a:r>
              <a:rPr lang="en-US" dirty="0" smtClean="0"/>
              <a:t>Thus, routine dental care is needed to maintain a constant crown height, and to balance any sharp points that develop on the teeth.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953000"/>
            <a:ext cx="2362200" cy="1671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9048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of a Horse mouth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4876800" cy="4953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At 5 years of age a horse has between 36-44 teeth.</a:t>
            </a:r>
          </a:p>
          <a:p>
            <a:pPr lvl="1"/>
            <a:r>
              <a:rPr lang="en-US" u="sng" dirty="0" smtClean="0"/>
              <a:t>All horses have:</a:t>
            </a:r>
          </a:p>
          <a:p>
            <a:pPr lvl="2"/>
            <a:r>
              <a:rPr lang="en-US" dirty="0" smtClean="0"/>
              <a:t>12 Premolars</a:t>
            </a:r>
          </a:p>
          <a:p>
            <a:pPr lvl="2"/>
            <a:r>
              <a:rPr lang="en-US" dirty="0" smtClean="0"/>
              <a:t>12 Molars</a:t>
            </a:r>
          </a:p>
          <a:p>
            <a:pPr lvl="2"/>
            <a:r>
              <a:rPr lang="en-US" dirty="0" smtClean="0"/>
              <a:t>12 Incisors (front teeth)</a:t>
            </a:r>
          </a:p>
          <a:p>
            <a:pPr lvl="1"/>
            <a:r>
              <a:rPr lang="en-US" u="sng" dirty="0" smtClean="0"/>
              <a:t>A Horse MAY have:</a:t>
            </a:r>
          </a:p>
          <a:p>
            <a:pPr lvl="2"/>
            <a:r>
              <a:rPr lang="en-US" dirty="0" smtClean="0"/>
              <a:t>4-5 canine teeth</a:t>
            </a:r>
          </a:p>
          <a:p>
            <a:pPr lvl="2"/>
            <a:r>
              <a:rPr lang="en-US" dirty="0" smtClean="0"/>
              <a:t>0-4 wolf teeth </a:t>
            </a:r>
          </a:p>
          <a:p>
            <a:pPr lvl="1"/>
            <a:r>
              <a:rPr lang="en-US" dirty="0" smtClean="0"/>
              <a:t>Horse teeth have </a:t>
            </a:r>
            <a:r>
              <a:rPr lang="en-US" u="sng" dirty="0" smtClean="0"/>
              <a:t>enamel throughout</a:t>
            </a:r>
            <a:r>
              <a:rPr lang="en-US" dirty="0" smtClean="0"/>
              <a:t> and </a:t>
            </a:r>
            <a:r>
              <a:rPr lang="en-US" u="sng" dirty="0" smtClean="0"/>
              <a:t>continuously erupt</a:t>
            </a:r>
            <a:r>
              <a:rPr lang="en-US" dirty="0" smtClean="0"/>
              <a:t>, unlike human teeth which are coated with enamel and erupt to a predetermined height and stop growing. </a:t>
            </a:r>
          </a:p>
          <a:p>
            <a:pPr lvl="2"/>
            <a:r>
              <a:rPr lang="en-US" dirty="0" smtClean="0"/>
              <a:t>The anatomy of horse teeth allows them to graze.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254" y="2057400"/>
            <a:ext cx="3750946" cy="4191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5628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dentistry needed?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Horses chew in a lateral circular motion. </a:t>
            </a:r>
            <a:r>
              <a:rPr lang="en-US" dirty="0"/>
              <a:t>While horses rarely have problems with tooth decay or gum disease, their continuously erupting teeth present unique problems. If a tooth is lost or worn abnormally, the opposing tooth will continue to erupt from the </a:t>
            </a:r>
            <a:r>
              <a:rPr lang="en-US" dirty="0" smtClean="0"/>
              <a:t>gum line. </a:t>
            </a:r>
            <a:endParaRPr lang="en-US" dirty="0"/>
          </a:p>
          <a:p>
            <a:pPr lvl="1"/>
            <a:r>
              <a:rPr lang="en-US" dirty="0" smtClean="0"/>
              <a:t>This will cause abnormal chewing patterns and mouth pain. Leading to a decrease in feed efficiency and performance.</a:t>
            </a:r>
          </a:p>
          <a:p>
            <a:pPr lvl="1"/>
            <a:endParaRPr lang="en-US" dirty="0"/>
          </a:p>
          <a:p>
            <a:r>
              <a:rPr lang="en-US" dirty="0"/>
              <a:t>Chewing and grinding of feed are essential to your horse's health and survival. Proper dental care will help your horse eat better, be healthier, and have fewer mouth problems.</a:t>
            </a:r>
          </a:p>
        </p:txBody>
      </p:sp>
    </p:spTree>
    <p:extLst>
      <p:ext uri="{BB962C8B-B14F-4D97-AF65-F5344CB8AC3E}">
        <p14:creationId xmlns:p14="http://schemas.microsoft.com/office/powerpoint/2010/main" val="316200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Horse Skull with extra Molar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400" y="2133600"/>
            <a:ext cx="1752600" cy="5410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This horse skull shows the unopposed growth of a molar. (This horse had one extra molar, causing the left side of the mouth to be very sharp.) All chewing took place on the right side of the animals mouth.</a:t>
            </a:r>
            <a:endParaRPr lang="en-US" dirty="0"/>
          </a:p>
        </p:txBody>
      </p:sp>
      <p:pic>
        <p:nvPicPr>
          <p:cNvPr id="2050" name="Picture 2" descr="V:\VAPH\PEER2\NSF FELLOWS\Undergraduates\Crocker, Beverly\For Dr J\teeth skulls horse  tooth ware 2008\teeth skulls horse  tooth ware 2008 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0"/>
            <a:ext cx="3523488" cy="264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V:\VAPH\PEER2\NSF FELLOWS\Undergraduates\Crocker, Beverly\For Dr J\teeth skulls horse  tooth ware 2008\teeth skulls horse  tooth ware 2008 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905000"/>
            <a:ext cx="3523488" cy="264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:\VAPH\PEER2\NSF FELLOWS\Undergraduates\Crocker, Beverly\For Dr J\teeth skulls horse  tooth ware 2008\teeth skulls horse  tooth ware 2008 0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62984"/>
            <a:ext cx="3523488" cy="264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V:\VAPH\PEER2\NSF FELLOWS\Undergraduates\Crocker, Beverly\For Dr J\teeth skulls horse  tooth ware 2008\teeth skulls horse  tooth ware 2008 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084320"/>
            <a:ext cx="3523488" cy="264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20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Top 7 Reasons Horses Need Dental Care!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6477000" cy="4953000"/>
          </a:xfrm>
        </p:spPr>
        <p:txBody>
          <a:bodyPr>
            <a:normAutofit fontScale="92500" lnSpcReduction="10000"/>
          </a:bodyPr>
          <a:lstStyle/>
          <a:p>
            <a:pPr marL="571500" indent="-457200">
              <a:buFont typeface="+mj-lt"/>
              <a:buAutoNum type="arabicPeriod"/>
            </a:pPr>
            <a:r>
              <a:rPr lang="en-US" dirty="0" smtClean="0"/>
              <a:t>Horse teeth erupt throughout the life of a horse.</a:t>
            </a:r>
          </a:p>
          <a:p>
            <a:pPr marL="571500" indent="-457200">
              <a:buFont typeface="+mj-lt"/>
              <a:buAutoNum type="arabicPeriod"/>
            </a:pPr>
            <a:r>
              <a:rPr lang="en-US" dirty="0" smtClean="0"/>
              <a:t>The horse’s upper jaw is 30% wider than the lower jaw.</a:t>
            </a:r>
          </a:p>
          <a:p>
            <a:pPr marL="571500" indent="-457200">
              <a:buFont typeface="+mj-lt"/>
              <a:buAutoNum type="arabicPeriod"/>
            </a:pPr>
            <a:r>
              <a:rPr lang="en-US" dirty="0" smtClean="0"/>
              <a:t>The horse diet is mainly roughage, so horses need teeth of an even height.</a:t>
            </a:r>
          </a:p>
          <a:p>
            <a:pPr marL="571500" indent="-457200">
              <a:buFont typeface="+mj-lt"/>
              <a:buAutoNum type="arabicPeriod"/>
            </a:pPr>
            <a:r>
              <a:rPr lang="en-US" dirty="0" smtClean="0"/>
              <a:t>Incisors do not wear at the same rate as molars.</a:t>
            </a:r>
          </a:p>
          <a:p>
            <a:pPr marL="571500" indent="-457200">
              <a:buFont typeface="+mj-lt"/>
              <a:buAutoNum type="arabicPeriod"/>
            </a:pPr>
            <a:r>
              <a:rPr lang="en-US" dirty="0" smtClean="0"/>
              <a:t>Early or late tooth eruption causes an uneven chewing surface, which becomes exaggerated over time.</a:t>
            </a:r>
          </a:p>
          <a:p>
            <a:pPr marL="571500" indent="-457200">
              <a:buFont typeface="+mj-lt"/>
              <a:buAutoNum type="arabicPeriod"/>
            </a:pPr>
            <a:r>
              <a:rPr lang="en-US" dirty="0" smtClean="0"/>
              <a:t>Tall, sharp canine teeth can pinch or cut the tongue</a:t>
            </a:r>
          </a:p>
          <a:p>
            <a:pPr marL="571500" indent="-457200">
              <a:buFont typeface="+mj-lt"/>
              <a:buAutoNum type="arabicPeriod"/>
            </a:pPr>
            <a:r>
              <a:rPr lang="en-US" dirty="0" smtClean="0"/>
              <a:t>Horses chew in a circular type pattern.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057400"/>
            <a:ext cx="1975556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172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Inside a Horse Mouth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74" y="2065751"/>
            <a:ext cx="4731026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1828800"/>
            <a:ext cx="4095750" cy="409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5867400"/>
            <a:ext cx="7944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Never insert your hands into the back of a  horse’s mouth without the </a:t>
            </a:r>
          </a:p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h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orse being properly restrained.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U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se proper equipment, such as </a:t>
            </a:r>
          </a:p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a mouth speculum!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55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1360</TotalTime>
  <Words>909</Words>
  <Application>Microsoft Office PowerPoint</Application>
  <PresentationFormat>On-screen Show (4:3)</PresentationFormat>
  <Paragraphs>69</Paragraphs>
  <Slides>14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Apothecary</vt:lpstr>
      <vt:lpstr>All About Horse Teeth</vt:lpstr>
      <vt:lpstr>A Look into the Past</vt:lpstr>
      <vt:lpstr>Past to Present</vt:lpstr>
      <vt:lpstr>Diet</vt:lpstr>
      <vt:lpstr>Anatomy of a Horse mouth</vt:lpstr>
      <vt:lpstr>Why Is dentistry needed?</vt:lpstr>
      <vt:lpstr>Horse Skull with extra Molar</vt:lpstr>
      <vt:lpstr>Top 7 Reasons Horses Need Dental Care!</vt:lpstr>
      <vt:lpstr>Inside a Horse Mouth</vt:lpstr>
      <vt:lpstr>The Dental Exam</vt:lpstr>
      <vt:lpstr>The Dental Exam Continued</vt:lpstr>
      <vt:lpstr>How often should a Horse’s Teeth be floated?</vt:lpstr>
      <vt:lpstr>The Effects of Floating</vt:lpstr>
      <vt:lpstr>Dentistry In Action</vt:lpstr>
    </vt:vector>
  </TitlesOfParts>
  <Company>College of Veterinary Medicine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 About Horse Teeth</dc:title>
  <dc:creator>L Johnson's Lab</dc:creator>
  <cp:lastModifiedBy>Hardy, Vince</cp:lastModifiedBy>
  <cp:revision>35</cp:revision>
  <dcterms:created xsi:type="dcterms:W3CDTF">2011-07-13T14:36:38Z</dcterms:created>
  <dcterms:modified xsi:type="dcterms:W3CDTF">2013-09-02T20:50:10Z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725102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