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66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329132-FE9C-4CC6-AAAC-48A569173A86}"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A67E94E4-5E04-473A-AC4F-1EBF70373125}">
      <dgm:prSet phldrT="[Text]"/>
      <dgm:spPr>
        <a:ln w="28575"/>
      </dgm:spPr>
      <dgm:t>
        <a:bodyPr/>
        <a:lstStyle/>
        <a:p>
          <a:r>
            <a:rPr lang="en-US" b="1" u="sng" dirty="0" smtClean="0"/>
            <a:t>Advantages</a:t>
          </a:r>
          <a:endParaRPr lang="en-US" b="1" u="sng" dirty="0"/>
        </a:p>
      </dgm:t>
    </dgm:pt>
    <dgm:pt modelId="{52C380DB-DCD3-4B5E-8302-1041B531E68D}" type="parTrans" cxnId="{785A7EDF-E713-49AF-96E9-37C8036C9C7B}">
      <dgm:prSet/>
      <dgm:spPr/>
      <dgm:t>
        <a:bodyPr/>
        <a:lstStyle/>
        <a:p>
          <a:endParaRPr lang="en-US"/>
        </a:p>
      </dgm:t>
    </dgm:pt>
    <dgm:pt modelId="{7C9F07A7-D194-4C5E-92CD-EDE312EEE83A}" type="sibTrans" cxnId="{785A7EDF-E713-49AF-96E9-37C8036C9C7B}">
      <dgm:prSet/>
      <dgm:spPr/>
      <dgm:t>
        <a:bodyPr/>
        <a:lstStyle/>
        <a:p>
          <a:endParaRPr lang="en-US"/>
        </a:p>
      </dgm:t>
    </dgm:pt>
    <dgm:pt modelId="{71EA75B5-FFD4-42FD-9602-F8D835575772}">
      <dgm:prSet phldrT="[Text]"/>
      <dgm:spPr/>
      <dgm:t>
        <a:bodyPr/>
        <a:lstStyle/>
        <a:p>
          <a:r>
            <a:rPr lang="en-US" dirty="0" smtClean="0"/>
            <a:t>Currently very economical to produce</a:t>
          </a:r>
          <a:endParaRPr lang="en-US" dirty="0"/>
        </a:p>
      </dgm:t>
    </dgm:pt>
    <dgm:pt modelId="{07535A91-E2A9-4163-A7CD-FCD36949F2DE}" type="parTrans" cxnId="{B428B64D-AEFD-4471-B0EC-299E60B41DA8}">
      <dgm:prSet/>
      <dgm:spPr/>
      <dgm:t>
        <a:bodyPr/>
        <a:lstStyle/>
        <a:p>
          <a:endParaRPr lang="en-US"/>
        </a:p>
      </dgm:t>
    </dgm:pt>
    <dgm:pt modelId="{85E84CA3-3A78-42B8-B442-E97AFCE6E382}" type="sibTrans" cxnId="{B428B64D-AEFD-4471-B0EC-299E60B41DA8}">
      <dgm:prSet/>
      <dgm:spPr/>
      <dgm:t>
        <a:bodyPr/>
        <a:lstStyle/>
        <a:p>
          <a:endParaRPr lang="en-US"/>
        </a:p>
      </dgm:t>
    </dgm:pt>
    <dgm:pt modelId="{414FF651-B6AD-4922-8DFF-2C461CA1DECD}">
      <dgm:prSet phldrT="[Text]"/>
      <dgm:spPr/>
      <dgm:t>
        <a:bodyPr/>
        <a:lstStyle/>
        <a:p>
          <a:r>
            <a:rPr lang="en-US" dirty="0" smtClean="0"/>
            <a:t>Burned to produce significant amounts of energy</a:t>
          </a:r>
          <a:endParaRPr lang="en-US" dirty="0"/>
        </a:p>
      </dgm:t>
    </dgm:pt>
    <dgm:pt modelId="{658BE9BA-F1D1-4BE5-A83E-EB5A4307D4F7}" type="parTrans" cxnId="{B661D192-BB5C-4F7A-97B3-71DCB1ACA20A}">
      <dgm:prSet/>
      <dgm:spPr/>
      <dgm:t>
        <a:bodyPr/>
        <a:lstStyle/>
        <a:p>
          <a:endParaRPr lang="en-US"/>
        </a:p>
      </dgm:t>
    </dgm:pt>
    <dgm:pt modelId="{7E0948F1-1A2F-4FF2-8F59-A965C3A961DD}" type="sibTrans" cxnId="{B661D192-BB5C-4F7A-97B3-71DCB1ACA20A}">
      <dgm:prSet/>
      <dgm:spPr/>
      <dgm:t>
        <a:bodyPr/>
        <a:lstStyle/>
        <a:p>
          <a:endParaRPr lang="en-US"/>
        </a:p>
      </dgm:t>
    </dgm:pt>
    <dgm:pt modelId="{65EA7EA7-E198-4CD7-82E0-776CBB4A792C}">
      <dgm:prSet phldrT="[Text]"/>
      <dgm:spPr>
        <a:ln w="28575"/>
      </dgm:spPr>
      <dgm:t>
        <a:bodyPr/>
        <a:lstStyle/>
        <a:p>
          <a:r>
            <a:rPr lang="en-US" b="1" u="sng" dirty="0" smtClean="0"/>
            <a:t>Disadvantages</a:t>
          </a:r>
          <a:endParaRPr lang="en-US" b="1" u="sng" dirty="0"/>
        </a:p>
      </dgm:t>
    </dgm:pt>
    <dgm:pt modelId="{241FAF36-77CD-4FAD-B67C-BBCBB7D98AC2}" type="parTrans" cxnId="{5EB75B4F-E537-4B1F-9212-F3A49EEFA48C}">
      <dgm:prSet/>
      <dgm:spPr/>
      <dgm:t>
        <a:bodyPr/>
        <a:lstStyle/>
        <a:p>
          <a:endParaRPr lang="en-US"/>
        </a:p>
      </dgm:t>
    </dgm:pt>
    <dgm:pt modelId="{0E08925F-34AC-4E81-8325-05F38E533408}" type="sibTrans" cxnId="{5EB75B4F-E537-4B1F-9212-F3A49EEFA48C}">
      <dgm:prSet/>
      <dgm:spPr/>
      <dgm:t>
        <a:bodyPr/>
        <a:lstStyle/>
        <a:p>
          <a:endParaRPr lang="en-US"/>
        </a:p>
      </dgm:t>
    </dgm:pt>
    <dgm:pt modelId="{BCB7252C-3EF5-4758-B223-0FB20693835B}">
      <dgm:prSet phldrT="[Text]"/>
      <dgm:spPr/>
      <dgm:t>
        <a:bodyPr/>
        <a:lstStyle/>
        <a:p>
          <a:r>
            <a:rPr lang="en-US" dirty="0" smtClean="0"/>
            <a:t>90% of greenhouse gases come from their combustion</a:t>
          </a:r>
          <a:endParaRPr lang="en-US" dirty="0"/>
        </a:p>
      </dgm:t>
    </dgm:pt>
    <dgm:pt modelId="{16E572E9-7FEE-4B88-8C55-57F2356AE103}" type="parTrans" cxnId="{1DCC7796-04C9-4831-BA10-EF8600A3B875}">
      <dgm:prSet/>
      <dgm:spPr/>
      <dgm:t>
        <a:bodyPr/>
        <a:lstStyle/>
        <a:p>
          <a:endParaRPr lang="en-US"/>
        </a:p>
      </dgm:t>
    </dgm:pt>
    <dgm:pt modelId="{D1742FFC-9523-4464-A4EF-2908623C4E88}" type="sibTrans" cxnId="{1DCC7796-04C9-4831-BA10-EF8600A3B875}">
      <dgm:prSet/>
      <dgm:spPr/>
      <dgm:t>
        <a:bodyPr/>
        <a:lstStyle/>
        <a:p>
          <a:endParaRPr lang="en-US"/>
        </a:p>
      </dgm:t>
    </dgm:pt>
    <dgm:pt modelId="{727AE455-CD8B-4173-A578-0453306E43B7}">
      <dgm:prSet phldrT="[Text]"/>
      <dgm:spPr/>
      <dgm:t>
        <a:bodyPr/>
        <a:lstStyle/>
        <a:p>
          <a:r>
            <a:rPr lang="en-US" dirty="0" smtClean="0"/>
            <a:t>Produces CO</a:t>
          </a:r>
          <a:r>
            <a:rPr lang="en-US" baseline="-25000" dirty="0" smtClean="0"/>
            <a:t>2 </a:t>
          </a:r>
          <a:r>
            <a:rPr lang="en-US" baseline="0" dirty="0" smtClean="0"/>
            <a:t>That pollutes the atmosphere</a:t>
          </a:r>
          <a:endParaRPr lang="en-US" baseline="-25000" dirty="0"/>
        </a:p>
      </dgm:t>
    </dgm:pt>
    <dgm:pt modelId="{D976FFE5-1D16-4623-A1A0-643AF2379AD4}" type="parTrans" cxnId="{162E9548-EE82-4EF1-9D86-023BC88C077F}">
      <dgm:prSet/>
      <dgm:spPr/>
      <dgm:t>
        <a:bodyPr/>
        <a:lstStyle/>
        <a:p>
          <a:endParaRPr lang="en-US"/>
        </a:p>
      </dgm:t>
    </dgm:pt>
    <dgm:pt modelId="{F12B9228-8836-4F02-B346-7B40B52DAFAF}" type="sibTrans" cxnId="{162E9548-EE82-4EF1-9D86-023BC88C077F}">
      <dgm:prSet/>
      <dgm:spPr/>
      <dgm:t>
        <a:bodyPr/>
        <a:lstStyle/>
        <a:p>
          <a:endParaRPr lang="en-US"/>
        </a:p>
      </dgm:t>
    </dgm:pt>
    <dgm:pt modelId="{510AEE6F-1B40-4D62-BD5A-A9BE2A82C8EF}">
      <dgm:prSet phldrT="[Text]"/>
      <dgm:spPr/>
      <dgm:t>
        <a:bodyPr/>
        <a:lstStyle/>
        <a:p>
          <a:r>
            <a:rPr lang="en-US" dirty="0" smtClean="0"/>
            <a:t>Nonrenewable </a:t>
          </a:r>
        </a:p>
        <a:p>
          <a:r>
            <a:rPr lang="en-US" dirty="0" smtClean="0"/>
            <a:t>Energy Source</a:t>
          </a:r>
          <a:endParaRPr lang="en-US" dirty="0"/>
        </a:p>
      </dgm:t>
    </dgm:pt>
    <dgm:pt modelId="{210011F5-5876-4F1E-B8FC-978E771B7DFD}" type="parTrans" cxnId="{206727D4-3807-4C43-B1C8-62E78F439DF2}">
      <dgm:prSet/>
      <dgm:spPr/>
      <dgm:t>
        <a:bodyPr/>
        <a:lstStyle/>
        <a:p>
          <a:endParaRPr lang="en-US"/>
        </a:p>
      </dgm:t>
    </dgm:pt>
    <dgm:pt modelId="{30F8E783-1E90-45FF-A749-B53BD24977D7}" type="sibTrans" cxnId="{206727D4-3807-4C43-B1C8-62E78F439DF2}">
      <dgm:prSet/>
      <dgm:spPr/>
      <dgm:t>
        <a:bodyPr/>
        <a:lstStyle/>
        <a:p>
          <a:endParaRPr lang="en-US"/>
        </a:p>
      </dgm:t>
    </dgm:pt>
    <dgm:pt modelId="{A8E4FD12-66DC-4E07-BC29-17A73BCE9B5D}" type="pres">
      <dgm:prSet presAssocID="{B9329132-FE9C-4CC6-AAAC-48A569173A86}" presName="outerComposite" presStyleCnt="0">
        <dgm:presLayoutVars>
          <dgm:chMax val="2"/>
          <dgm:animLvl val="lvl"/>
          <dgm:resizeHandles val="exact"/>
        </dgm:presLayoutVars>
      </dgm:prSet>
      <dgm:spPr/>
      <dgm:t>
        <a:bodyPr/>
        <a:lstStyle/>
        <a:p>
          <a:endParaRPr lang="en-US"/>
        </a:p>
      </dgm:t>
    </dgm:pt>
    <dgm:pt modelId="{73F47B84-6811-47D1-900A-062540C9BF2F}" type="pres">
      <dgm:prSet presAssocID="{B9329132-FE9C-4CC6-AAAC-48A569173A86}" presName="dummyMaxCanvas" presStyleCnt="0"/>
      <dgm:spPr/>
    </dgm:pt>
    <dgm:pt modelId="{D2592580-ED55-453E-8C5C-26560475295A}" type="pres">
      <dgm:prSet presAssocID="{B9329132-FE9C-4CC6-AAAC-48A569173A86}" presName="parentComposite" presStyleCnt="0"/>
      <dgm:spPr/>
    </dgm:pt>
    <dgm:pt modelId="{2ECB37DC-503B-4C55-B5EF-C6C23D140B04}" type="pres">
      <dgm:prSet presAssocID="{B9329132-FE9C-4CC6-AAAC-48A569173A86}" presName="parent1" presStyleLbl="alignAccFollowNode1" presStyleIdx="0" presStyleCnt="4">
        <dgm:presLayoutVars>
          <dgm:chMax val="4"/>
        </dgm:presLayoutVars>
      </dgm:prSet>
      <dgm:spPr/>
      <dgm:t>
        <a:bodyPr/>
        <a:lstStyle/>
        <a:p>
          <a:endParaRPr lang="en-US"/>
        </a:p>
      </dgm:t>
    </dgm:pt>
    <dgm:pt modelId="{510C558F-6AC7-42FE-87B9-ED7BCAB383F9}" type="pres">
      <dgm:prSet presAssocID="{B9329132-FE9C-4CC6-AAAC-48A569173A86}" presName="parent2" presStyleLbl="alignAccFollowNode1" presStyleIdx="1" presStyleCnt="4">
        <dgm:presLayoutVars>
          <dgm:chMax val="4"/>
        </dgm:presLayoutVars>
      </dgm:prSet>
      <dgm:spPr/>
      <dgm:t>
        <a:bodyPr/>
        <a:lstStyle/>
        <a:p>
          <a:endParaRPr lang="en-US"/>
        </a:p>
      </dgm:t>
    </dgm:pt>
    <dgm:pt modelId="{8DA9E1B9-877A-4765-8EF5-8799D29D921D}" type="pres">
      <dgm:prSet presAssocID="{B9329132-FE9C-4CC6-AAAC-48A569173A86}" presName="childrenComposite" presStyleCnt="0"/>
      <dgm:spPr/>
    </dgm:pt>
    <dgm:pt modelId="{F95113F4-6186-4604-B0CC-432E503221BD}" type="pres">
      <dgm:prSet presAssocID="{B9329132-FE9C-4CC6-AAAC-48A569173A86}" presName="dummyMaxCanvas_ChildArea" presStyleCnt="0"/>
      <dgm:spPr/>
    </dgm:pt>
    <dgm:pt modelId="{AFD18675-B384-4B23-8528-485C739DD6AD}" type="pres">
      <dgm:prSet presAssocID="{B9329132-FE9C-4CC6-AAAC-48A569173A86}" presName="fulcrum" presStyleLbl="alignAccFollowNode1" presStyleIdx="2" presStyleCnt="4"/>
      <dgm:spPr/>
    </dgm:pt>
    <dgm:pt modelId="{4A6BE015-A97D-451C-9E3E-776AE948E130}" type="pres">
      <dgm:prSet presAssocID="{B9329132-FE9C-4CC6-AAAC-48A569173A86}" presName="balance_23" presStyleLbl="alignAccFollowNode1" presStyleIdx="3" presStyleCnt="4">
        <dgm:presLayoutVars>
          <dgm:bulletEnabled val="1"/>
        </dgm:presLayoutVars>
      </dgm:prSet>
      <dgm:spPr/>
    </dgm:pt>
    <dgm:pt modelId="{291E12DE-8F17-4985-A15F-BBBF0D96CD01}" type="pres">
      <dgm:prSet presAssocID="{B9329132-FE9C-4CC6-AAAC-48A569173A86}" presName="right_23_1" presStyleLbl="node1" presStyleIdx="0" presStyleCnt="5">
        <dgm:presLayoutVars>
          <dgm:bulletEnabled val="1"/>
        </dgm:presLayoutVars>
      </dgm:prSet>
      <dgm:spPr/>
      <dgm:t>
        <a:bodyPr/>
        <a:lstStyle/>
        <a:p>
          <a:endParaRPr lang="en-US"/>
        </a:p>
      </dgm:t>
    </dgm:pt>
    <dgm:pt modelId="{9C7C9689-E1C6-442B-BCFF-02E987DBAC77}" type="pres">
      <dgm:prSet presAssocID="{B9329132-FE9C-4CC6-AAAC-48A569173A86}" presName="right_23_2" presStyleLbl="node1" presStyleIdx="1" presStyleCnt="5">
        <dgm:presLayoutVars>
          <dgm:bulletEnabled val="1"/>
        </dgm:presLayoutVars>
      </dgm:prSet>
      <dgm:spPr/>
      <dgm:t>
        <a:bodyPr/>
        <a:lstStyle/>
        <a:p>
          <a:endParaRPr lang="en-US"/>
        </a:p>
      </dgm:t>
    </dgm:pt>
    <dgm:pt modelId="{37ECECED-AD5F-4778-9442-617503487918}" type="pres">
      <dgm:prSet presAssocID="{B9329132-FE9C-4CC6-AAAC-48A569173A86}" presName="right_23_3" presStyleLbl="node1" presStyleIdx="2" presStyleCnt="5">
        <dgm:presLayoutVars>
          <dgm:bulletEnabled val="1"/>
        </dgm:presLayoutVars>
      </dgm:prSet>
      <dgm:spPr/>
      <dgm:t>
        <a:bodyPr/>
        <a:lstStyle/>
        <a:p>
          <a:endParaRPr lang="en-US"/>
        </a:p>
      </dgm:t>
    </dgm:pt>
    <dgm:pt modelId="{E4E5E20C-CBA1-4832-BF9B-F2C1A4B9BD7F}" type="pres">
      <dgm:prSet presAssocID="{B9329132-FE9C-4CC6-AAAC-48A569173A86}" presName="left_23_1" presStyleLbl="node1" presStyleIdx="3" presStyleCnt="5">
        <dgm:presLayoutVars>
          <dgm:bulletEnabled val="1"/>
        </dgm:presLayoutVars>
      </dgm:prSet>
      <dgm:spPr/>
      <dgm:t>
        <a:bodyPr/>
        <a:lstStyle/>
        <a:p>
          <a:endParaRPr lang="en-US"/>
        </a:p>
      </dgm:t>
    </dgm:pt>
    <dgm:pt modelId="{AC9DAED7-45AB-4C06-8797-B0EBB2417EA9}" type="pres">
      <dgm:prSet presAssocID="{B9329132-FE9C-4CC6-AAAC-48A569173A86}" presName="left_23_2" presStyleLbl="node1" presStyleIdx="4" presStyleCnt="5">
        <dgm:presLayoutVars>
          <dgm:bulletEnabled val="1"/>
        </dgm:presLayoutVars>
      </dgm:prSet>
      <dgm:spPr/>
      <dgm:t>
        <a:bodyPr/>
        <a:lstStyle/>
        <a:p>
          <a:endParaRPr lang="en-US"/>
        </a:p>
      </dgm:t>
    </dgm:pt>
  </dgm:ptLst>
  <dgm:cxnLst>
    <dgm:cxn modelId="{BA07B8C4-0FC5-4700-869C-F05022C88396}" type="presOf" srcId="{510AEE6F-1B40-4D62-BD5A-A9BE2A82C8EF}" destId="{37ECECED-AD5F-4778-9442-617503487918}" srcOrd="0" destOrd="0" presId="urn:microsoft.com/office/officeart/2005/8/layout/balance1"/>
    <dgm:cxn modelId="{5EB75B4F-E537-4B1F-9212-F3A49EEFA48C}" srcId="{B9329132-FE9C-4CC6-AAAC-48A569173A86}" destId="{65EA7EA7-E198-4CD7-82E0-776CBB4A792C}" srcOrd="1" destOrd="0" parTransId="{241FAF36-77CD-4FAD-B67C-BBCBB7D98AC2}" sibTransId="{0E08925F-34AC-4E81-8325-05F38E533408}"/>
    <dgm:cxn modelId="{B967F05D-3999-4D10-9CDF-F68EFC227490}" type="presOf" srcId="{71EA75B5-FFD4-42FD-9602-F8D835575772}" destId="{E4E5E20C-CBA1-4832-BF9B-F2C1A4B9BD7F}" srcOrd="0" destOrd="0" presId="urn:microsoft.com/office/officeart/2005/8/layout/balance1"/>
    <dgm:cxn modelId="{3625AA9E-5203-41DD-8A37-434D05DB4056}" type="presOf" srcId="{414FF651-B6AD-4922-8DFF-2C461CA1DECD}" destId="{AC9DAED7-45AB-4C06-8797-B0EBB2417EA9}" srcOrd="0" destOrd="0" presId="urn:microsoft.com/office/officeart/2005/8/layout/balance1"/>
    <dgm:cxn modelId="{A6A5987F-56E0-487A-8716-A505D0D06BAD}" type="presOf" srcId="{BCB7252C-3EF5-4758-B223-0FB20693835B}" destId="{291E12DE-8F17-4985-A15F-BBBF0D96CD01}" srcOrd="0" destOrd="0" presId="urn:microsoft.com/office/officeart/2005/8/layout/balance1"/>
    <dgm:cxn modelId="{785A7EDF-E713-49AF-96E9-37C8036C9C7B}" srcId="{B9329132-FE9C-4CC6-AAAC-48A569173A86}" destId="{A67E94E4-5E04-473A-AC4F-1EBF70373125}" srcOrd="0" destOrd="0" parTransId="{52C380DB-DCD3-4B5E-8302-1041B531E68D}" sibTransId="{7C9F07A7-D194-4C5E-92CD-EDE312EEE83A}"/>
    <dgm:cxn modelId="{1DCC7796-04C9-4831-BA10-EF8600A3B875}" srcId="{65EA7EA7-E198-4CD7-82E0-776CBB4A792C}" destId="{BCB7252C-3EF5-4758-B223-0FB20693835B}" srcOrd="0" destOrd="0" parTransId="{16E572E9-7FEE-4B88-8C55-57F2356AE103}" sibTransId="{D1742FFC-9523-4464-A4EF-2908623C4E88}"/>
    <dgm:cxn modelId="{B428B64D-AEFD-4471-B0EC-299E60B41DA8}" srcId="{A67E94E4-5E04-473A-AC4F-1EBF70373125}" destId="{71EA75B5-FFD4-42FD-9602-F8D835575772}" srcOrd="0" destOrd="0" parTransId="{07535A91-E2A9-4163-A7CD-FCD36949F2DE}" sibTransId="{85E84CA3-3A78-42B8-B442-E97AFCE6E382}"/>
    <dgm:cxn modelId="{A3E00D4D-34BC-4D53-AEAC-E7591C480CF8}" type="presOf" srcId="{A67E94E4-5E04-473A-AC4F-1EBF70373125}" destId="{2ECB37DC-503B-4C55-B5EF-C6C23D140B04}" srcOrd="0" destOrd="0" presId="urn:microsoft.com/office/officeart/2005/8/layout/balance1"/>
    <dgm:cxn modelId="{206727D4-3807-4C43-B1C8-62E78F439DF2}" srcId="{65EA7EA7-E198-4CD7-82E0-776CBB4A792C}" destId="{510AEE6F-1B40-4D62-BD5A-A9BE2A82C8EF}" srcOrd="2" destOrd="0" parTransId="{210011F5-5876-4F1E-B8FC-978E771B7DFD}" sibTransId="{30F8E783-1E90-45FF-A749-B53BD24977D7}"/>
    <dgm:cxn modelId="{B661D192-BB5C-4F7A-97B3-71DCB1ACA20A}" srcId="{A67E94E4-5E04-473A-AC4F-1EBF70373125}" destId="{414FF651-B6AD-4922-8DFF-2C461CA1DECD}" srcOrd="1" destOrd="0" parTransId="{658BE9BA-F1D1-4BE5-A83E-EB5A4307D4F7}" sibTransId="{7E0948F1-1A2F-4FF2-8F59-A965C3A961DD}"/>
    <dgm:cxn modelId="{9E103433-2137-4201-9E6B-D831D717C9FE}" type="presOf" srcId="{65EA7EA7-E198-4CD7-82E0-776CBB4A792C}" destId="{510C558F-6AC7-42FE-87B9-ED7BCAB383F9}" srcOrd="0" destOrd="0" presId="urn:microsoft.com/office/officeart/2005/8/layout/balance1"/>
    <dgm:cxn modelId="{A6B7B32D-7A31-4A55-A507-46014378F827}" type="presOf" srcId="{B9329132-FE9C-4CC6-AAAC-48A569173A86}" destId="{A8E4FD12-66DC-4E07-BC29-17A73BCE9B5D}" srcOrd="0" destOrd="0" presId="urn:microsoft.com/office/officeart/2005/8/layout/balance1"/>
    <dgm:cxn modelId="{B6DB2962-4FD8-417E-AFC7-D98504389A36}" type="presOf" srcId="{727AE455-CD8B-4173-A578-0453306E43B7}" destId="{9C7C9689-E1C6-442B-BCFF-02E987DBAC77}" srcOrd="0" destOrd="0" presId="urn:microsoft.com/office/officeart/2005/8/layout/balance1"/>
    <dgm:cxn modelId="{162E9548-EE82-4EF1-9D86-023BC88C077F}" srcId="{65EA7EA7-E198-4CD7-82E0-776CBB4A792C}" destId="{727AE455-CD8B-4173-A578-0453306E43B7}" srcOrd="1" destOrd="0" parTransId="{D976FFE5-1D16-4623-A1A0-643AF2379AD4}" sibTransId="{F12B9228-8836-4F02-B346-7B40B52DAFAF}"/>
    <dgm:cxn modelId="{96E89AC7-E847-4742-9178-D6871DC6BC19}" type="presParOf" srcId="{A8E4FD12-66DC-4E07-BC29-17A73BCE9B5D}" destId="{73F47B84-6811-47D1-900A-062540C9BF2F}" srcOrd="0" destOrd="0" presId="urn:microsoft.com/office/officeart/2005/8/layout/balance1"/>
    <dgm:cxn modelId="{933D6F01-9C9E-46DC-8915-255D4B374FC1}" type="presParOf" srcId="{A8E4FD12-66DC-4E07-BC29-17A73BCE9B5D}" destId="{D2592580-ED55-453E-8C5C-26560475295A}" srcOrd="1" destOrd="0" presId="urn:microsoft.com/office/officeart/2005/8/layout/balance1"/>
    <dgm:cxn modelId="{D49CF3F2-5DF4-4628-9B29-17F2A6D0F294}" type="presParOf" srcId="{D2592580-ED55-453E-8C5C-26560475295A}" destId="{2ECB37DC-503B-4C55-B5EF-C6C23D140B04}" srcOrd="0" destOrd="0" presId="urn:microsoft.com/office/officeart/2005/8/layout/balance1"/>
    <dgm:cxn modelId="{45897059-6C50-48B4-AA0F-A0E3F8BAF90D}" type="presParOf" srcId="{D2592580-ED55-453E-8C5C-26560475295A}" destId="{510C558F-6AC7-42FE-87B9-ED7BCAB383F9}" srcOrd="1" destOrd="0" presId="urn:microsoft.com/office/officeart/2005/8/layout/balance1"/>
    <dgm:cxn modelId="{25AF30F7-7D77-4F91-BB03-2D580C673BF4}" type="presParOf" srcId="{A8E4FD12-66DC-4E07-BC29-17A73BCE9B5D}" destId="{8DA9E1B9-877A-4765-8EF5-8799D29D921D}" srcOrd="2" destOrd="0" presId="urn:microsoft.com/office/officeart/2005/8/layout/balance1"/>
    <dgm:cxn modelId="{E01705A0-7843-422F-9A3F-4984A4DAC0E3}" type="presParOf" srcId="{8DA9E1B9-877A-4765-8EF5-8799D29D921D}" destId="{F95113F4-6186-4604-B0CC-432E503221BD}" srcOrd="0" destOrd="0" presId="urn:microsoft.com/office/officeart/2005/8/layout/balance1"/>
    <dgm:cxn modelId="{050D8F57-22B1-4C48-ADDA-D18DCF97977E}" type="presParOf" srcId="{8DA9E1B9-877A-4765-8EF5-8799D29D921D}" destId="{AFD18675-B384-4B23-8528-485C739DD6AD}" srcOrd="1" destOrd="0" presId="urn:microsoft.com/office/officeart/2005/8/layout/balance1"/>
    <dgm:cxn modelId="{22539FB7-380C-4F6E-BC8E-10BA6C7CB50D}" type="presParOf" srcId="{8DA9E1B9-877A-4765-8EF5-8799D29D921D}" destId="{4A6BE015-A97D-451C-9E3E-776AE948E130}" srcOrd="2" destOrd="0" presId="urn:microsoft.com/office/officeart/2005/8/layout/balance1"/>
    <dgm:cxn modelId="{40E6EA66-07B7-4752-9DDE-284F51F74CE2}" type="presParOf" srcId="{8DA9E1B9-877A-4765-8EF5-8799D29D921D}" destId="{291E12DE-8F17-4985-A15F-BBBF0D96CD01}" srcOrd="3" destOrd="0" presId="urn:microsoft.com/office/officeart/2005/8/layout/balance1"/>
    <dgm:cxn modelId="{E6F9C503-1FC8-40E2-8952-0D9DA9DE98E2}" type="presParOf" srcId="{8DA9E1B9-877A-4765-8EF5-8799D29D921D}" destId="{9C7C9689-E1C6-442B-BCFF-02E987DBAC77}" srcOrd="4" destOrd="0" presId="urn:microsoft.com/office/officeart/2005/8/layout/balance1"/>
    <dgm:cxn modelId="{91133643-293B-422E-988A-AB9E0C318FEA}" type="presParOf" srcId="{8DA9E1B9-877A-4765-8EF5-8799D29D921D}" destId="{37ECECED-AD5F-4778-9442-617503487918}" srcOrd="5" destOrd="0" presId="urn:microsoft.com/office/officeart/2005/8/layout/balance1"/>
    <dgm:cxn modelId="{BC274968-0BB7-47BF-AD0E-7DA2376AB227}" type="presParOf" srcId="{8DA9E1B9-877A-4765-8EF5-8799D29D921D}" destId="{E4E5E20C-CBA1-4832-BF9B-F2C1A4B9BD7F}" srcOrd="6" destOrd="0" presId="urn:microsoft.com/office/officeart/2005/8/layout/balance1"/>
    <dgm:cxn modelId="{7D1F0716-EF13-40F7-A3B1-57038487665D}" type="presParOf" srcId="{8DA9E1B9-877A-4765-8EF5-8799D29D921D}" destId="{AC9DAED7-45AB-4C06-8797-B0EBB2417EA9}" srcOrd="7"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26434E-7A5E-4BEF-8C3C-E37C8C2CF159}"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4ACC3B74-1800-4CA9-BE8C-513DAAA845FC}">
      <dgm:prSet phldrT="[Text]"/>
      <dgm:spPr/>
      <dgm:t>
        <a:bodyPr/>
        <a:lstStyle/>
        <a:p>
          <a:r>
            <a:rPr lang="en-US" dirty="0" smtClean="0"/>
            <a:t>Advantages</a:t>
          </a:r>
          <a:endParaRPr lang="en-US" dirty="0"/>
        </a:p>
      </dgm:t>
    </dgm:pt>
    <dgm:pt modelId="{8C249694-4ABD-4A3E-AE92-76F8137A54F2}" type="parTrans" cxnId="{60A4F6FA-267E-4F45-BB88-3E1E4FC71C44}">
      <dgm:prSet/>
      <dgm:spPr/>
      <dgm:t>
        <a:bodyPr/>
        <a:lstStyle/>
        <a:p>
          <a:endParaRPr lang="en-US"/>
        </a:p>
      </dgm:t>
    </dgm:pt>
    <dgm:pt modelId="{006C94A2-4990-42FC-992A-284B002083DB}" type="sibTrans" cxnId="{60A4F6FA-267E-4F45-BB88-3E1E4FC71C44}">
      <dgm:prSet/>
      <dgm:spPr/>
      <dgm:t>
        <a:bodyPr/>
        <a:lstStyle/>
        <a:p>
          <a:endParaRPr lang="en-US"/>
        </a:p>
      </dgm:t>
    </dgm:pt>
    <dgm:pt modelId="{C7171682-8808-4A29-B3D3-FC2DA14E1D9D}">
      <dgm:prSet phldrT="[Text]"/>
      <dgm:spPr/>
      <dgm:t>
        <a:bodyPr/>
        <a:lstStyle/>
        <a:p>
          <a:r>
            <a:rPr lang="en-US" dirty="0" smtClean="0"/>
            <a:t>Available technology that does not need to be developed</a:t>
          </a:r>
          <a:endParaRPr lang="en-US" dirty="0"/>
        </a:p>
      </dgm:t>
    </dgm:pt>
    <dgm:pt modelId="{6854C5EC-4726-43FC-AE7A-FDF99FC475C9}" type="parTrans" cxnId="{F8B554E1-0452-43E6-A33F-B0811544730F}">
      <dgm:prSet/>
      <dgm:spPr/>
      <dgm:t>
        <a:bodyPr/>
        <a:lstStyle/>
        <a:p>
          <a:endParaRPr lang="en-US" dirty="0"/>
        </a:p>
      </dgm:t>
    </dgm:pt>
    <dgm:pt modelId="{78526041-615A-4DA0-BFAB-0D1AE88CD20E}" type="sibTrans" cxnId="{F8B554E1-0452-43E6-A33F-B0811544730F}">
      <dgm:prSet/>
      <dgm:spPr/>
      <dgm:t>
        <a:bodyPr/>
        <a:lstStyle/>
        <a:p>
          <a:endParaRPr lang="en-US"/>
        </a:p>
      </dgm:t>
    </dgm:pt>
    <dgm:pt modelId="{1270AC1D-4CBD-425F-933C-47078CBD2E9D}">
      <dgm:prSet phldrT="[Text]"/>
      <dgm:spPr/>
      <dgm:t>
        <a:bodyPr/>
        <a:lstStyle/>
        <a:p>
          <a:r>
            <a:rPr lang="en-US" dirty="0" smtClean="0"/>
            <a:t>Can generate high amount of electrical energy in a single plant</a:t>
          </a:r>
          <a:endParaRPr lang="en-US" dirty="0"/>
        </a:p>
      </dgm:t>
    </dgm:pt>
    <dgm:pt modelId="{795F3F33-DE88-4AB7-83AA-19382E08ED7E}" type="parTrans" cxnId="{FF53722F-E1DA-4710-AA2F-E39E502C0530}">
      <dgm:prSet/>
      <dgm:spPr/>
      <dgm:t>
        <a:bodyPr/>
        <a:lstStyle/>
        <a:p>
          <a:endParaRPr lang="en-US" dirty="0"/>
        </a:p>
      </dgm:t>
    </dgm:pt>
    <dgm:pt modelId="{47C298F6-775F-4653-9F0B-830930F6378F}" type="sibTrans" cxnId="{FF53722F-E1DA-4710-AA2F-E39E502C0530}">
      <dgm:prSet/>
      <dgm:spPr/>
      <dgm:t>
        <a:bodyPr/>
        <a:lstStyle/>
        <a:p>
          <a:endParaRPr lang="en-US"/>
        </a:p>
      </dgm:t>
    </dgm:pt>
    <dgm:pt modelId="{34F93796-1CC2-4E31-89FE-88C2E60C1568}">
      <dgm:prSet phldrT="[Text]"/>
      <dgm:spPr/>
      <dgm:t>
        <a:bodyPr/>
        <a:lstStyle/>
        <a:p>
          <a:r>
            <a:rPr lang="en-US" dirty="0" smtClean="0"/>
            <a:t>Disadvantages</a:t>
          </a:r>
          <a:endParaRPr lang="en-US" dirty="0"/>
        </a:p>
      </dgm:t>
    </dgm:pt>
    <dgm:pt modelId="{650B267D-E3CC-4EFC-9AC4-0B0C834CACE2}" type="parTrans" cxnId="{0BB94878-D113-4561-A837-4218D682E3ED}">
      <dgm:prSet/>
      <dgm:spPr/>
      <dgm:t>
        <a:bodyPr/>
        <a:lstStyle/>
        <a:p>
          <a:endParaRPr lang="en-US"/>
        </a:p>
      </dgm:t>
    </dgm:pt>
    <dgm:pt modelId="{55FB8C3E-2263-4942-9C19-8BC5A8B775B9}" type="sibTrans" cxnId="{0BB94878-D113-4561-A837-4218D682E3ED}">
      <dgm:prSet/>
      <dgm:spPr/>
      <dgm:t>
        <a:bodyPr/>
        <a:lstStyle/>
        <a:p>
          <a:endParaRPr lang="en-US"/>
        </a:p>
      </dgm:t>
    </dgm:pt>
    <dgm:pt modelId="{B502D15F-9E7C-4C99-89DE-71F88C6BDD15}">
      <dgm:prSet phldrT="[Text]"/>
      <dgm:spPr/>
      <dgm:t>
        <a:bodyPr/>
        <a:lstStyle/>
        <a:p>
          <a:r>
            <a:rPr lang="en-US" dirty="0" smtClean="0"/>
            <a:t>Produces radioactive waste that is EXTREMELY dangerous</a:t>
          </a:r>
          <a:endParaRPr lang="en-US" dirty="0"/>
        </a:p>
      </dgm:t>
    </dgm:pt>
    <dgm:pt modelId="{42CC32E0-8C7E-4276-BE99-2FA28E4FB81E}" type="parTrans" cxnId="{ADCED0E5-2AC1-49F8-8A68-ADC29C3F8762}">
      <dgm:prSet/>
      <dgm:spPr/>
      <dgm:t>
        <a:bodyPr/>
        <a:lstStyle/>
        <a:p>
          <a:endParaRPr lang="en-US" dirty="0"/>
        </a:p>
      </dgm:t>
    </dgm:pt>
    <dgm:pt modelId="{3E2EBDB4-E4D5-404D-AFB7-FB4971CB793A}" type="sibTrans" cxnId="{ADCED0E5-2AC1-49F8-8A68-ADC29C3F8762}">
      <dgm:prSet/>
      <dgm:spPr/>
      <dgm:t>
        <a:bodyPr/>
        <a:lstStyle/>
        <a:p>
          <a:endParaRPr lang="en-US"/>
        </a:p>
      </dgm:t>
    </dgm:pt>
    <dgm:pt modelId="{925CFBAF-7CCD-40A8-8DE2-F5973BB4DD7E}">
      <dgm:prSet phldrT="[Text]"/>
      <dgm:spPr/>
      <dgm:t>
        <a:bodyPr/>
        <a:lstStyle/>
        <a:p>
          <a:r>
            <a:rPr lang="en-US" dirty="0" smtClean="0"/>
            <a:t>Nuclear power plants could be preferred targets for terrorist attacks	</a:t>
          </a:r>
          <a:endParaRPr lang="en-US" dirty="0"/>
        </a:p>
      </dgm:t>
    </dgm:pt>
    <dgm:pt modelId="{457DB665-E18D-4C65-ADDB-59ACADBC5B71}" type="parTrans" cxnId="{0DD2509C-5656-4636-8419-1F2E458469FB}">
      <dgm:prSet/>
      <dgm:spPr/>
      <dgm:t>
        <a:bodyPr/>
        <a:lstStyle/>
        <a:p>
          <a:endParaRPr lang="en-US" dirty="0"/>
        </a:p>
      </dgm:t>
    </dgm:pt>
    <dgm:pt modelId="{09451F64-F574-45B6-8084-13585BAB9A27}" type="sibTrans" cxnId="{0DD2509C-5656-4636-8419-1F2E458469FB}">
      <dgm:prSet/>
      <dgm:spPr/>
      <dgm:t>
        <a:bodyPr/>
        <a:lstStyle/>
        <a:p>
          <a:endParaRPr lang="en-US"/>
        </a:p>
      </dgm:t>
    </dgm:pt>
    <dgm:pt modelId="{54BF2675-BB5B-473E-9259-D4861FD881C0}">
      <dgm:prSet phldrT="[Text]"/>
      <dgm:spPr/>
      <dgm:t>
        <a:bodyPr/>
        <a:lstStyle/>
        <a:p>
          <a:r>
            <a:rPr lang="en-US" dirty="0" smtClean="0"/>
            <a:t>Emits low amounts of CO</a:t>
          </a:r>
          <a:r>
            <a:rPr lang="en-US" baseline="-25000" dirty="0" smtClean="0"/>
            <a:t>2</a:t>
          </a:r>
          <a:endParaRPr lang="en-US" dirty="0"/>
        </a:p>
      </dgm:t>
    </dgm:pt>
    <dgm:pt modelId="{7CDAF755-AACD-49FD-AC3D-2AEDF10B6642}" type="parTrans" cxnId="{C363E57D-5A2A-4D47-8F4B-D18B2A793A6E}">
      <dgm:prSet/>
      <dgm:spPr/>
      <dgm:t>
        <a:bodyPr/>
        <a:lstStyle/>
        <a:p>
          <a:endParaRPr lang="en-US" dirty="0"/>
        </a:p>
      </dgm:t>
    </dgm:pt>
    <dgm:pt modelId="{10EFDDF9-A3AD-47BE-8B6E-3B31ABBDFC91}" type="sibTrans" cxnId="{C363E57D-5A2A-4D47-8F4B-D18B2A793A6E}">
      <dgm:prSet/>
      <dgm:spPr/>
      <dgm:t>
        <a:bodyPr/>
        <a:lstStyle/>
        <a:p>
          <a:endParaRPr lang="en-US"/>
        </a:p>
      </dgm:t>
    </dgm:pt>
    <dgm:pt modelId="{7E6C63AA-BFC7-49C6-BF9B-FD9A086606A3}">
      <dgm:prSet phldrT="[Text]"/>
      <dgm:spPr/>
      <dgm:t>
        <a:bodyPr/>
        <a:lstStyle/>
        <a:p>
          <a:r>
            <a:rPr lang="en-US" dirty="0" smtClean="0"/>
            <a:t>The energy source for nuclear energy is uranium, this is a scarce resource. (Only a 30-60 year supply at current demands). </a:t>
          </a:r>
          <a:endParaRPr lang="en-US" dirty="0"/>
        </a:p>
      </dgm:t>
    </dgm:pt>
    <dgm:pt modelId="{F0B5F43F-6500-4D8E-B061-65CD2912D541}" type="parTrans" cxnId="{FB42634C-7A10-4200-BFA5-AFF9838C4C94}">
      <dgm:prSet/>
      <dgm:spPr/>
      <dgm:t>
        <a:bodyPr/>
        <a:lstStyle/>
        <a:p>
          <a:endParaRPr lang="en-US" dirty="0"/>
        </a:p>
      </dgm:t>
    </dgm:pt>
    <dgm:pt modelId="{91557261-B20C-4AE5-8979-A573534015CD}" type="sibTrans" cxnId="{FB42634C-7A10-4200-BFA5-AFF9838C4C94}">
      <dgm:prSet/>
      <dgm:spPr/>
      <dgm:t>
        <a:bodyPr/>
        <a:lstStyle/>
        <a:p>
          <a:endParaRPr lang="en-US"/>
        </a:p>
      </dgm:t>
    </dgm:pt>
    <dgm:pt modelId="{6B9E107E-CC37-4E2F-B7D7-AB3B122E4E2F}" type="pres">
      <dgm:prSet presAssocID="{8E26434E-7A5E-4BEF-8C3C-E37C8C2CF159}" presName="diagram" presStyleCnt="0">
        <dgm:presLayoutVars>
          <dgm:chPref val="1"/>
          <dgm:dir/>
          <dgm:animOne val="branch"/>
          <dgm:animLvl val="lvl"/>
          <dgm:resizeHandles/>
        </dgm:presLayoutVars>
      </dgm:prSet>
      <dgm:spPr/>
      <dgm:t>
        <a:bodyPr/>
        <a:lstStyle/>
        <a:p>
          <a:endParaRPr lang="en-US"/>
        </a:p>
      </dgm:t>
    </dgm:pt>
    <dgm:pt modelId="{36E80854-183A-4C86-88D5-1D54D6088623}" type="pres">
      <dgm:prSet presAssocID="{4ACC3B74-1800-4CA9-BE8C-513DAAA845FC}" presName="root" presStyleCnt="0"/>
      <dgm:spPr/>
    </dgm:pt>
    <dgm:pt modelId="{BFDADB64-6720-48F2-90D6-D223CC5477D5}" type="pres">
      <dgm:prSet presAssocID="{4ACC3B74-1800-4CA9-BE8C-513DAAA845FC}" presName="rootComposite" presStyleCnt="0"/>
      <dgm:spPr/>
    </dgm:pt>
    <dgm:pt modelId="{04778E30-9DCC-4550-961F-49DC111AB5A5}" type="pres">
      <dgm:prSet presAssocID="{4ACC3B74-1800-4CA9-BE8C-513DAAA845FC}" presName="rootText" presStyleLbl="node1" presStyleIdx="0" presStyleCnt="2"/>
      <dgm:spPr/>
      <dgm:t>
        <a:bodyPr/>
        <a:lstStyle/>
        <a:p>
          <a:endParaRPr lang="en-US"/>
        </a:p>
      </dgm:t>
    </dgm:pt>
    <dgm:pt modelId="{C0C868DF-A4B1-46EF-9D14-5793F5793F4D}" type="pres">
      <dgm:prSet presAssocID="{4ACC3B74-1800-4CA9-BE8C-513DAAA845FC}" presName="rootConnector" presStyleLbl="node1" presStyleIdx="0" presStyleCnt="2"/>
      <dgm:spPr/>
      <dgm:t>
        <a:bodyPr/>
        <a:lstStyle/>
        <a:p>
          <a:endParaRPr lang="en-US"/>
        </a:p>
      </dgm:t>
    </dgm:pt>
    <dgm:pt modelId="{F9AEDC9D-51AD-48C5-B692-EB582C007F54}" type="pres">
      <dgm:prSet presAssocID="{4ACC3B74-1800-4CA9-BE8C-513DAAA845FC}" presName="childShape" presStyleCnt="0"/>
      <dgm:spPr/>
    </dgm:pt>
    <dgm:pt modelId="{FE47784F-7D9E-4D9F-AE02-BCBD12463359}" type="pres">
      <dgm:prSet presAssocID="{7CDAF755-AACD-49FD-AC3D-2AEDF10B6642}" presName="Name13" presStyleLbl="parChTrans1D2" presStyleIdx="0" presStyleCnt="6"/>
      <dgm:spPr/>
      <dgm:t>
        <a:bodyPr/>
        <a:lstStyle/>
        <a:p>
          <a:endParaRPr lang="en-US"/>
        </a:p>
      </dgm:t>
    </dgm:pt>
    <dgm:pt modelId="{C22C1CA9-CB1F-459B-88CD-86EFF4924409}" type="pres">
      <dgm:prSet presAssocID="{54BF2675-BB5B-473E-9259-D4861FD881C0}" presName="childText" presStyleLbl="bgAcc1" presStyleIdx="0" presStyleCnt="6">
        <dgm:presLayoutVars>
          <dgm:bulletEnabled val="1"/>
        </dgm:presLayoutVars>
      </dgm:prSet>
      <dgm:spPr/>
      <dgm:t>
        <a:bodyPr/>
        <a:lstStyle/>
        <a:p>
          <a:endParaRPr lang="en-US"/>
        </a:p>
      </dgm:t>
    </dgm:pt>
    <dgm:pt modelId="{A792EDF3-A932-4DCD-B3AB-46226B23497B}" type="pres">
      <dgm:prSet presAssocID="{6854C5EC-4726-43FC-AE7A-FDF99FC475C9}" presName="Name13" presStyleLbl="parChTrans1D2" presStyleIdx="1" presStyleCnt="6"/>
      <dgm:spPr/>
      <dgm:t>
        <a:bodyPr/>
        <a:lstStyle/>
        <a:p>
          <a:endParaRPr lang="en-US"/>
        </a:p>
      </dgm:t>
    </dgm:pt>
    <dgm:pt modelId="{6EB91CC0-AC49-4D99-9D1D-84FCEC2119FE}" type="pres">
      <dgm:prSet presAssocID="{C7171682-8808-4A29-B3D3-FC2DA14E1D9D}" presName="childText" presStyleLbl="bgAcc1" presStyleIdx="1" presStyleCnt="6">
        <dgm:presLayoutVars>
          <dgm:bulletEnabled val="1"/>
        </dgm:presLayoutVars>
      </dgm:prSet>
      <dgm:spPr/>
      <dgm:t>
        <a:bodyPr/>
        <a:lstStyle/>
        <a:p>
          <a:endParaRPr lang="en-US"/>
        </a:p>
      </dgm:t>
    </dgm:pt>
    <dgm:pt modelId="{65689FB1-691F-4879-A86F-56783DEA5755}" type="pres">
      <dgm:prSet presAssocID="{795F3F33-DE88-4AB7-83AA-19382E08ED7E}" presName="Name13" presStyleLbl="parChTrans1D2" presStyleIdx="2" presStyleCnt="6"/>
      <dgm:spPr/>
      <dgm:t>
        <a:bodyPr/>
        <a:lstStyle/>
        <a:p>
          <a:endParaRPr lang="en-US"/>
        </a:p>
      </dgm:t>
    </dgm:pt>
    <dgm:pt modelId="{F4E09F39-FE63-4C27-96A4-02C896245B01}" type="pres">
      <dgm:prSet presAssocID="{1270AC1D-4CBD-425F-933C-47078CBD2E9D}" presName="childText" presStyleLbl="bgAcc1" presStyleIdx="2" presStyleCnt="6">
        <dgm:presLayoutVars>
          <dgm:bulletEnabled val="1"/>
        </dgm:presLayoutVars>
      </dgm:prSet>
      <dgm:spPr/>
      <dgm:t>
        <a:bodyPr/>
        <a:lstStyle/>
        <a:p>
          <a:endParaRPr lang="en-US"/>
        </a:p>
      </dgm:t>
    </dgm:pt>
    <dgm:pt modelId="{54995B60-32FF-48E6-AB33-482C205A04BE}" type="pres">
      <dgm:prSet presAssocID="{34F93796-1CC2-4E31-89FE-88C2E60C1568}" presName="root" presStyleCnt="0"/>
      <dgm:spPr/>
    </dgm:pt>
    <dgm:pt modelId="{9D3839FE-9583-468E-8F7A-3EC176BC5946}" type="pres">
      <dgm:prSet presAssocID="{34F93796-1CC2-4E31-89FE-88C2E60C1568}" presName="rootComposite" presStyleCnt="0"/>
      <dgm:spPr/>
    </dgm:pt>
    <dgm:pt modelId="{B047A5CE-BEBB-44FB-B22F-D94EE54F86A6}" type="pres">
      <dgm:prSet presAssocID="{34F93796-1CC2-4E31-89FE-88C2E60C1568}" presName="rootText" presStyleLbl="node1" presStyleIdx="1" presStyleCnt="2" custLinFactNeighborX="-15896" custLinFactNeighborY="-221"/>
      <dgm:spPr/>
      <dgm:t>
        <a:bodyPr/>
        <a:lstStyle/>
        <a:p>
          <a:endParaRPr lang="en-US"/>
        </a:p>
      </dgm:t>
    </dgm:pt>
    <dgm:pt modelId="{BBFB2E4B-1CAF-4862-A351-5F9E2887CF4B}" type="pres">
      <dgm:prSet presAssocID="{34F93796-1CC2-4E31-89FE-88C2E60C1568}" presName="rootConnector" presStyleLbl="node1" presStyleIdx="1" presStyleCnt="2"/>
      <dgm:spPr/>
      <dgm:t>
        <a:bodyPr/>
        <a:lstStyle/>
        <a:p>
          <a:endParaRPr lang="en-US"/>
        </a:p>
      </dgm:t>
    </dgm:pt>
    <dgm:pt modelId="{C3093683-CE8E-4A5F-84D0-67FD94341EF4}" type="pres">
      <dgm:prSet presAssocID="{34F93796-1CC2-4E31-89FE-88C2E60C1568}" presName="childShape" presStyleCnt="0"/>
      <dgm:spPr/>
    </dgm:pt>
    <dgm:pt modelId="{AA2BAF7C-757C-48D5-8235-BCD455BE6ABA}" type="pres">
      <dgm:prSet presAssocID="{42CC32E0-8C7E-4276-BE99-2FA28E4FB81E}" presName="Name13" presStyleLbl="parChTrans1D2" presStyleIdx="3" presStyleCnt="6"/>
      <dgm:spPr/>
      <dgm:t>
        <a:bodyPr/>
        <a:lstStyle/>
        <a:p>
          <a:endParaRPr lang="en-US"/>
        </a:p>
      </dgm:t>
    </dgm:pt>
    <dgm:pt modelId="{46A6EC9D-0783-4827-8AE3-794412EA84D3}" type="pres">
      <dgm:prSet presAssocID="{B502D15F-9E7C-4C99-89DE-71F88C6BDD15}" presName="childText" presStyleLbl="bgAcc1" presStyleIdx="3" presStyleCnt="6" custLinFactNeighborX="-19400" custLinFactNeighborY="3828">
        <dgm:presLayoutVars>
          <dgm:bulletEnabled val="1"/>
        </dgm:presLayoutVars>
      </dgm:prSet>
      <dgm:spPr/>
      <dgm:t>
        <a:bodyPr/>
        <a:lstStyle/>
        <a:p>
          <a:endParaRPr lang="en-US"/>
        </a:p>
      </dgm:t>
    </dgm:pt>
    <dgm:pt modelId="{880CA08E-94C0-4C24-AB87-C346AF40FD59}" type="pres">
      <dgm:prSet presAssocID="{457DB665-E18D-4C65-ADDB-59ACADBC5B71}" presName="Name13" presStyleLbl="parChTrans1D2" presStyleIdx="4" presStyleCnt="6"/>
      <dgm:spPr/>
      <dgm:t>
        <a:bodyPr/>
        <a:lstStyle/>
        <a:p>
          <a:endParaRPr lang="en-US"/>
        </a:p>
      </dgm:t>
    </dgm:pt>
    <dgm:pt modelId="{80CF9695-3D0F-4525-83F9-DB26515A8EED}" type="pres">
      <dgm:prSet presAssocID="{925CFBAF-7CCD-40A8-8DE2-F5973BB4DD7E}" presName="childText" presStyleLbl="bgAcc1" presStyleIdx="4" presStyleCnt="6" custLinFactNeighborX="-19400" custLinFactNeighborY="-5708">
        <dgm:presLayoutVars>
          <dgm:bulletEnabled val="1"/>
        </dgm:presLayoutVars>
      </dgm:prSet>
      <dgm:spPr/>
      <dgm:t>
        <a:bodyPr/>
        <a:lstStyle/>
        <a:p>
          <a:endParaRPr lang="en-US"/>
        </a:p>
      </dgm:t>
    </dgm:pt>
    <dgm:pt modelId="{8B599A55-A531-4505-B513-FEE7D5DA04AE}" type="pres">
      <dgm:prSet presAssocID="{F0B5F43F-6500-4D8E-B061-65CD2912D541}" presName="Name13" presStyleLbl="parChTrans1D2" presStyleIdx="5" presStyleCnt="6"/>
      <dgm:spPr/>
      <dgm:t>
        <a:bodyPr/>
        <a:lstStyle/>
        <a:p>
          <a:endParaRPr lang="en-US"/>
        </a:p>
      </dgm:t>
    </dgm:pt>
    <dgm:pt modelId="{4E42F955-44AF-4B52-97B9-ECC3CAEB4F81}" type="pres">
      <dgm:prSet presAssocID="{7E6C63AA-BFC7-49C6-BF9B-FD9A086606A3}" presName="childText" presStyleLbl="bgAcc1" presStyleIdx="5" presStyleCnt="6" custLinFactNeighborX="-19400" custLinFactNeighborY="-1659">
        <dgm:presLayoutVars>
          <dgm:bulletEnabled val="1"/>
        </dgm:presLayoutVars>
      </dgm:prSet>
      <dgm:spPr/>
      <dgm:t>
        <a:bodyPr/>
        <a:lstStyle/>
        <a:p>
          <a:endParaRPr lang="en-US"/>
        </a:p>
      </dgm:t>
    </dgm:pt>
  </dgm:ptLst>
  <dgm:cxnLst>
    <dgm:cxn modelId="{E349BA3E-91A7-4B5E-8591-36FF21CB38D1}" type="presOf" srcId="{795F3F33-DE88-4AB7-83AA-19382E08ED7E}" destId="{65689FB1-691F-4879-A86F-56783DEA5755}" srcOrd="0" destOrd="0" presId="urn:microsoft.com/office/officeart/2005/8/layout/hierarchy3"/>
    <dgm:cxn modelId="{01F7C522-DF34-45BB-957C-43710D805330}" type="presOf" srcId="{F0B5F43F-6500-4D8E-B061-65CD2912D541}" destId="{8B599A55-A531-4505-B513-FEE7D5DA04AE}" srcOrd="0" destOrd="0" presId="urn:microsoft.com/office/officeart/2005/8/layout/hierarchy3"/>
    <dgm:cxn modelId="{0BB94878-D113-4561-A837-4218D682E3ED}" srcId="{8E26434E-7A5E-4BEF-8C3C-E37C8C2CF159}" destId="{34F93796-1CC2-4E31-89FE-88C2E60C1568}" srcOrd="1" destOrd="0" parTransId="{650B267D-E3CC-4EFC-9AC4-0B0C834CACE2}" sibTransId="{55FB8C3E-2263-4942-9C19-8BC5A8B775B9}"/>
    <dgm:cxn modelId="{912B404C-7EB2-4FA2-B7F8-6607789E0C31}" type="presOf" srcId="{4ACC3B74-1800-4CA9-BE8C-513DAAA845FC}" destId="{C0C868DF-A4B1-46EF-9D14-5793F5793F4D}" srcOrd="1" destOrd="0" presId="urn:microsoft.com/office/officeart/2005/8/layout/hierarchy3"/>
    <dgm:cxn modelId="{8424E04E-1F02-4C16-859E-1CB4E9210A43}" type="presOf" srcId="{34F93796-1CC2-4E31-89FE-88C2E60C1568}" destId="{B047A5CE-BEBB-44FB-B22F-D94EE54F86A6}" srcOrd="0" destOrd="0" presId="urn:microsoft.com/office/officeart/2005/8/layout/hierarchy3"/>
    <dgm:cxn modelId="{FBEC4987-4E2E-4027-8D6A-D67749EB8158}" type="presOf" srcId="{4ACC3B74-1800-4CA9-BE8C-513DAAA845FC}" destId="{04778E30-9DCC-4550-961F-49DC111AB5A5}" srcOrd="0" destOrd="0" presId="urn:microsoft.com/office/officeart/2005/8/layout/hierarchy3"/>
    <dgm:cxn modelId="{0DD2509C-5656-4636-8419-1F2E458469FB}" srcId="{34F93796-1CC2-4E31-89FE-88C2E60C1568}" destId="{925CFBAF-7CCD-40A8-8DE2-F5973BB4DD7E}" srcOrd="1" destOrd="0" parTransId="{457DB665-E18D-4C65-ADDB-59ACADBC5B71}" sibTransId="{09451F64-F574-45B6-8084-13585BAB9A27}"/>
    <dgm:cxn modelId="{CF447C4C-2578-445E-9A1A-ADC20B558D36}" type="presOf" srcId="{925CFBAF-7CCD-40A8-8DE2-F5973BB4DD7E}" destId="{80CF9695-3D0F-4525-83F9-DB26515A8EED}" srcOrd="0" destOrd="0" presId="urn:microsoft.com/office/officeart/2005/8/layout/hierarchy3"/>
    <dgm:cxn modelId="{ADCED0E5-2AC1-49F8-8A68-ADC29C3F8762}" srcId="{34F93796-1CC2-4E31-89FE-88C2E60C1568}" destId="{B502D15F-9E7C-4C99-89DE-71F88C6BDD15}" srcOrd="0" destOrd="0" parTransId="{42CC32E0-8C7E-4276-BE99-2FA28E4FB81E}" sibTransId="{3E2EBDB4-E4D5-404D-AFB7-FB4971CB793A}"/>
    <dgm:cxn modelId="{DBE37395-7DBC-49FB-BEA2-D480778988A0}" type="presOf" srcId="{8E26434E-7A5E-4BEF-8C3C-E37C8C2CF159}" destId="{6B9E107E-CC37-4E2F-B7D7-AB3B122E4E2F}" srcOrd="0" destOrd="0" presId="urn:microsoft.com/office/officeart/2005/8/layout/hierarchy3"/>
    <dgm:cxn modelId="{4518341B-1CDF-4EB6-AA60-A6C44C635F2E}" type="presOf" srcId="{34F93796-1CC2-4E31-89FE-88C2E60C1568}" destId="{BBFB2E4B-1CAF-4862-A351-5F9E2887CF4B}" srcOrd="1" destOrd="0" presId="urn:microsoft.com/office/officeart/2005/8/layout/hierarchy3"/>
    <dgm:cxn modelId="{F8B554E1-0452-43E6-A33F-B0811544730F}" srcId="{4ACC3B74-1800-4CA9-BE8C-513DAAA845FC}" destId="{C7171682-8808-4A29-B3D3-FC2DA14E1D9D}" srcOrd="1" destOrd="0" parTransId="{6854C5EC-4726-43FC-AE7A-FDF99FC475C9}" sibTransId="{78526041-615A-4DA0-BFAB-0D1AE88CD20E}"/>
    <dgm:cxn modelId="{52BC42F9-C0F2-465B-817F-E4347B8D9405}" type="presOf" srcId="{1270AC1D-4CBD-425F-933C-47078CBD2E9D}" destId="{F4E09F39-FE63-4C27-96A4-02C896245B01}" srcOrd="0" destOrd="0" presId="urn:microsoft.com/office/officeart/2005/8/layout/hierarchy3"/>
    <dgm:cxn modelId="{39DD9F9E-414F-497D-B80C-D25D4D7D4B69}" type="presOf" srcId="{6854C5EC-4726-43FC-AE7A-FDF99FC475C9}" destId="{A792EDF3-A932-4DCD-B3AB-46226B23497B}" srcOrd="0" destOrd="0" presId="urn:microsoft.com/office/officeart/2005/8/layout/hierarchy3"/>
    <dgm:cxn modelId="{271EFA87-BCEA-40F8-848F-836E8C38F8EB}" type="presOf" srcId="{42CC32E0-8C7E-4276-BE99-2FA28E4FB81E}" destId="{AA2BAF7C-757C-48D5-8235-BCD455BE6ABA}" srcOrd="0" destOrd="0" presId="urn:microsoft.com/office/officeart/2005/8/layout/hierarchy3"/>
    <dgm:cxn modelId="{FF53722F-E1DA-4710-AA2F-E39E502C0530}" srcId="{4ACC3B74-1800-4CA9-BE8C-513DAAA845FC}" destId="{1270AC1D-4CBD-425F-933C-47078CBD2E9D}" srcOrd="2" destOrd="0" parTransId="{795F3F33-DE88-4AB7-83AA-19382E08ED7E}" sibTransId="{47C298F6-775F-4653-9F0B-830930F6378F}"/>
    <dgm:cxn modelId="{9EDC2699-D122-4B14-BAE6-1AA3405B8B1D}" type="presOf" srcId="{7CDAF755-AACD-49FD-AC3D-2AEDF10B6642}" destId="{FE47784F-7D9E-4D9F-AE02-BCBD12463359}" srcOrd="0" destOrd="0" presId="urn:microsoft.com/office/officeart/2005/8/layout/hierarchy3"/>
    <dgm:cxn modelId="{BD6CFD69-4253-4DA1-AC9D-4D1C3E4CE61A}" type="presOf" srcId="{54BF2675-BB5B-473E-9259-D4861FD881C0}" destId="{C22C1CA9-CB1F-459B-88CD-86EFF4924409}" srcOrd="0" destOrd="0" presId="urn:microsoft.com/office/officeart/2005/8/layout/hierarchy3"/>
    <dgm:cxn modelId="{7B79CF36-F7C9-4E09-A38F-155A517AAF63}" type="presOf" srcId="{B502D15F-9E7C-4C99-89DE-71F88C6BDD15}" destId="{46A6EC9D-0783-4827-8AE3-794412EA84D3}" srcOrd="0" destOrd="0" presId="urn:microsoft.com/office/officeart/2005/8/layout/hierarchy3"/>
    <dgm:cxn modelId="{F3C11B7F-C889-4DDE-9277-A2098D2F04CA}" type="presOf" srcId="{457DB665-E18D-4C65-ADDB-59ACADBC5B71}" destId="{880CA08E-94C0-4C24-AB87-C346AF40FD59}" srcOrd="0" destOrd="0" presId="urn:microsoft.com/office/officeart/2005/8/layout/hierarchy3"/>
    <dgm:cxn modelId="{02EE6735-DE6A-4F2E-ACBE-AB4AC18BEF9E}" type="presOf" srcId="{7E6C63AA-BFC7-49C6-BF9B-FD9A086606A3}" destId="{4E42F955-44AF-4B52-97B9-ECC3CAEB4F81}" srcOrd="0" destOrd="0" presId="urn:microsoft.com/office/officeart/2005/8/layout/hierarchy3"/>
    <dgm:cxn modelId="{FB42634C-7A10-4200-BFA5-AFF9838C4C94}" srcId="{34F93796-1CC2-4E31-89FE-88C2E60C1568}" destId="{7E6C63AA-BFC7-49C6-BF9B-FD9A086606A3}" srcOrd="2" destOrd="0" parTransId="{F0B5F43F-6500-4D8E-B061-65CD2912D541}" sibTransId="{91557261-B20C-4AE5-8979-A573534015CD}"/>
    <dgm:cxn modelId="{60A4F6FA-267E-4F45-BB88-3E1E4FC71C44}" srcId="{8E26434E-7A5E-4BEF-8C3C-E37C8C2CF159}" destId="{4ACC3B74-1800-4CA9-BE8C-513DAAA845FC}" srcOrd="0" destOrd="0" parTransId="{8C249694-4ABD-4A3E-AE92-76F8137A54F2}" sibTransId="{006C94A2-4990-42FC-992A-284B002083DB}"/>
    <dgm:cxn modelId="{ED62D6FB-EB3B-4BE2-83F4-A024AE0FA10E}" type="presOf" srcId="{C7171682-8808-4A29-B3D3-FC2DA14E1D9D}" destId="{6EB91CC0-AC49-4D99-9D1D-84FCEC2119FE}" srcOrd="0" destOrd="0" presId="urn:microsoft.com/office/officeart/2005/8/layout/hierarchy3"/>
    <dgm:cxn modelId="{C363E57D-5A2A-4D47-8F4B-D18B2A793A6E}" srcId="{4ACC3B74-1800-4CA9-BE8C-513DAAA845FC}" destId="{54BF2675-BB5B-473E-9259-D4861FD881C0}" srcOrd="0" destOrd="0" parTransId="{7CDAF755-AACD-49FD-AC3D-2AEDF10B6642}" sibTransId="{10EFDDF9-A3AD-47BE-8B6E-3B31ABBDFC91}"/>
    <dgm:cxn modelId="{D28F7A1A-7244-432F-9C30-AB81F1019B1B}" type="presParOf" srcId="{6B9E107E-CC37-4E2F-B7D7-AB3B122E4E2F}" destId="{36E80854-183A-4C86-88D5-1D54D6088623}" srcOrd="0" destOrd="0" presId="urn:microsoft.com/office/officeart/2005/8/layout/hierarchy3"/>
    <dgm:cxn modelId="{7EDCBB7A-DE22-4AFD-85B0-C154EC56B1FF}" type="presParOf" srcId="{36E80854-183A-4C86-88D5-1D54D6088623}" destId="{BFDADB64-6720-48F2-90D6-D223CC5477D5}" srcOrd="0" destOrd="0" presId="urn:microsoft.com/office/officeart/2005/8/layout/hierarchy3"/>
    <dgm:cxn modelId="{711156E6-86CB-4825-957B-1178C5FF457A}" type="presParOf" srcId="{BFDADB64-6720-48F2-90D6-D223CC5477D5}" destId="{04778E30-9DCC-4550-961F-49DC111AB5A5}" srcOrd="0" destOrd="0" presId="urn:microsoft.com/office/officeart/2005/8/layout/hierarchy3"/>
    <dgm:cxn modelId="{91F8BC08-90F0-4288-A25D-51668B9158FC}" type="presParOf" srcId="{BFDADB64-6720-48F2-90D6-D223CC5477D5}" destId="{C0C868DF-A4B1-46EF-9D14-5793F5793F4D}" srcOrd="1" destOrd="0" presId="urn:microsoft.com/office/officeart/2005/8/layout/hierarchy3"/>
    <dgm:cxn modelId="{F28472A6-1DC6-4771-8817-86381C7204AD}" type="presParOf" srcId="{36E80854-183A-4C86-88D5-1D54D6088623}" destId="{F9AEDC9D-51AD-48C5-B692-EB582C007F54}" srcOrd="1" destOrd="0" presId="urn:microsoft.com/office/officeart/2005/8/layout/hierarchy3"/>
    <dgm:cxn modelId="{B61525C8-AB70-45B1-84BE-8D0F5D4843B6}" type="presParOf" srcId="{F9AEDC9D-51AD-48C5-B692-EB582C007F54}" destId="{FE47784F-7D9E-4D9F-AE02-BCBD12463359}" srcOrd="0" destOrd="0" presId="urn:microsoft.com/office/officeart/2005/8/layout/hierarchy3"/>
    <dgm:cxn modelId="{211DB7BA-02F7-4651-B032-6B29F7C75CAA}" type="presParOf" srcId="{F9AEDC9D-51AD-48C5-B692-EB582C007F54}" destId="{C22C1CA9-CB1F-459B-88CD-86EFF4924409}" srcOrd="1" destOrd="0" presId="urn:microsoft.com/office/officeart/2005/8/layout/hierarchy3"/>
    <dgm:cxn modelId="{EB995195-0CBB-4C08-B938-EBFD709704AC}" type="presParOf" srcId="{F9AEDC9D-51AD-48C5-B692-EB582C007F54}" destId="{A792EDF3-A932-4DCD-B3AB-46226B23497B}" srcOrd="2" destOrd="0" presId="urn:microsoft.com/office/officeart/2005/8/layout/hierarchy3"/>
    <dgm:cxn modelId="{FC632C7B-0F9D-4072-8010-A02FEF9E8B3C}" type="presParOf" srcId="{F9AEDC9D-51AD-48C5-B692-EB582C007F54}" destId="{6EB91CC0-AC49-4D99-9D1D-84FCEC2119FE}" srcOrd="3" destOrd="0" presId="urn:microsoft.com/office/officeart/2005/8/layout/hierarchy3"/>
    <dgm:cxn modelId="{97D2B3E0-0941-48A8-92C1-27291482A028}" type="presParOf" srcId="{F9AEDC9D-51AD-48C5-B692-EB582C007F54}" destId="{65689FB1-691F-4879-A86F-56783DEA5755}" srcOrd="4" destOrd="0" presId="urn:microsoft.com/office/officeart/2005/8/layout/hierarchy3"/>
    <dgm:cxn modelId="{5BDA20C3-5E82-4EE8-8AC1-DFE196E50788}" type="presParOf" srcId="{F9AEDC9D-51AD-48C5-B692-EB582C007F54}" destId="{F4E09F39-FE63-4C27-96A4-02C896245B01}" srcOrd="5" destOrd="0" presId="urn:microsoft.com/office/officeart/2005/8/layout/hierarchy3"/>
    <dgm:cxn modelId="{EEB5EF02-29DA-4848-AF10-79F4B5C70D9A}" type="presParOf" srcId="{6B9E107E-CC37-4E2F-B7D7-AB3B122E4E2F}" destId="{54995B60-32FF-48E6-AB33-482C205A04BE}" srcOrd="1" destOrd="0" presId="urn:microsoft.com/office/officeart/2005/8/layout/hierarchy3"/>
    <dgm:cxn modelId="{A9D9D8F2-2731-42D0-B468-22CDF86E9735}" type="presParOf" srcId="{54995B60-32FF-48E6-AB33-482C205A04BE}" destId="{9D3839FE-9583-468E-8F7A-3EC176BC5946}" srcOrd="0" destOrd="0" presId="urn:microsoft.com/office/officeart/2005/8/layout/hierarchy3"/>
    <dgm:cxn modelId="{5B4DD186-C44B-4087-8229-51DBFE926704}" type="presParOf" srcId="{9D3839FE-9583-468E-8F7A-3EC176BC5946}" destId="{B047A5CE-BEBB-44FB-B22F-D94EE54F86A6}" srcOrd="0" destOrd="0" presId="urn:microsoft.com/office/officeart/2005/8/layout/hierarchy3"/>
    <dgm:cxn modelId="{43F8C054-0914-4AD8-8811-2D90FE8F7D81}" type="presParOf" srcId="{9D3839FE-9583-468E-8F7A-3EC176BC5946}" destId="{BBFB2E4B-1CAF-4862-A351-5F9E2887CF4B}" srcOrd="1" destOrd="0" presId="urn:microsoft.com/office/officeart/2005/8/layout/hierarchy3"/>
    <dgm:cxn modelId="{8C3595AF-737E-48F5-B678-584F806ED2F9}" type="presParOf" srcId="{54995B60-32FF-48E6-AB33-482C205A04BE}" destId="{C3093683-CE8E-4A5F-84D0-67FD94341EF4}" srcOrd="1" destOrd="0" presId="urn:microsoft.com/office/officeart/2005/8/layout/hierarchy3"/>
    <dgm:cxn modelId="{949C5A25-7BF5-4894-A53D-5A18ABE0C3D6}" type="presParOf" srcId="{C3093683-CE8E-4A5F-84D0-67FD94341EF4}" destId="{AA2BAF7C-757C-48D5-8235-BCD455BE6ABA}" srcOrd="0" destOrd="0" presId="urn:microsoft.com/office/officeart/2005/8/layout/hierarchy3"/>
    <dgm:cxn modelId="{59CCEB6D-6DEC-4485-B397-3D2DB7E01A72}" type="presParOf" srcId="{C3093683-CE8E-4A5F-84D0-67FD94341EF4}" destId="{46A6EC9D-0783-4827-8AE3-794412EA84D3}" srcOrd="1" destOrd="0" presId="urn:microsoft.com/office/officeart/2005/8/layout/hierarchy3"/>
    <dgm:cxn modelId="{EB0AD029-B658-4F95-AA5D-68ADA66F3784}" type="presParOf" srcId="{C3093683-CE8E-4A5F-84D0-67FD94341EF4}" destId="{880CA08E-94C0-4C24-AB87-C346AF40FD59}" srcOrd="2" destOrd="0" presId="urn:microsoft.com/office/officeart/2005/8/layout/hierarchy3"/>
    <dgm:cxn modelId="{455D4D40-B84E-4FCD-A404-C1CD7E3DF3B1}" type="presParOf" srcId="{C3093683-CE8E-4A5F-84D0-67FD94341EF4}" destId="{80CF9695-3D0F-4525-83F9-DB26515A8EED}" srcOrd="3" destOrd="0" presId="urn:microsoft.com/office/officeart/2005/8/layout/hierarchy3"/>
    <dgm:cxn modelId="{F87ECD69-AE18-4DE8-ADEE-740C606F3F6E}" type="presParOf" srcId="{C3093683-CE8E-4A5F-84D0-67FD94341EF4}" destId="{8B599A55-A531-4505-B513-FEE7D5DA04AE}" srcOrd="4" destOrd="0" presId="urn:microsoft.com/office/officeart/2005/8/layout/hierarchy3"/>
    <dgm:cxn modelId="{64DD0F7C-4B2D-422F-8464-3ECB2457CEA4}" type="presParOf" srcId="{C3093683-CE8E-4A5F-84D0-67FD94341EF4}" destId="{4E42F955-44AF-4B52-97B9-ECC3CAEB4F81}" srcOrd="5"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4E9B53-2549-4666-B4B3-471812FA2239}"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6C264EF-AAF8-423A-A1FB-20BDBD27AC4B}">
      <dgm:prSet phldrT="[Text]"/>
      <dgm:spPr/>
      <dgm:t>
        <a:bodyPr/>
        <a:lstStyle/>
        <a:p>
          <a:r>
            <a:rPr lang="en-US" b="1" u="sng" dirty="0" smtClean="0"/>
            <a:t>Advantages</a:t>
          </a:r>
          <a:endParaRPr lang="en-US" b="1" u="sng" dirty="0"/>
        </a:p>
      </dgm:t>
    </dgm:pt>
    <dgm:pt modelId="{8D7E83DA-72CF-4A10-8DF7-BBC86184179A}" type="parTrans" cxnId="{E68E95D6-5258-4EDE-BAAC-AE35FA287F29}">
      <dgm:prSet/>
      <dgm:spPr/>
      <dgm:t>
        <a:bodyPr/>
        <a:lstStyle/>
        <a:p>
          <a:endParaRPr lang="en-US"/>
        </a:p>
      </dgm:t>
    </dgm:pt>
    <dgm:pt modelId="{216834BA-09DF-47B9-8315-82060972993D}" type="sibTrans" cxnId="{E68E95D6-5258-4EDE-BAAC-AE35FA287F29}">
      <dgm:prSet/>
      <dgm:spPr/>
      <dgm:t>
        <a:bodyPr/>
        <a:lstStyle/>
        <a:p>
          <a:endParaRPr lang="en-US"/>
        </a:p>
      </dgm:t>
    </dgm:pt>
    <dgm:pt modelId="{59671548-7D45-4ADD-8615-CE6CA72CEC46}">
      <dgm:prSet phldrT="[Text]"/>
      <dgm:spPr/>
      <dgm:t>
        <a:bodyPr/>
        <a:lstStyle/>
        <a:p>
          <a:r>
            <a:rPr lang="en-US" dirty="0" smtClean="0"/>
            <a:t>Available throughout the world, and theoretically inexhaustible </a:t>
          </a:r>
          <a:endParaRPr lang="en-US" dirty="0"/>
        </a:p>
      </dgm:t>
    </dgm:pt>
    <dgm:pt modelId="{2E2237E5-CCC7-409F-8614-FCF5C37BF292}" type="parTrans" cxnId="{A3F249AA-6BD7-4A06-A459-80C16C5C56E0}">
      <dgm:prSet/>
      <dgm:spPr/>
      <dgm:t>
        <a:bodyPr/>
        <a:lstStyle/>
        <a:p>
          <a:endParaRPr lang="en-US"/>
        </a:p>
      </dgm:t>
    </dgm:pt>
    <dgm:pt modelId="{0A3B98BB-CDA8-448A-8F52-00085A74C0E2}" type="sibTrans" cxnId="{A3F249AA-6BD7-4A06-A459-80C16C5C56E0}">
      <dgm:prSet/>
      <dgm:spPr/>
      <dgm:t>
        <a:bodyPr/>
        <a:lstStyle/>
        <a:p>
          <a:endParaRPr lang="en-US"/>
        </a:p>
      </dgm:t>
    </dgm:pt>
    <dgm:pt modelId="{2F96FE49-EE61-44A6-969D-E6D89981FCF4}">
      <dgm:prSet phldrT="[Text]"/>
      <dgm:spPr/>
      <dgm:t>
        <a:bodyPr/>
        <a:lstStyle/>
        <a:p>
          <a:r>
            <a:rPr lang="en-US" dirty="0" smtClean="0"/>
            <a:t>Minimal environmental impact</a:t>
          </a:r>
          <a:endParaRPr lang="en-US" dirty="0"/>
        </a:p>
      </dgm:t>
    </dgm:pt>
    <dgm:pt modelId="{AF8DA18D-4A3C-48D4-B90D-19BBADFC9246}" type="parTrans" cxnId="{E25172A2-B9B0-4EB6-9B83-77AC372B4807}">
      <dgm:prSet/>
      <dgm:spPr/>
      <dgm:t>
        <a:bodyPr/>
        <a:lstStyle/>
        <a:p>
          <a:endParaRPr lang="en-US"/>
        </a:p>
      </dgm:t>
    </dgm:pt>
    <dgm:pt modelId="{95A47569-FB20-4A9A-A6C0-0EE546E3C056}" type="sibTrans" cxnId="{E25172A2-B9B0-4EB6-9B83-77AC372B4807}">
      <dgm:prSet/>
      <dgm:spPr/>
      <dgm:t>
        <a:bodyPr/>
        <a:lstStyle/>
        <a:p>
          <a:endParaRPr lang="en-US"/>
        </a:p>
      </dgm:t>
    </dgm:pt>
    <dgm:pt modelId="{0ACFC741-FB88-47C6-8DE2-B91FFC1EFD76}">
      <dgm:prSet phldrT="[Text]"/>
      <dgm:spPr/>
      <dgm:t>
        <a:bodyPr/>
        <a:lstStyle/>
        <a:p>
          <a:r>
            <a:rPr lang="en-US" b="1" u="sng" dirty="0" smtClean="0"/>
            <a:t>Disadvantages</a:t>
          </a:r>
          <a:endParaRPr lang="en-US" b="1" u="sng" dirty="0"/>
        </a:p>
      </dgm:t>
    </dgm:pt>
    <dgm:pt modelId="{3DDA8E5E-7B2E-44E3-A5E8-B379C9425F60}" type="parTrans" cxnId="{4FC15713-AD1E-4D08-8F7C-A2623655E7E0}">
      <dgm:prSet/>
      <dgm:spPr/>
      <dgm:t>
        <a:bodyPr/>
        <a:lstStyle/>
        <a:p>
          <a:endParaRPr lang="en-US"/>
        </a:p>
      </dgm:t>
    </dgm:pt>
    <dgm:pt modelId="{54797FA2-1B7C-431D-B900-3F17E9AE9B11}" type="sibTrans" cxnId="{4FC15713-AD1E-4D08-8F7C-A2623655E7E0}">
      <dgm:prSet/>
      <dgm:spPr/>
      <dgm:t>
        <a:bodyPr/>
        <a:lstStyle/>
        <a:p>
          <a:endParaRPr lang="en-US"/>
        </a:p>
      </dgm:t>
    </dgm:pt>
    <dgm:pt modelId="{C7D6CED0-2182-4091-898F-4421258D0A24}">
      <dgm:prSet phldrT="[Text]"/>
      <dgm:spPr/>
      <dgm:t>
        <a:bodyPr/>
        <a:lstStyle/>
        <a:p>
          <a:r>
            <a:rPr lang="en-US" dirty="0" smtClean="0"/>
            <a:t>Still an expensive source of energy</a:t>
          </a:r>
          <a:endParaRPr lang="en-US" dirty="0"/>
        </a:p>
      </dgm:t>
    </dgm:pt>
    <dgm:pt modelId="{A8EF4483-4CD2-4B58-B04D-FF9E9E4CA243}" type="parTrans" cxnId="{498797D0-3230-4ABA-9CE4-424A3455555B}">
      <dgm:prSet/>
      <dgm:spPr/>
      <dgm:t>
        <a:bodyPr/>
        <a:lstStyle/>
        <a:p>
          <a:endParaRPr lang="en-US"/>
        </a:p>
      </dgm:t>
    </dgm:pt>
    <dgm:pt modelId="{70BD9580-AD93-4EDA-818D-E19725D51065}" type="sibTrans" cxnId="{498797D0-3230-4ABA-9CE4-424A3455555B}">
      <dgm:prSet/>
      <dgm:spPr/>
      <dgm:t>
        <a:bodyPr/>
        <a:lstStyle/>
        <a:p>
          <a:endParaRPr lang="en-US"/>
        </a:p>
      </dgm:t>
    </dgm:pt>
    <dgm:pt modelId="{3771CA1F-227C-444B-B764-52921334BCC8}">
      <dgm:prSet phldrT="[Text]"/>
      <dgm:spPr/>
      <dgm:t>
        <a:bodyPr/>
        <a:lstStyle/>
        <a:p>
          <a:r>
            <a:rPr lang="en-US" dirty="0" smtClean="0"/>
            <a:t>On a small scale there is actually a net energy loss, because energy must be put in to grow the plant mass</a:t>
          </a:r>
          <a:endParaRPr lang="en-US" dirty="0"/>
        </a:p>
      </dgm:t>
    </dgm:pt>
    <dgm:pt modelId="{3D232D04-29AA-4BC6-A2DD-FBF6213D1E29}" type="parTrans" cxnId="{10406301-F660-429D-BE0D-2DADDD34113B}">
      <dgm:prSet/>
      <dgm:spPr/>
      <dgm:t>
        <a:bodyPr/>
        <a:lstStyle/>
        <a:p>
          <a:endParaRPr lang="en-US"/>
        </a:p>
      </dgm:t>
    </dgm:pt>
    <dgm:pt modelId="{7389DBA9-8F86-47F7-9931-95F04AD004B6}" type="sibTrans" cxnId="{10406301-F660-429D-BE0D-2DADDD34113B}">
      <dgm:prSet/>
      <dgm:spPr/>
      <dgm:t>
        <a:bodyPr/>
        <a:lstStyle/>
        <a:p>
          <a:endParaRPr lang="en-US"/>
        </a:p>
      </dgm:t>
    </dgm:pt>
    <dgm:pt modelId="{AFA8D80E-146F-4D38-A513-18E67EB15F0C}" type="pres">
      <dgm:prSet presAssocID="{B34E9B53-2549-4666-B4B3-471812FA2239}" presName="Name0" presStyleCnt="0">
        <dgm:presLayoutVars>
          <dgm:dir/>
          <dgm:resizeHandles val="exact"/>
        </dgm:presLayoutVars>
      </dgm:prSet>
      <dgm:spPr/>
      <dgm:t>
        <a:bodyPr/>
        <a:lstStyle/>
        <a:p>
          <a:endParaRPr lang="en-US"/>
        </a:p>
      </dgm:t>
    </dgm:pt>
    <dgm:pt modelId="{6A8C48F9-7784-49DA-BC2E-47F4F6F473BD}" type="pres">
      <dgm:prSet presAssocID="{16C264EF-AAF8-423A-A1FB-20BDBD27AC4B}" presName="node" presStyleLbl="node1" presStyleIdx="0" presStyleCnt="2" custLinFactNeighborX="-1386">
        <dgm:presLayoutVars>
          <dgm:bulletEnabled val="1"/>
        </dgm:presLayoutVars>
      </dgm:prSet>
      <dgm:spPr/>
      <dgm:t>
        <a:bodyPr/>
        <a:lstStyle/>
        <a:p>
          <a:endParaRPr lang="en-US"/>
        </a:p>
      </dgm:t>
    </dgm:pt>
    <dgm:pt modelId="{69C0A665-BDE9-458F-BD56-6479E2954556}" type="pres">
      <dgm:prSet presAssocID="{216834BA-09DF-47B9-8315-82060972993D}" presName="sibTrans" presStyleCnt="0"/>
      <dgm:spPr/>
    </dgm:pt>
    <dgm:pt modelId="{D7466915-85C0-4FC8-A60C-5A65F624076B}" type="pres">
      <dgm:prSet presAssocID="{0ACFC741-FB88-47C6-8DE2-B91FFC1EFD76}" presName="node" presStyleLbl="node1" presStyleIdx="1" presStyleCnt="2">
        <dgm:presLayoutVars>
          <dgm:bulletEnabled val="1"/>
        </dgm:presLayoutVars>
      </dgm:prSet>
      <dgm:spPr/>
      <dgm:t>
        <a:bodyPr/>
        <a:lstStyle/>
        <a:p>
          <a:endParaRPr lang="en-US"/>
        </a:p>
      </dgm:t>
    </dgm:pt>
  </dgm:ptLst>
  <dgm:cxnLst>
    <dgm:cxn modelId="{CE24B166-2F5C-42C5-8752-E83051829BBB}" type="presOf" srcId="{B34E9B53-2549-4666-B4B3-471812FA2239}" destId="{AFA8D80E-146F-4D38-A513-18E67EB15F0C}" srcOrd="0" destOrd="0" presId="urn:microsoft.com/office/officeart/2005/8/layout/hList6"/>
    <dgm:cxn modelId="{527174B3-AEFB-4C05-AEC4-5A0CF9366E0C}" type="presOf" srcId="{16C264EF-AAF8-423A-A1FB-20BDBD27AC4B}" destId="{6A8C48F9-7784-49DA-BC2E-47F4F6F473BD}" srcOrd="0" destOrd="0" presId="urn:microsoft.com/office/officeart/2005/8/layout/hList6"/>
    <dgm:cxn modelId="{10406301-F660-429D-BE0D-2DADDD34113B}" srcId="{0ACFC741-FB88-47C6-8DE2-B91FFC1EFD76}" destId="{3771CA1F-227C-444B-B764-52921334BCC8}" srcOrd="1" destOrd="0" parTransId="{3D232D04-29AA-4BC6-A2DD-FBF6213D1E29}" sibTransId="{7389DBA9-8F86-47F7-9931-95F04AD004B6}"/>
    <dgm:cxn modelId="{A3F249AA-6BD7-4A06-A459-80C16C5C56E0}" srcId="{16C264EF-AAF8-423A-A1FB-20BDBD27AC4B}" destId="{59671548-7D45-4ADD-8615-CE6CA72CEC46}" srcOrd="0" destOrd="0" parTransId="{2E2237E5-CCC7-409F-8614-FCF5C37BF292}" sibTransId="{0A3B98BB-CDA8-448A-8F52-00085A74C0E2}"/>
    <dgm:cxn modelId="{F17E5D2E-5C3D-4CC6-BFE2-A4E56DC3A3AC}" type="presOf" srcId="{0ACFC741-FB88-47C6-8DE2-B91FFC1EFD76}" destId="{D7466915-85C0-4FC8-A60C-5A65F624076B}" srcOrd="0" destOrd="0" presId="urn:microsoft.com/office/officeart/2005/8/layout/hList6"/>
    <dgm:cxn modelId="{4FC15713-AD1E-4D08-8F7C-A2623655E7E0}" srcId="{B34E9B53-2549-4666-B4B3-471812FA2239}" destId="{0ACFC741-FB88-47C6-8DE2-B91FFC1EFD76}" srcOrd="1" destOrd="0" parTransId="{3DDA8E5E-7B2E-44E3-A5E8-B379C9425F60}" sibTransId="{54797FA2-1B7C-431D-B900-3F17E9AE9B11}"/>
    <dgm:cxn modelId="{E25172A2-B9B0-4EB6-9B83-77AC372B4807}" srcId="{16C264EF-AAF8-423A-A1FB-20BDBD27AC4B}" destId="{2F96FE49-EE61-44A6-969D-E6D89981FCF4}" srcOrd="1" destOrd="0" parTransId="{AF8DA18D-4A3C-48D4-B90D-19BBADFC9246}" sibTransId="{95A47569-FB20-4A9A-A6C0-0EE546E3C056}"/>
    <dgm:cxn modelId="{A5D93312-AD1B-45BD-8728-6F72A83C7102}" type="presOf" srcId="{59671548-7D45-4ADD-8615-CE6CA72CEC46}" destId="{6A8C48F9-7784-49DA-BC2E-47F4F6F473BD}" srcOrd="0" destOrd="1" presId="urn:microsoft.com/office/officeart/2005/8/layout/hList6"/>
    <dgm:cxn modelId="{F6C690D0-7365-450E-9AFB-3DEEC2FB50E3}" type="presOf" srcId="{2F96FE49-EE61-44A6-969D-E6D89981FCF4}" destId="{6A8C48F9-7784-49DA-BC2E-47F4F6F473BD}" srcOrd="0" destOrd="2" presId="urn:microsoft.com/office/officeart/2005/8/layout/hList6"/>
    <dgm:cxn modelId="{E68E95D6-5258-4EDE-BAAC-AE35FA287F29}" srcId="{B34E9B53-2549-4666-B4B3-471812FA2239}" destId="{16C264EF-AAF8-423A-A1FB-20BDBD27AC4B}" srcOrd="0" destOrd="0" parTransId="{8D7E83DA-72CF-4A10-8DF7-BBC86184179A}" sibTransId="{216834BA-09DF-47B9-8315-82060972993D}"/>
    <dgm:cxn modelId="{D5DD8B42-DEF5-4FB7-9F92-1A1260C9852F}" type="presOf" srcId="{3771CA1F-227C-444B-B764-52921334BCC8}" destId="{D7466915-85C0-4FC8-A60C-5A65F624076B}" srcOrd="0" destOrd="2" presId="urn:microsoft.com/office/officeart/2005/8/layout/hList6"/>
    <dgm:cxn modelId="{FD7DD1A1-4151-4A82-B113-5D0F4BD8E153}" type="presOf" srcId="{C7D6CED0-2182-4091-898F-4421258D0A24}" destId="{D7466915-85C0-4FC8-A60C-5A65F624076B}" srcOrd="0" destOrd="1" presId="urn:microsoft.com/office/officeart/2005/8/layout/hList6"/>
    <dgm:cxn modelId="{498797D0-3230-4ABA-9CE4-424A3455555B}" srcId="{0ACFC741-FB88-47C6-8DE2-B91FFC1EFD76}" destId="{C7D6CED0-2182-4091-898F-4421258D0A24}" srcOrd="0" destOrd="0" parTransId="{A8EF4483-4CD2-4B58-B04D-FF9E9E4CA243}" sibTransId="{70BD9580-AD93-4EDA-818D-E19725D51065}"/>
    <dgm:cxn modelId="{9D24D82E-D937-4262-8CBB-73A1EC7BD1FC}" type="presParOf" srcId="{AFA8D80E-146F-4D38-A513-18E67EB15F0C}" destId="{6A8C48F9-7784-49DA-BC2E-47F4F6F473BD}" srcOrd="0" destOrd="0" presId="urn:microsoft.com/office/officeart/2005/8/layout/hList6"/>
    <dgm:cxn modelId="{FC7CE946-F895-4823-BA02-3355CFC9E534}" type="presParOf" srcId="{AFA8D80E-146F-4D38-A513-18E67EB15F0C}" destId="{69C0A665-BDE9-458F-BD56-6479E2954556}" srcOrd="1" destOrd="0" presId="urn:microsoft.com/office/officeart/2005/8/layout/hList6"/>
    <dgm:cxn modelId="{25FBCAF8-4BC6-47F7-A732-9F2A423ED360}" type="presParOf" srcId="{AFA8D80E-146F-4D38-A513-18E67EB15F0C}" destId="{D7466915-85C0-4FC8-A60C-5A65F624076B}" srcOrd="2"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C8F51E-60C0-4C44-829B-BC6DE9AC340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8B58311D-6A5D-42E6-A197-7A164B6EC864}">
      <dgm:prSet phldrT="[Text]"/>
      <dgm:spPr/>
      <dgm:t>
        <a:bodyPr/>
        <a:lstStyle/>
        <a:p>
          <a:r>
            <a:rPr lang="en-US" b="1" u="sng" dirty="0" smtClean="0"/>
            <a:t>Advantages</a:t>
          </a:r>
          <a:endParaRPr lang="en-US" b="1" u="sng" dirty="0"/>
        </a:p>
      </dgm:t>
    </dgm:pt>
    <dgm:pt modelId="{31824144-9118-4431-B2B1-164867B07FE8}" type="parTrans" cxnId="{7E248146-C0E0-45E2-8524-960563E47CE7}">
      <dgm:prSet/>
      <dgm:spPr/>
      <dgm:t>
        <a:bodyPr/>
        <a:lstStyle/>
        <a:p>
          <a:endParaRPr lang="en-US"/>
        </a:p>
      </dgm:t>
    </dgm:pt>
    <dgm:pt modelId="{B535644E-1C8D-4463-A9A6-B646BBBC01CA}" type="sibTrans" cxnId="{7E248146-C0E0-45E2-8524-960563E47CE7}">
      <dgm:prSet/>
      <dgm:spPr/>
      <dgm:t>
        <a:bodyPr/>
        <a:lstStyle/>
        <a:p>
          <a:endParaRPr lang="en-US"/>
        </a:p>
      </dgm:t>
    </dgm:pt>
    <dgm:pt modelId="{ED8C521A-19ED-4A0D-9FF9-0727831D2A77}">
      <dgm:prSet phldrT="[Text]"/>
      <dgm:spPr/>
      <dgm:t>
        <a:bodyPr/>
        <a:lstStyle/>
        <a:p>
          <a:r>
            <a:rPr lang="en-US" dirty="0" smtClean="0"/>
            <a:t>Inexhaustible fuel source</a:t>
          </a:r>
          <a:endParaRPr lang="en-US" dirty="0"/>
        </a:p>
      </dgm:t>
    </dgm:pt>
    <dgm:pt modelId="{7E6223B9-F72F-49EE-BFD7-39B7418AF9ED}" type="parTrans" cxnId="{FD42B53B-2D31-46AF-9A0E-F4F0C8593928}">
      <dgm:prSet/>
      <dgm:spPr/>
      <dgm:t>
        <a:bodyPr/>
        <a:lstStyle/>
        <a:p>
          <a:endParaRPr lang="en-US"/>
        </a:p>
      </dgm:t>
    </dgm:pt>
    <dgm:pt modelId="{3A18BB72-AEA4-4833-BCE1-E2652C288C58}" type="sibTrans" cxnId="{FD42B53B-2D31-46AF-9A0E-F4F0C8593928}">
      <dgm:prSet/>
      <dgm:spPr/>
      <dgm:t>
        <a:bodyPr/>
        <a:lstStyle/>
        <a:p>
          <a:endParaRPr lang="en-US"/>
        </a:p>
      </dgm:t>
    </dgm:pt>
    <dgm:pt modelId="{1F9DBD10-AE3E-4B21-A81A-F3E02346FB1F}">
      <dgm:prSet phldrT="[Text]"/>
      <dgm:spPr/>
      <dgm:t>
        <a:bodyPr/>
        <a:lstStyle/>
        <a:p>
          <a:r>
            <a:rPr lang="en-US" dirty="0" smtClean="0"/>
            <a:t>Produces no pollution</a:t>
          </a:r>
          <a:endParaRPr lang="en-US" dirty="0"/>
        </a:p>
      </dgm:t>
    </dgm:pt>
    <dgm:pt modelId="{E2561E05-EEA6-4716-8F4C-82DB9A6B9AD2}" type="parTrans" cxnId="{294CED5F-9241-4465-BB7D-3C92B6C1DF65}">
      <dgm:prSet/>
      <dgm:spPr/>
      <dgm:t>
        <a:bodyPr/>
        <a:lstStyle/>
        <a:p>
          <a:endParaRPr lang="en-US"/>
        </a:p>
      </dgm:t>
    </dgm:pt>
    <dgm:pt modelId="{BD9E3451-377A-40A3-8C48-D80055982AB5}" type="sibTrans" cxnId="{294CED5F-9241-4465-BB7D-3C92B6C1DF65}">
      <dgm:prSet/>
      <dgm:spPr/>
      <dgm:t>
        <a:bodyPr/>
        <a:lstStyle/>
        <a:p>
          <a:endParaRPr lang="en-US"/>
        </a:p>
      </dgm:t>
    </dgm:pt>
    <dgm:pt modelId="{A9716F2E-433E-429A-8023-3B5B07A5E16B}">
      <dgm:prSet phldrT="[Text]"/>
      <dgm:spPr/>
      <dgm:t>
        <a:bodyPr/>
        <a:lstStyle/>
        <a:p>
          <a:r>
            <a:rPr lang="en-US" b="1" u="sng" dirty="0" smtClean="0"/>
            <a:t>Disadvantages</a:t>
          </a:r>
          <a:endParaRPr lang="en-US" b="1" u="sng" dirty="0"/>
        </a:p>
      </dgm:t>
    </dgm:pt>
    <dgm:pt modelId="{8AFE2228-93C9-45D2-B978-0C5402AD3772}" type="parTrans" cxnId="{6C4594DD-6B02-48D2-AA75-926681FEDB9D}">
      <dgm:prSet/>
      <dgm:spPr/>
      <dgm:t>
        <a:bodyPr/>
        <a:lstStyle/>
        <a:p>
          <a:endParaRPr lang="en-US"/>
        </a:p>
      </dgm:t>
    </dgm:pt>
    <dgm:pt modelId="{4BBCA73E-85B5-4669-B0B9-873ADE4F47F6}" type="sibTrans" cxnId="{6C4594DD-6B02-48D2-AA75-926681FEDB9D}">
      <dgm:prSet/>
      <dgm:spPr/>
      <dgm:t>
        <a:bodyPr/>
        <a:lstStyle/>
        <a:p>
          <a:endParaRPr lang="en-US"/>
        </a:p>
      </dgm:t>
    </dgm:pt>
    <dgm:pt modelId="{0B266B0A-7023-421F-9BB5-EDD2ED3EC8A8}">
      <dgm:prSet phldrT="[Text]"/>
      <dgm:spPr/>
      <dgm:t>
        <a:bodyPr/>
        <a:lstStyle/>
        <a:p>
          <a:r>
            <a:rPr lang="en-US" dirty="0" smtClean="0"/>
            <a:t>Geographically limited, only areas with lots of wind are suitable for wind power generation</a:t>
          </a:r>
          <a:endParaRPr lang="en-US" dirty="0"/>
        </a:p>
      </dgm:t>
    </dgm:pt>
    <dgm:pt modelId="{CA19CE51-3E46-44B8-AE64-4435BD9CE9E8}" type="parTrans" cxnId="{1F4BD514-4170-4342-9268-8731E0688FF1}">
      <dgm:prSet/>
      <dgm:spPr/>
      <dgm:t>
        <a:bodyPr/>
        <a:lstStyle/>
        <a:p>
          <a:endParaRPr lang="en-US"/>
        </a:p>
      </dgm:t>
    </dgm:pt>
    <dgm:pt modelId="{8E883B2E-D6FC-459A-BCB1-2977EC40EFFA}" type="sibTrans" cxnId="{1F4BD514-4170-4342-9268-8731E0688FF1}">
      <dgm:prSet/>
      <dgm:spPr/>
      <dgm:t>
        <a:bodyPr/>
        <a:lstStyle/>
        <a:p>
          <a:endParaRPr lang="en-US"/>
        </a:p>
      </dgm:t>
    </dgm:pt>
    <dgm:pt modelId="{C6C035C7-529F-4C20-93B2-57D2FDE2897A}">
      <dgm:prSet phldrT="[Text]"/>
      <dgm:spPr/>
      <dgm:t>
        <a:bodyPr/>
        <a:lstStyle/>
        <a:p>
          <a:r>
            <a:rPr lang="en-US" dirty="0" smtClean="0"/>
            <a:t>Relatively expensive to maintain</a:t>
          </a:r>
          <a:endParaRPr lang="en-US" dirty="0"/>
        </a:p>
      </dgm:t>
    </dgm:pt>
    <dgm:pt modelId="{97BCB396-6D54-4829-8D5F-9974B93B5B39}" type="parTrans" cxnId="{29D45983-EF58-4777-8F10-F16C2FA47B72}">
      <dgm:prSet/>
      <dgm:spPr/>
      <dgm:t>
        <a:bodyPr/>
        <a:lstStyle/>
        <a:p>
          <a:endParaRPr lang="en-US"/>
        </a:p>
      </dgm:t>
    </dgm:pt>
    <dgm:pt modelId="{ACDF9809-47A7-4B3E-8A93-4D62F5675EC1}" type="sibTrans" cxnId="{29D45983-EF58-4777-8F10-F16C2FA47B72}">
      <dgm:prSet/>
      <dgm:spPr/>
      <dgm:t>
        <a:bodyPr/>
        <a:lstStyle/>
        <a:p>
          <a:endParaRPr lang="en-US"/>
        </a:p>
      </dgm:t>
    </dgm:pt>
    <dgm:pt modelId="{F5FA4D4F-98EA-4BAB-895B-45CC9EB9C665}" type="pres">
      <dgm:prSet presAssocID="{0DC8F51E-60C0-4C44-829B-BC6DE9AC3409}" presName="Name0" presStyleCnt="0">
        <dgm:presLayoutVars>
          <dgm:chPref val="3"/>
          <dgm:dir/>
          <dgm:animLvl val="lvl"/>
          <dgm:resizeHandles/>
        </dgm:presLayoutVars>
      </dgm:prSet>
      <dgm:spPr/>
      <dgm:t>
        <a:bodyPr/>
        <a:lstStyle/>
        <a:p>
          <a:endParaRPr lang="en-US"/>
        </a:p>
      </dgm:t>
    </dgm:pt>
    <dgm:pt modelId="{72F5E8ED-6C07-48C9-BF8D-19E5A0CC3E56}" type="pres">
      <dgm:prSet presAssocID="{8B58311D-6A5D-42E6-A197-7A164B6EC864}" presName="horFlow" presStyleCnt="0"/>
      <dgm:spPr/>
    </dgm:pt>
    <dgm:pt modelId="{093F093E-E49D-416B-A129-BB93BD3A23E5}" type="pres">
      <dgm:prSet presAssocID="{8B58311D-6A5D-42E6-A197-7A164B6EC864}" presName="bigChev" presStyleLbl="node1" presStyleIdx="0" presStyleCnt="2"/>
      <dgm:spPr/>
      <dgm:t>
        <a:bodyPr/>
        <a:lstStyle/>
        <a:p>
          <a:endParaRPr lang="en-US"/>
        </a:p>
      </dgm:t>
    </dgm:pt>
    <dgm:pt modelId="{E4213A12-25B1-466D-876A-6A50803112B1}" type="pres">
      <dgm:prSet presAssocID="{7E6223B9-F72F-49EE-BFD7-39B7418AF9ED}" presName="parTrans" presStyleCnt="0"/>
      <dgm:spPr/>
    </dgm:pt>
    <dgm:pt modelId="{2AB8397D-AF38-49C3-95DD-EAB7C8A2C1E5}" type="pres">
      <dgm:prSet presAssocID="{ED8C521A-19ED-4A0D-9FF9-0727831D2A77}" presName="node" presStyleLbl="alignAccFollowNode1" presStyleIdx="0" presStyleCnt="4">
        <dgm:presLayoutVars>
          <dgm:bulletEnabled val="1"/>
        </dgm:presLayoutVars>
      </dgm:prSet>
      <dgm:spPr/>
      <dgm:t>
        <a:bodyPr/>
        <a:lstStyle/>
        <a:p>
          <a:endParaRPr lang="en-US"/>
        </a:p>
      </dgm:t>
    </dgm:pt>
    <dgm:pt modelId="{30A966C3-20B0-4462-961C-9C88696F1604}" type="pres">
      <dgm:prSet presAssocID="{3A18BB72-AEA4-4833-BCE1-E2652C288C58}" presName="sibTrans" presStyleCnt="0"/>
      <dgm:spPr/>
    </dgm:pt>
    <dgm:pt modelId="{386DB172-CF25-42B1-BD6B-838C6F628296}" type="pres">
      <dgm:prSet presAssocID="{1F9DBD10-AE3E-4B21-A81A-F3E02346FB1F}" presName="node" presStyleLbl="alignAccFollowNode1" presStyleIdx="1" presStyleCnt="4">
        <dgm:presLayoutVars>
          <dgm:bulletEnabled val="1"/>
        </dgm:presLayoutVars>
      </dgm:prSet>
      <dgm:spPr/>
      <dgm:t>
        <a:bodyPr/>
        <a:lstStyle/>
        <a:p>
          <a:endParaRPr lang="en-US"/>
        </a:p>
      </dgm:t>
    </dgm:pt>
    <dgm:pt modelId="{1C7877F8-25BF-47B2-8C37-13D6B0F0D6DF}" type="pres">
      <dgm:prSet presAssocID="{8B58311D-6A5D-42E6-A197-7A164B6EC864}" presName="vSp" presStyleCnt="0"/>
      <dgm:spPr/>
    </dgm:pt>
    <dgm:pt modelId="{CF942AC6-A8FB-473E-96EB-4CC231C30B31}" type="pres">
      <dgm:prSet presAssocID="{A9716F2E-433E-429A-8023-3B5B07A5E16B}" presName="horFlow" presStyleCnt="0"/>
      <dgm:spPr/>
    </dgm:pt>
    <dgm:pt modelId="{FAED15A2-D3D0-4CDE-BDA2-64A5AA084BD0}" type="pres">
      <dgm:prSet presAssocID="{A9716F2E-433E-429A-8023-3B5B07A5E16B}" presName="bigChev" presStyleLbl="node1" presStyleIdx="1" presStyleCnt="2"/>
      <dgm:spPr/>
      <dgm:t>
        <a:bodyPr/>
        <a:lstStyle/>
        <a:p>
          <a:endParaRPr lang="en-US"/>
        </a:p>
      </dgm:t>
    </dgm:pt>
    <dgm:pt modelId="{696C3AC2-9CC5-4589-A3B6-3FAC26C9C7C4}" type="pres">
      <dgm:prSet presAssocID="{CA19CE51-3E46-44B8-AE64-4435BD9CE9E8}" presName="parTrans" presStyleCnt="0"/>
      <dgm:spPr/>
    </dgm:pt>
    <dgm:pt modelId="{03808026-943C-45AC-8835-B6B2027F0A4F}" type="pres">
      <dgm:prSet presAssocID="{0B266B0A-7023-421F-9BB5-EDD2ED3EC8A8}" presName="node" presStyleLbl="alignAccFollowNode1" presStyleIdx="2" presStyleCnt="4">
        <dgm:presLayoutVars>
          <dgm:bulletEnabled val="1"/>
        </dgm:presLayoutVars>
      </dgm:prSet>
      <dgm:spPr/>
      <dgm:t>
        <a:bodyPr/>
        <a:lstStyle/>
        <a:p>
          <a:endParaRPr lang="en-US"/>
        </a:p>
      </dgm:t>
    </dgm:pt>
    <dgm:pt modelId="{BB6A2598-04EC-41CD-958F-D037D0DF9D2A}" type="pres">
      <dgm:prSet presAssocID="{8E883B2E-D6FC-459A-BCB1-2977EC40EFFA}" presName="sibTrans" presStyleCnt="0"/>
      <dgm:spPr/>
    </dgm:pt>
    <dgm:pt modelId="{B44510E4-1F63-479B-9B9F-651EF953519A}" type="pres">
      <dgm:prSet presAssocID="{C6C035C7-529F-4C20-93B2-57D2FDE2897A}" presName="node" presStyleLbl="alignAccFollowNode1" presStyleIdx="3" presStyleCnt="4">
        <dgm:presLayoutVars>
          <dgm:bulletEnabled val="1"/>
        </dgm:presLayoutVars>
      </dgm:prSet>
      <dgm:spPr/>
      <dgm:t>
        <a:bodyPr/>
        <a:lstStyle/>
        <a:p>
          <a:endParaRPr lang="en-US"/>
        </a:p>
      </dgm:t>
    </dgm:pt>
  </dgm:ptLst>
  <dgm:cxnLst>
    <dgm:cxn modelId="{29D45983-EF58-4777-8F10-F16C2FA47B72}" srcId="{A9716F2E-433E-429A-8023-3B5B07A5E16B}" destId="{C6C035C7-529F-4C20-93B2-57D2FDE2897A}" srcOrd="1" destOrd="0" parTransId="{97BCB396-6D54-4829-8D5F-9974B93B5B39}" sibTransId="{ACDF9809-47A7-4B3E-8A93-4D62F5675EC1}"/>
    <dgm:cxn modelId="{FD42B53B-2D31-46AF-9A0E-F4F0C8593928}" srcId="{8B58311D-6A5D-42E6-A197-7A164B6EC864}" destId="{ED8C521A-19ED-4A0D-9FF9-0727831D2A77}" srcOrd="0" destOrd="0" parTransId="{7E6223B9-F72F-49EE-BFD7-39B7418AF9ED}" sibTransId="{3A18BB72-AEA4-4833-BCE1-E2652C288C58}"/>
    <dgm:cxn modelId="{19D7B562-80BB-4569-BC9D-DCAF3BFAF994}" type="presOf" srcId="{A9716F2E-433E-429A-8023-3B5B07A5E16B}" destId="{FAED15A2-D3D0-4CDE-BDA2-64A5AA084BD0}" srcOrd="0" destOrd="0" presId="urn:microsoft.com/office/officeart/2005/8/layout/lProcess3"/>
    <dgm:cxn modelId="{03EB6C03-12FB-44C5-9588-64D5C1FC052B}" type="presOf" srcId="{ED8C521A-19ED-4A0D-9FF9-0727831D2A77}" destId="{2AB8397D-AF38-49C3-95DD-EAB7C8A2C1E5}" srcOrd="0" destOrd="0" presId="urn:microsoft.com/office/officeart/2005/8/layout/lProcess3"/>
    <dgm:cxn modelId="{7E248146-C0E0-45E2-8524-960563E47CE7}" srcId="{0DC8F51E-60C0-4C44-829B-BC6DE9AC3409}" destId="{8B58311D-6A5D-42E6-A197-7A164B6EC864}" srcOrd="0" destOrd="0" parTransId="{31824144-9118-4431-B2B1-164867B07FE8}" sibTransId="{B535644E-1C8D-4463-A9A6-B646BBBC01CA}"/>
    <dgm:cxn modelId="{6C4594DD-6B02-48D2-AA75-926681FEDB9D}" srcId="{0DC8F51E-60C0-4C44-829B-BC6DE9AC3409}" destId="{A9716F2E-433E-429A-8023-3B5B07A5E16B}" srcOrd="1" destOrd="0" parTransId="{8AFE2228-93C9-45D2-B978-0C5402AD3772}" sibTransId="{4BBCA73E-85B5-4669-B0B9-873ADE4F47F6}"/>
    <dgm:cxn modelId="{C0BA5DE6-D8E2-421B-8CEA-AD7D3A825B96}" type="presOf" srcId="{0B266B0A-7023-421F-9BB5-EDD2ED3EC8A8}" destId="{03808026-943C-45AC-8835-B6B2027F0A4F}" srcOrd="0" destOrd="0" presId="urn:microsoft.com/office/officeart/2005/8/layout/lProcess3"/>
    <dgm:cxn modelId="{853D811E-7434-497B-ABBA-D43624B76EAF}" type="presOf" srcId="{0DC8F51E-60C0-4C44-829B-BC6DE9AC3409}" destId="{F5FA4D4F-98EA-4BAB-895B-45CC9EB9C665}" srcOrd="0" destOrd="0" presId="urn:microsoft.com/office/officeart/2005/8/layout/lProcess3"/>
    <dgm:cxn modelId="{294CED5F-9241-4465-BB7D-3C92B6C1DF65}" srcId="{8B58311D-6A5D-42E6-A197-7A164B6EC864}" destId="{1F9DBD10-AE3E-4B21-A81A-F3E02346FB1F}" srcOrd="1" destOrd="0" parTransId="{E2561E05-EEA6-4716-8F4C-82DB9A6B9AD2}" sibTransId="{BD9E3451-377A-40A3-8C48-D80055982AB5}"/>
    <dgm:cxn modelId="{B57A38C8-980D-410E-ABA0-D0F4B4C597A2}" type="presOf" srcId="{C6C035C7-529F-4C20-93B2-57D2FDE2897A}" destId="{B44510E4-1F63-479B-9B9F-651EF953519A}" srcOrd="0" destOrd="0" presId="urn:microsoft.com/office/officeart/2005/8/layout/lProcess3"/>
    <dgm:cxn modelId="{1F4BD514-4170-4342-9268-8731E0688FF1}" srcId="{A9716F2E-433E-429A-8023-3B5B07A5E16B}" destId="{0B266B0A-7023-421F-9BB5-EDD2ED3EC8A8}" srcOrd="0" destOrd="0" parTransId="{CA19CE51-3E46-44B8-AE64-4435BD9CE9E8}" sibTransId="{8E883B2E-D6FC-459A-BCB1-2977EC40EFFA}"/>
    <dgm:cxn modelId="{0BF45BEA-1C7F-4E24-8B35-13AC76B5A5A6}" type="presOf" srcId="{1F9DBD10-AE3E-4B21-A81A-F3E02346FB1F}" destId="{386DB172-CF25-42B1-BD6B-838C6F628296}" srcOrd="0" destOrd="0" presId="urn:microsoft.com/office/officeart/2005/8/layout/lProcess3"/>
    <dgm:cxn modelId="{A16266C2-74B0-4B5E-A6DE-55CEC8236A6B}" type="presOf" srcId="{8B58311D-6A5D-42E6-A197-7A164B6EC864}" destId="{093F093E-E49D-416B-A129-BB93BD3A23E5}" srcOrd="0" destOrd="0" presId="urn:microsoft.com/office/officeart/2005/8/layout/lProcess3"/>
    <dgm:cxn modelId="{7DDCDAAA-5382-422D-AE62-C433A997053E}" type="presParOf" srcId="{F5FA4D4F-98EA-4BAB-895B-45CC9EB9C665}" destId="{72F5E8ED-6C07-48C9-BF8D-19E5A0CC3E56}" srcOrd="0" destOrd="0" presId="urn:microsoft.com/office/officeart/2005/8/layout/lProcess3"/>
    <dgm:cxn modelId="{D5F8A4CC-1236-46F9-92C6-741AEC61A91F}" type="presParOf" srcId="{72F5E8ED-6C07-48C9-BF8D-19E5A0CC3E56}" destId="{093F093E-E49D-416B-A129-BB93BD3A23E5}" srcOrd="0" destOrd="0" presId="urn:microsoft.com/office/officeart/2005/8/layout/lProcess3"/>
    <dgm:cxn modelId="{EF8B1B07-5A67-414B-91F4-BDAECBEAE524}" type="presParOf" srcId="{72F5E8ED-6C07-48C9-BF8D-19E5A0CC3E56}" destId="{E4213A12-25B1-466D-876A-6A50803112B1}" srcOrd="1" destOrd="0" presId="urn:microsoft.com/office/officeart/2005/8/layout/lProcess3"/>
    <dgm:cxn modelId="{2E5F562C-F7EB-463D-A65D-5788E86C3392}" type="presParOf" srcId="{72F5E8ED-6C07-48C9-BF8D-19E5A0CC3E56}" destId="{2AB8397D-AF38-49C3-95DD-EAB7C8A2C1E5}" srcOrd="2" destOrd="0" presId="urn:microsoft.com/office/officeart/2005/8/layout/lProcess3"/>
    <dgm:cxn modelId="{E4CDAB17-85AE-439C-BE0F-EB6E3FDCCFAC}" type="presParOf" srcId="{72F5E8ED-6C07-48C9-BF8D-19E5A0CC3E56}" destId="{30A966C3-20B0-4462-961C-9C88696F1604}" srcOrd="3" destOrd="0" presId="urn:microsoft.com/office/officeart/2005/8/layout/lProcess3"/>
    <dgm:cxn modelId="{102F5486-2308-42F3-8E3E-40B6CC8EE83E}" type="presParOf" srcId="{72F5E8ED-6C07-48C9-BF8D-19E5A0CC3E56}" destId="{386DB172-CF25-42B1-BD6B-838C6F628296}" srcOrd="4" destOrd="0" presId="urn:microsoft.com/office/officeart/2005/8/layout/lProcess3"/>
    <dgm:cxn modelId="{C43ACDC4-1891-4FAE-8747-A6D252DE0B1F}" type="presParOf" srcId="{F5FA4D4F-98EA-4BAB-895B-45CC9EB9C665}" destId="{1C7877F8-25BF-47B2-8C37-13D6B0F0D6DF}" srcOrd="1" destOrd="0" presId="urn:microsoft.com/office/officeart/2005/8/layout/lProcess3"/>
    <dgm:cxn modelId="{8EFB1C45-5400-4A73-A034-5E7588AC3297}" type="presParOf" srcId="{F5FA4D4F-98EA-4BAB-895B-45CC9EB9C665}" destId="{CF942AC6-A8FB-473E-96EB-4CC231C30B31}" srcOrd="2" destOrd="0" presId="urn:microsoft.com/office/officeart/2005/8/layout/lProcess3"/>
    <dgm:cxn modelId="{0F58815C-A735-4422-9DF3-49478F9A5943}" type="presParOf" srcId="{CF942AC6-A8FB-473E-96EB-4CC231C30B31}" destId="{FAED15A2-D3D0-4CDE-BDA2-64A5AA084BD0}" srcOrd="0" destOrd="0" presId="urn:microsoft.com/office/officeart/2005/8/layout/lProcess3"/>
    <dgm:cxn modelId="{22EF2F45-821E-47A5-9D12-5E9DD594AD1D}" type="presParOf" srcId="{CF942AC6-A8FB-473E-96EB-4CC231C30B31}" destId="{696C3AC2-9CC5-4589-A3B6-3FAC26C9C7C4}" srcOrd="1" destOrd="0" presId="urn:microsoft.com/office/officeart/2005/8/layout/lProcess3"/>
    <dgm:cxn modelId="{6316F0C9-8945-48F7-B247-43BBAB568545}" type="presParOf" srcId="{CF942AC6-A8FB-473E-96EB-4CC231C30B31}" destId="{03808026-943C-45AC-8835-B6B2027F0A4F}" srcOrd="2" destOrd="0" presId="urn:microsoft.com/office/officeart/2005/8/layout/lProcess3"/>
    <dgm:cxn modelId="{F53579CB-1C7D-4EA8-BEE5-60CF50E45352}" type="presParOf" srcId="{CF942AC6-A8FB-473E-96EB-4CC231C30B31}" destId="{BB6A2598-04EC-41CD-958F-D037D0DF9D2A}" srcOrd="3" destOrd="0" presId="urn:microsoft.com/office/officeart/2005/8/layout/lProcess3"/>
    <dgm:cxn modelId="{3C0E8044-22C1-4C15-984C-05F01780EBED}" type="presParOf" srcId="{CF942AC6-A8FB-473E-96EB-4CC231C30B31}" destId="{B44510E4-1F63-479B-9B9F-651EF953519A}"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8925EE-83B6-4707-B299-E51658D7925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C563AF7-CF59-4AF1-BB82-DF6CFFDE1BF2}">
      <dgm:prSet phldrT="[Text]"/>
      <dgm:spPr/>
      <dgm:t>
        <a:bodyPr/>
        <a:lstStyle/>
        <a:p>
          <a:r>
            <a:rPr lang="en-US" dirty="0" smtClean="0"/>
            <a:t>Advantages</a:t>
          </a:r>
          <a:endParaRPr lang="en-US" dirty="0"/>
        </a:p>
      </dgm:t>
    </dgm:pt>
    <dgm:pt modelId="{84145810-73A1-4D41-AA01-9B14A1260FB6}" type="parTrans" cxnId="{75325E98-0115-4E4E-8EDD-BDB03B0B7123}">
      <dgm:prSet/>
      <dgm:spPr/>
      <dgm:t>
        <a:bodyPr/>
        <a:lstStyle/>
        <a:p>
          <a:endParaRPr lang="en-US"/>
        </a:p>
      </dgm:t>
    </dgm:pt>
    <dgm:pt modelId="{57ADD320-E434-4A3B-98CB-B21271485F69}" type="sibTrans" cxnId="{75325E98-0115-4E4E-8EDD-BDB03B0B7123}">
      <dgm:prSet/>
      <dgm:spPr/>
      <dgm:t>
        <a:bodyPr/>
        <a:lstStyle/>
        <a:p>
          <a:endParaRPr lang="en-US"/>
        </a:p>
      </dgm:t>
    </dgm:pt>
    <dgm:pt modelId="{C1146F87-2CDF-47F9-A5DB-432400EC8113}">
      <dgm:prSet phldrT="[Text]"/>
      <dgm:spPr/>
      <dgm:t>
        <a:bodyPr/>
        <a:lstStyle/>
        <a:p>
          <a:r>
            <a:rPr lang="en-US" dirty="0" smtClean="0"/>
            <a:t>Inexhaustible fuel source</a:t>
          </a:r>
          <a:endParaRPr lang="en-US" dirty="0"/>
        </a:p>
      </dgm:t>
    </dgm:pt>
    <dgm:pt modelId="{9C8D5287-9121-44B5-9487-3200E505FB79}" type="parTrans" cxnId="{A6985F19-547D-4FA6-8A74-2981892A5B82}">
      <dgm:prSet/>
      <dgm:spPr/>
      <dgm:t>
        <a:bodyPr/>
        <a:lstStyle/>
        <a:p>
          <a:endParaRPr lang="en-US"/>
        </a:p>
      </dgm:t>
    </dgm:pt>
    <dgm:pt modelId="{687FEF18-826A-4E81-A188-73DAB176472A}" type="sibTrans" cxnId="{A6985F19-547D-4FA6-8A74-2981892A5B82}">
      <dgm:prSet/>
      <dgm:spPr/>
      <dgm:t>
        <a:bodyPr/>
        <a:lstStyle/>
        <a:p>
          <a:endParaRPr lang="en-US"/>
        </a:p>
      </dgm:t>
    </dgm:pt>
    <dgm:pt modelId="{B1DC4671-42B1-42FA-A688-5582DED39982}">
      <dgm:prSet phldrT="[Text]"/>
      <dgm:spPr/>
      <dgm:t>
        <a:bodyPr/>
        <a:lstStyle/>
        <a:p>
          <a:r>
            <a:rPr lang="en-US" dirty="0" smtClean="0"/>
            <a:t>Minimal environmental impact, and can be used throughout the world</a:t>
          </a:r>
          <a:endParaRPr lang="en-US" dirty="0"/>
        </a:p>
      </dgm:t>
    </dgm:pt>
    <dgm:pt modelId="{E9713D13-0F64-44FE-A952-348B0A83BAB6}" type="parTrans" cxnId="{8B178233-CB67-44EF-81DE-13CE2CDAF2F4}">
      <dgm:prSet/>
      <dgm:spPr/>
      <dgm:t>
        <a:bodyPr/>
        <a:lstStyle/>
        <a:p>
          <a:endParaRPr lang="en-US"/>
        </a:p>
      </dgm:t>
    </dgm:pt>
    <dgm:pt modelId="{B0E7934B-C146-482C-92E1-AFCFB3E7ACAE}" type="sibTrans" cxnId="{8B178233-CB67-44EF-81DE-13CE2CDAF2F4}">
      <dgm:prSet/>
      <dgm:spPr/>
      <dgm:t>
        <a:bodyPr/>
        <a:lstStyle/>
        <a:p>
          <a:endParaRPr lang="en-US"/>
        </a:p>
      </dgm:t>
    </dgm:pt>
    <dgm:pt modelId="{86277ADB-76F0-48E6-80F3-6A9C62429979}">
      <dgm:prSet phldrT="[Text]"/>
      <dgm:spPr/>
      <dgm:t>
        <a:bodyPr/>
        <a:lstStyle/>
        <a:p>
          <a:r>
            <a:rPr lang="en-US" dirty="0" smtClean="0"/>
            <a:t>Disadvantages</a:t>
          </a:r>
          <a:endParaRPr lang="en-US" dirty="0"/>
        </a:p>
      </dgm:t>
    </dgm:pt>
    <dgm:pt modelId="{BD453353-3186-41E2-A012-01FECCA85862}" type="parTrans" cxnId="{FBE72A36-46AF-4B5F-AADC-6C2A588AB190}">
      <dgm:prSet/>
      <dgm:spPr/>
      <dgm:t>
        <a:bodyPr/>
        <a:lstStyle/>
        <a:p>
          <a:endParaRPr lang="en-US"/>
        </a:p>
      </dgm:t>
    </dgm:pt>
    <dgm:pt modelId="{76D0A873-0160-4F54-BC8C-5E25D5FF351C}" type="sibTrans" cxnId="{FBE72A36-46AF-4B5F-AADC-6C2A588AB190}">
      <dgm:prSet/>
      <dgm:spPr/>
      <dgm:t>
        <a:bodyPr/>
        <a:lstStyle/>
        <a:p>
          <a:endParaRPr lang="en-US"/>
        </a:p>
      </dgm:t>
    </dgm:pt>
    <dgm:pt modelId="{95E4A612-142A-46DF-9285-99C515E55BAC}">
      <dgm:prSet phldrT="[Text]"/>
      <dgm:spPr/>
      <dgm:t>
        <a:bodyPr/>
        <a:lstStyle/>
        <a:p>
          <a:r>
            <a:rPr lang="en-US" dirty="0" smtClean="0"/>
            <a:t>Smaller models depend on availability of fast flowing rivers or streams</a:t>
          </a:r>
          <a:endParaRPr lang="en-US" dirty="0"/>
        </a:p>
      </dgm:t>
    </dgm:pt>
    <dgm:pt modelId="{3B56DB36-EB73-4F73-A9DF-E81F28582571}" type="parTrans" cxnId="{78EDA68A-6C73-4E6F-A5FC-BFB2EC84A9EA}">
      <dgm:prSet/>
      <dgm:spPr/>
      <dgm:t>
        <a:bodyPr/>
        <a:lstStyle/>
        <a:p>
          <a:endParaRPr lang="en-US"/>
        </a:p>
      </dgm:t>
    </dgm:pt>
    <dgm:pt modelId="{E2497332-ABB2-4860-A3F6-3370344DBA4E}" type="sibTrans" cxnId="{78EDA68A-6C73-4E6F-A5FC-BFB2EC84A9EA}">
      <dgm:prSet/>
      <dgm:spPr/>
      <dgm:t>
        <a:bodyPr/>
        <a:lstStyle/>
        <a:p>
          <a:endParaRPr lang="en-US"/>
        </a:p>
      </dgm:t>
    </dgm:pt>
    <dgm:pt modelId="{64F15356-F947-45A5-8449-8DB2D91CDAD3}">
      <dgm:prSet phldrT="[Text]"/>
      <dgm:spPr/>
      <dgm:t>
        <a:bodyPr/>
        <a:lstStyle/>
        <a:p>
          <a:r>
            <a:rPr lang="en-US" dirty="0" smtClean="0"/>
            <a:t>Run-of-the-river plants can impact the mobility of fish and other river life </a:t>
          </a:r>
          <a:endParaRPr lang="en-US" dirty="0"/>
        </a:p>
      </dgm:t>
    </dgm:pt>
    <dgm:pt modelId="{D3E42772-51FA-485B-9F73-E9D662916CD2}" type="parTrans" cxnId="{9FA93D7A-3AC5-4457-A8A1-1BA16C153325}">
      <dgm:prSet/>
      <dgm:spPr/>
      <dgm:t>
        <a:bodyPr/>
        <a:lstStyle/>
        <a:p>
          <a:endParaRPr lang="en-US"/>
        </a:p>
      </dgm:t>
    </dgm:pt>
    <dgm:pt modelId="{277E9639-FFEE-476F-90CA-3E6550994FE1}" type="sibTrans" cxnId="{9FA93D7A-3AC5-4457-A8A1-1BA16C153325}">
      <dgm:prSet/>
      <dgm:spPr/>
      <dgm:t>
        <a:bodyPr/>
        <a:lstStyle/>
        <a:p>
          <a:endParaRPr lang="en-US"/>
        </a:p>
      </dgm:t>
    </dgm:pt>
    <dgm:pt modelId="{24512A37-CB18-4DB4-9922-E6BE7975ED1D}" type="pres">
      <dgm:prSet presAssocID="{578925EE-83B6-4707-B299-E51658D79252}" presName="Name0" presStyleCnt="0">
        <dgm:presLayoutVars>
          <dgm:dir/>
          <dgm:animLvl val="lvl"/>
          <dgm:resizeHandles val="exact"/>
        </dgm:presLayoutVars>
      </dgm:prSet>
      <dgm:spPr/>
      <dgm:t>
        <a:bodyPr/>
        <a:lstStyle/>
        <a:p>
          <a:endParaRPr lang="en-US"/>
        </a:p>
      </dgm:t>
    </dgm:pt>
    <dgm:pt modelId="{DF3F2BE5-F683-4CBC-9433-572BFCFCE191}" type="pres">
      <dgm:prSet presAssocID="{5C563AF7-CF59-4AF1-BB82-DF6CFFDE1BF2}" presName="composite" presStyleCnt="0"/>
      <dgm:spPr/>
    </dgm:pt>
    <dgm:pt modelId="{6BA9076E-91B9-458A-A33E-E981E9A6F4E5}" type="pres">
      <dgm:prSet presAssocID="{5C563AF7-CF59-4AF1-BB82-DF6CFFDE1BF2}" presName="parTx" presStyleLbl="alignNode1" presStyleIdx="0" presStyleCnt="2">
        <dgm:presLayoutVars>
          <dgm:chMax val="0"/>
          <dgm:chPref val="0"/>
          <dgm:bulletEnabled val="1"/>
        </dgm:presLayoutVars>
      </dgm:prSet>
      <dgm:spPr/>
      <dgm:t>
        <a:bodyPr/>
        <a:lstStyle/>
        <a:p>
          <a:endParaRPr lang="en-US"/>
        </a:p>
      </dgm:t>
    </dgm:pt>
    <dgm:pt modelId="{41E1783F-4AD5-4943-A878-A752546276BD}" type="pres">
      <dgm:prSet presAssocID="{5C563AF7-CF59-4AF1-BB82-DF6CFFDE1BF2}" presName="desTx" presStyleLbl="alignAccFollowNode1" presStyleIdx="0" presStyleCnt="2" custLinFactNeighborX="-2406">
        <dgm:presLayoutVars>
          <dgm:bulletEnabled val="1"/>
        </dgm:presLayoutVars>
      </dgm:prSet>
      <dgm:spPr/>
      <dgm:t>
        <a:bodyPr/>
        <a:lstStyle/>
        <a:p>
          <a:endParaRPr lang="en-US"/>
        </a:p>
      </dgm:t>
    </dgm:pt>
    <dgm:pt modelId="{C49CE3CF-F94A-4F8B-80CF-6DFE93BB47D6}" type="pres">
      <dgm:prSet presAssocID="{57ADD320-E434-4A3B-98CB-B21271485F69}" presName="space" presStyleCnt="0"/>
      <dgm:spPr/>
    </dgm:pt>
    <dgm:pt modelId="{5261FD17-37B9-4279-8945-4BCAEAAC714C}" type="pres">
      <dgm:prSet presAssocID="{86277ADB-76F0-48E6-80F3-6A9C62429979}" presName="composite" presStyleCnt="0"/>
      <dgm:spPr/>
    </dgm:pt>
    <dgm:pt modelId="{6A95E7EC-7CCC-49B6-BC7E-6AB595BD3915}" type="pres">
      <dgm:prSet presAssocID="{86277ADB-76F0-48E6-80F3-6A9C62429979}" presName="parTx" presStyleLbl="alignNode1" presStyleIdx="1" presStyleCnt="2">
        <dgm:presLayoutVars>
          <dgm:chMax val="0"/>
          <dgm:chPref val="0"/>
          <dgm:bulletEnabled val="1"/>
        </dgm:presLayoutVars>
      </dgm:prSet>
      <dgm:spPr/>
      <dgm:t>
        <a:bodyPr/>
        <a:lstStyle/>
        <a:p>
          <a:endParaRPr lang="en-US"/>
        </a:p>
      </dgm:t>
    </dgm:pt>
    <dgm:pt modelId="{0102CB51-A575-4F19-9E6E-8311E0FDD895}" type="pres">
      <dgm:prSet presAssocID="{86277ADB-76F0-48E6-80F3-6A9C62429979}" presName="desTx" presStyleLbl="alignAccFollowNode1" presStyleIdx="1" presStyleCnt="2">
        <dgm:presLayoutVars>
          <dgm:bulletEnabled val="1"/>
        </dgm:presLayoutVars>
      </dgm:prSet>
      <dgm:spPr/>
      <dgm:t>
        <a:bodyPr/>
        <a:lstStyle/>
        <a:p>
          <a:endParaRPr lang="en-US"/>
        </a:p>
      </dgm:t>
    </dgm:pt>
  </dgm:ptLst>
  <dgm:cxnLst>
    <dgm:cxn modelId="{75325E98-0115-4E4E-8EDD-BDB03B0B7123}" srcId="{578925EE-83B6-4707-B299-E51658D79252}" destId="{5C563AF7-CF59-4AF1-BB82-DF6CFFDE1BF2}" srcOrd="0" destOrd="0" parTransId="{84145810-73A1-4D41-AA01-9B14A1260FB6}" sibTransId="{57ADD320-E434-4A3B-98CB-B21271485F69}"/>
    <dgm:cxn modelId="{FBE72A36-46AF-4B5F-AADC-6C2A588AB190}" srcId="{578925EE-83B6-4707-B299-E51658D79252}" destId="{86277ADB-76F0-48E6-80F3-6A9C62429979}" srcOrd="1" destOrd="0" parTransId="{BD453353-3186-41E2-A012-01FECCA85862}" sibTransId="{76D0A873-0160-4F54-BC8C-5E25D5FF351C}"/>
    <dgm:cxn modelId="{9FA93D7A-3AC5-4457-A8A1-1BA16C153325}" srcId="{86277ADB-76F0-48E6-80F3-6A9C62429979}" destId="{64F15356-F947-45A5-8449-8DB2D91CDAD3}" srcOrd="1" destOrd="0" parTransId="{D3E42772-51FA-485B-9F73-E9D662916CD2}" sibTransId="{277E9639-FFEE-476F-90CA-3E6550994FE1}"/>
    <dgm:cxn modelId="{78EDA68A-6C73-4E6F-A5FC-BFB2EC84A9EA}" srcId="{86277ADB-76F0-48E6-80F3-6A9C62429979}" destId="{95E4A612-142A-46DF-9285-99C515E55BAC}" srcOrd="0" destOrd="0" parTransId="{3B56DB36-EB73-4F73-A9DF-E81F28582571}" sibTransId="{E2497332-ABB2-4860-A3F6-3370344DBA4E}"/>
    <dgm:cxn modelId="{A6985F19-547D-4FA6-8A74-2981892A5B82}" srcId="{5C563AF7-CF59-4AF1-BB82-DF6CFFDE1BF2}" destId="{C1146F87-2CDF-47F9-A5DB-432400EC8113}" srcOrd="0" destOrd="0" parTransId="{9C8D5287-9121-44B5-9487-3200E505FB79}" sibTransId="{687FEF18-826A-4E81-A188-73DAB176472A}"/>
    <dgm:cxn modelId="{8B178233-CB67-44EF-81DE-13CE2CDAF2F4}" srcId="{5C563AF7-CF59-4AF1-BB82-DF6CFFDE1BF2}" destId="{B1DC4671-42B1-42FA-A688-5582DED39982}" srcOrd="1" destOrd="0" parTransId="{E9713D13-0F64-44FE-A952-348B0A83BAB6}" sibTransId="{B0E7934B-C146-482C-92E1-AFCFB3E7ACAE}"/>
    <dgm:cxn modelId="{62657621-4AAF-4496-A41C-BBEB832A42AC}" type="presOf" srcId="{578925EE-83B6-4707-B299-E51658D79252}" destId="{24512A37-CB18-4DB4-9922-E6BE7975ED1D}" srcOrd="0" destOrd="0" presId="urn:microsoft.com/office/officeart/2005/8/layout/hList1"/>
    <dgm:cxn modelId="{D3D25E7E-4D12-4439-A9B1-C83F3C4844CA}" type="presOf" srcId="{86277ADB-76F0-48E6-80F3-6A9C62429979}" destId="{6A95E7EC-7CCC-49B6-BC7E-6AB595BD3915}" srcOrd="0" destOrd="0" presId="urn:microsoft.com/office/officeart/2005/8/layout/hList1"/>
    <dgm:cxn modelId="{759BBBA8-2B7D-4E9A-B53D-5A1E5810B290}" type="presOf" srcId="{C1146F87-2CDF-47F9-A5DB-432400EC8113}" destId="{41E1783F-4AD5-4943-A878-A752546276BD}" srcOrd="0" destOrd="0" presId="urn:microsoft.com/office/officeart/2005/8/layout/hList1"/>
    <dgm:cxn modelId="{58B2E260-CFA2-49BA-B32C-0CC4BBA23A4D}" type="presOf" srcId="{B1DC4671-42B1-42FA-A688-5582DED39982}" destId="{41E1783F-4AD5-4943-A878-A752546276BD}" srcOrd="0" destOrd="1" presId="urn:microsoft.com/office/officeart/2005/8/layout/hList1"/>
    <dgm:cxn modelId="{7C1A6B42-2482-4536-B2D9-6325DE957AC1}" type="presOf" srcId="{95E4A612-142A-46DF-9285-99C515E55BAC}" destId="{0102CB51-A575-4F19-9E6E-8311E0FDD895}" srcOrd="0" destOrd="0" presId="urn:microsoft.com/office/officeart/2005/8/layout/hList1"/>
    <dgm:cxn modelId="{75F3B5ED-ABBC-4A61-B5F5-DBA0A09B4FC3}" type="presOf" srcId="{64F15356-F947-45A5-8449-8DB2D91CDAD3}" destId="{0102CB51-A575-4F19-9E6E-8311E0FDD895}" srcOrd="0" destOrd="1" presId="urn:microsoft.com/office/officeart/2005/8/layout/hList1"/>
    <dgm:cxn modelId="{7BA3BF44-9A59-4FB9-85C5-B1D6EF0BEEB5}" type="presOf" srcId="{5C563AF7-CF59-4AF1-BB82-DF6CFFDE1BF2}" destId="{6BA9076E-91B9-458A-A33E-E981E9A6F4E5}" srcOrd="0" destOrd="0" presId="urn:microsoft.com/office/officeart/2005/8/layout/hList1"/>
    <dgm:cxn modelId="{A346E3B4-6E9C-4146-91CF-AD179BA5E744}" type="presParOf" srcId="{24512A37-CB18-4DB4-9922-E6BE7975ED1D}" destId="{DF3F2BE5-F683-4CBC-9433-572BFCFCE191}" srcOrd="0" destOrd="0" presId="urn:microsoft.com/office/officeart/2005/8/layout/hList1"/>
    <dgm:cxn modelId="{CBF5BA43-54B3-41B3-8C04-73AE9BE13548}" type="presParOf" srcId="{DF3F2BE5-F683-4CBC-9433-572BFCFCE191}" destId="{6BA9076E-91B9-458A-A33E-E981E9A6F4E5}" srcOrd="0" destOrd="0" presId="urn:microsoft.com/office/officeart/2005/8/layout/hList1"/>
    <dgm:cxn modelId="{D11E460A-0535-4622-9A94-52C9F7DC7FC5}" type="presParOf" srcId="{DF3F2BE5-F683-4CBC-9433-572BFCFCE191}" destId="{41E1783F-4AD5-4943-A878-A752546276BD}" srcOrd="1" destOrd="0" presId="urn:microsoft.com/office/officeart/2005/8/layout/hList1"/>
    <dgm:cxn modelId="{3931B8BA-60E4-4846-A40C-7C77DF312D11}" type="presParOf" srcId="{24512A37-CB18-4DB4-9922-E6BE7975ED1D}" destId="{C49CE3CF-F94A-4F8B-80CF-6DFE93BB47D6}" srcOrd="1" destOrd="0" presId="urn:microsoft.com/office/officeart/2005/8/layout/hList1"/>
    <dgm:cxn modelId="{B2EB66E3-93E0-46EF-A482-37867CA4DC33}" type="presParOf" srcId="{24512A37-CB18-4DB4-9922-E6BE7975ED1D}" destId="{5261FD17-37B9-4279-8945-4BCAEAAC714C}" srcOrd="2" destOrd="0" presId="urn:microsoft.com/office/officeart/2005/8/layout/hList1"/>
    <dgm:cxn modelId="{2AB1DD16-9AEF-47EA-942D-1D178051A5F8}" type="presParOf" srcId="{5261FD17-37B9-4279-8945-4BCAEAAC714C}" destId="{6A95E7EC-7CCC-49B6-BC7E-6AB595BD3915}" srcOrd="0" destOrd="0" presId="urn:microsoft.com/office/officeart/2005/8/layout/hList1"/>
    <dgm:cxn modelId="{1ADEA8CB-4913-4EC1-B93E-D68CB4613AC9}" type="presParOf" srcId="{5261FD17-37B9-4279-8945-4BCAEAAC714C}" destId="{0102CB51-A575-4F19-9E6E-8311E0FDD89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54CC3C-AA8E-4775-BB8B-32F4D7D5F4A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E54FEA2-C5FC-443D-8EB0-5A1BAC5900EC}">
      <dgm:prSet phldrT="[Text]"/>
      <dgm:spPr/>
      <dgm:t>
        <a:bodyPr/>
        <a:lstStyle/>
        <a:p>
          <a:r>
            <a:rPr lang="en-US" b="1" u="sng" dirty="0" smtClean="0"/>
            <a:t>Advantages</a:t>
          </a:r>
          <a:endParaRPr lang="en-US" b="1" u="sng" dirty="0"/>
        </a:p>
      </dgm:t>
    </dgm:pt>
    <dgm:pt modelId="{0BE54CCF-EA2D-45CE-B7CE-6494480359ED}" type="parTrans" cxnId="{6915F2E9-4464-44D1-BC0F-277EF663D901}">
      <dgm:prSet/>
      <dgm:spPr/>
      <dgm:t>
        <a:bodyPr/>
        <a:lstStyle/>
        <a:p>
          <a:endParaRPr lang="en-US"/>
        </a:p>
      </dgm:t>
    </dgm:pt>
    <dgm:pt modelId="{622050F1-DF8F-4F71-9238-52E5FB2375C3}" type="sibTrans" cxnId="{6915F2E9-4464-44D1-BC0F-277EF663D901}">
      <dgm:prSet/>
      <dgm:spPr/>
      <dgm:t>
        <a:bodyPr/>
        <a:lstStyle/>
        <a:p>
          <a:endParaRPr lang="en-US"/>
        </a:p>
      </dgm:t>
    </dgm:pt>
    <dgm:pt modelId="{18A2DF76-4712-41BB-AD2A-E0E34D252A03}">
      <dgm:prSet phldrT="[Text]"/>
      <dgm:spPr/>
      <dgm:t>
        <a:bodyPr/>
        <a:lstStyle/>
        <a:p>
          <a:r>
            <a:rPr lang="en-US" dirty="0" smtClean="0"/>
            <a:t>Inexhaustible energy source with no pollution</a:t>
          </a:r>
          <a:endParaRPr lang="en-US" dirty="0"/>
        </a:p>
      </dgm:t>
    </dgm:pt>
    <dgm:pt modelId="{CB98E7E4-4F08-4794-8327-489F8C55D8D6}" type="parTrans" cxnId="{37E459A6-63FC-439D-A49F-C0656C4112BC}">
      <dgm:prSet/>
      <dgm:spPr/>
      <dgm:t>
        <a:bodyPr/>
        <a:lstStyle/>
        <a:p>
          <a:endParaRPr lang="en-US"/>
        </a:p>
      </dgm:t>
    </dgm:pt>
    <dgm:pt modelId="{4E1807FE-798C-4537-A904-050FB0C67070}" type="sibTrans" cxnId="{37E459A6-63FC-439D-A49F-C0656C4112BC}">
      <dgm:prSet/>
      <dgm:spPr/>
      <dgm:t>
        <a:bodyPr/>
        <a:lstStyle/>
        <a:p>
          <a:endParaRPr lang="en-US"/>
        </a:p>
      </dgm:t>
    </dgm:pt>
    <dgm:pt modelId="{0BE7EF32-7454-43E7-B20C-A0B8EB107BC7}">
      <dgm:prSet phldrT="[Text]"/>
      <dgm:spPr/>
      <dgm:t>
        <a:bodyPr/>
        <a:lstStyle/>
        <a:p>
          <a:r>
            <a:rPr lang="en-US" dirty="0" smtClean="0"/>
            <a:t>Does not require structures such as solar panels or windmills to collect the energy, it can directly produce heat/energy</a:t>
          </a:r>
          <a:endParaRPr lang="en-US" dirty="0"/>
        </a:p>
      </dgm:t>
    </dgm:pt>
    <dgm:pt modelId="{AFD53D7D-4877-489C-B5ED-F2AE8271CD68}" type="parTrans" cxnId="{A4D5A58A-A14B-4B7E-B09B-D2747586E5C1}">
      <dgm:prSet/>
      <dgm:spPr/>
      <dgm:t>
        <a:bodyPr/>
        <a:lstStyle/>
        <a:p>
          <a:endParaRPr lang="en-US"/>
        </a:p>
      </dgm:t>
    </dgm:pt>
    <dgm:pt modelId="{CDB40DEB-3209-4E31-9D6B-F0D9DF512635}" type="sibTrans" cxnId="{A4D5A58A-A14B-4B7E-B09B-D2747586E5C1}">
      <dgm:prSet/>
      <dgm:spPr/>
      <dgm:t>
        <a:bodyPr/>
        <a:lstStyle/>
        <a:p>
          <a:endParaRPr lang="en-US"/>
        </a:p>
      </dgm:t>
    </dgm:pt>
    <dgm:pt modelId="{A04F1914-1027-405C-AA9E-E858ED043124}">
      <dgm:prSet phldrT="[Text]"/>
      <dgm:spPr/>
      <dgm:t>
        <a:bodyPr/>
        <a:lstStyle/>
        <a:p>
          <a:r>
            <a:rPr lang="en-US" b="1" u="sng" dirty="0" smtClean="0"/>
            <a:t>Disadvantages</a:t>
          </a:r>
          <a:endParaRPr lang="en-US" b="1" u="sng" dirty="0"/>
        </a:p>
      </dgm:t>
    </dgm:pt>
    <dgm:pt modelId="{5984E415-3112-44C4-B542-4F9B5AA2ACEB}" type="parTrans" cxnId="{CE7BF5F2-CEB1-4743-A516-8D1B1BE5D2D1}">
      <dgm:prSet/>
      <dgm:spPr/>
      <dgm:t>
        <a:bodyPr/>
        <a:lstStyle/>
        <a:p>
          <a:endParaRPr lang="en-US"/>
        </a:p>
      </dgm:t>
    </dgm:pt>
    <dgm:pt modelId="{9E1C5CBF-1C61-4267-86B5-CD1C61304AC9}" type="sibTrans" cxnId="{CE7BF5F2-CEB1-4743-A516-8D1B1BE5D2D1}">
      <dgm:prSet/>
      <dgm:spPr/>
      <dgm:t>
        <a:bodyPr/>
        <a:lstStyle/>
        <a:p>
          <a:endParaRPr lang="en-US"/>
        </a:p>
      </dgm:t>
    </dgm:pt>
    <dgm:pt modelId="{01E819E4-BD64-4E61-BA24-A753AF665CFC}">
      <dgm:prSet phldrT="[Text]"/>
      <dgm:spPr/>
      <dgm:t>
        <a:bodyPr/>
        <a:lstStyle/>
        <a:p>
          <a:r>
            <a:rPr lang="en-US" dirty="0" smtClean="0"/>
            <a:t>Geographically limited – not available in many locations</a:t>
          </a:r>
          <a:endParaRPr lang="en-US" dirty="0"/>
        </a:p>
      </dgm:t>
    </dgm:pt>
    <dgm:pt modelId="{838EFDA7-1766-4A2E-9345-0F051F2B4AAC}" type="parTrans" cxnId="{42CE3F2E-1B1D-40EF-85CF-77AB288B736D}">
      <dgm:prSet/>
      <dgm:spPr/>
      <dgm:t>
        <a:bodyPr/>
        <a:lstStyle/>
        <a:p>
          <a:endParaRPr lang="en-US"/>
        </a:p>
      </dgm:t>
    </dgm:pt>
    <dgm:pt modelId="{EB39D618-6B3F-4D45-ABD5-AC6BBC209428}" type="sibTrans" cxnId="{42CE3F2E-1B1D-40EF-85CF-77AB288B736D}">
      <dgm:prSet/>
      <dgm:spPr/>
      <dgm:t>
        <a:bodyPr/>
        <a:lstStyle/>
        <a:p>
          <a:endParaRPr lang="en-US"/>
        </a:p>
      </dgm:t>
    </dgm:pt>
    <dgm:pt modelId="{D595FF08-FA6A-46FE-880E-16B156F1B91D}">
      <dgm:prSet phldrT="[Text]"/>
      <dgm:spPr/>
      <dgm:t>
        <a:bodyPr/>
        <a:lstStyle/>
        <a:p>
          <a:r>
            <a:rPr lang="en-US" dirty="0" smtClean="0"/>
            <a:t>Not much power per vent</a:t>
          </a:r>
          <a:endParaRPr lang="en-US" dirty="0"/>
        </a:p>
      </dgm:t>
    </dgm:pt>
    <dgm:pt modelId="{87E0FFA6-74EB-4EB4-A97B-C77AF8C07B80}" type="parTrans" cxnId="{1C086B17-FC79-4E5A-B25F-99164274F331}">
      <dgm:prSet/>
      <dgm:spPr/>
      <dgm:t>
        <a:bodyPr/>
        <a:lstStyle/>
        <a:p>
          <a:endParaRPr lang="en-US"/>
        </a:p>
      </dgm:t>
    </dgm:pt>
    <dgm:pt modelId="{C2E2955A-9362-46B6-8BF4-32B771772E6F}" type="sibTrans" cxnId="{1C086B17-FC79-4E5A-B25F-99164274F331}">
      <dgm:prSet/>
      <dgm:spPr/>
      <dgm:t>
        <a:bodyPr/>
        <a:lstStyle/>
        <a:p>
          <a:endParaRPr lang="en-US"/>
        </a:p>
      </dgm:t>
    </dgm:pt>
    <dgm:pt modelId="{1F711228-E9A1-46DA-9019-1678CE21D9DC}" type="pres">
      <dgm:prSet presAssocID="{0C54CC3C-AA8E-4775-BB8B-32F4D7D5F4A9}" presName="linearFlow" presStyleCnt="0">
        <dgm:presLayoutVars>
          <dgm:dir/>
          <dgm:animLvl val="lvl"/>
          <dgm:resizeHandles val="exact"/>
        </dgm:presLayoutVars>
      </dgm:prSet>
      <dgm:spPr/>
      <dgm:t>
        <a:bodyPr/>
        <a:lstStyle/>
        <a:p>
          <a:endParaRPr lang="en-US"/>
        </a:p>
      </dgm:t>
    </dgm:pt>
    <dgm:pt modelId="{35F92075-2EA5-4223-BF8E-8B34487B69B3}" type="pres">
      <dgm:prSet presAssocID="{EE54FEA2-C5FC-443D-8EB0-5A1BAC5900EC}" presName="composite" presStyleCnt="0"/>
      <dgm:spPr/>
    </dgm:pt>
    <dgm:pt modelId="{0AB7B460-F4B3-4328-B3E1-C09CAFDF24DB}" type="pres">
      <dgm:prSet presAssocID="{EE54FEA2-C5FC-443D-8EB0-5A1BAC5900EC}" presName="parentText" presStyleLbl="alignNode1" presStyleIdx="0" presStyleCnt="2">
        <dgm:presLayoutVars>
          <dgm:chMax val="1"/>
          <dgm:bulletEnabled val="1"/>
        </dgm:presLayoutVars>
      </dgm:prSet>
      <dgm:spPr/>
      <dgm:t>
        <a:bodyPr/>
        <a:lstStyle/>
        <a:p>
          <a:endParaRPr lang="en-US"/>
        </a:p>
      </dgm:t>
    </dgm:pt>
    <dgm:pt modelId="{2E261445-6E35-47EA-AB2F-2B2D167CC25A}" type="pres">
      <dgm:prSet presAssocID="{EE54FEA2-C5FC-443D-8EB0-5A1BAC5900EC}" presName="descendantText" presStyleLbl="alignAcc1" presStyleIdx="0" presStyleCnt="2">
        <dgm:presLayoutVars>
          <dgm:bulletEnabled val="1"/>
        </dgm:presLayoutVars>
      </dgm:prSet>
      <dgm:spPr/>
      <dgm:t>
        <a:bodyPr/>
        <a:lstStyle/>
        <a:p>
          <a:endParaRPr lang="en-US"/>
        </a:p>
      </dgm:t>
    </dgm:pt>
    <dgm:pt modelId="{27FCFA51-EB85-4C11-9EFC-07F841840BD6}" type="pres">
      <dgm:prSet presAssocID="{622050F1-DF8F-4F71-9238-52E5FB2375C3}" presName="sp" presStyleCnt="0"/>
      <dgm:spPr/>
    </dgm:pt>
    <dgm:pt modelId="{61539B71-87FE-4A20-AE89-E0C61711B70C}" type="pres">
      <dgm:prSet presAssocID="{A04F1914-1027-405C-AA9E-E858ED043124}" presName="composite" presStyleCnt="0"/>
      <dgm:spPr/>
    </dgm:pt>
    <dgm:pt modelId="{1314EF19-A1E0-45A7-98C6-DCDA13129994}" type="pres">
      <dgm:prSet presAssocID="{A04F1914-1027-405C-AA9E-E858ED043124}" presName="parentText" presStyleLbl="alignNode1" presStyleIdx="1" presStyleCnt="2" custLinFactNeighborY="2195">
        <dgm:presLayoutVars>
          <dgm:chMax val="1"/>
          <dgm:bulletEnabled val="1"/>
        </dgm:presLayoutVars>
      </dgm:prSet>
      <dgm:spPr/>
      <dgm:t>
        <a:bodyPr/>
        <a:lstStyle/>
        <a:p>
          <a:endParaRPr lang="en-US"/>
        </a:p>
      </dgm:t>
    </dgm:pt>
    <dgm:pt modelId="{88A9F9B7-78AD-4333-9593-7182AD7A92A4}" type="pres">
      <dgm:prSet presAssocID="{A04F1914-1027-405C-AA9E-E858ED043124}" presName="descendantText" presStyleLbl="alignAcc1" presStyleIdx="1" presStyleCnt="2">
        <dgm:presLayoutVars>
          <dgm:bulletEnabled val="1"/>
        </dgm:presLayoutVars>
      </dgm:prSet>
      <dgm:spPr/>
      <dgm:t>
        <a:bodyPr/>
        <a:lstStyle/>
        <a:p>
          <a:endParaRPr lang="en-US"/>
        </a:p>
      </dgm:t>
    </dgm:pt>
  </dgm:ptLst>
  <dgm:cxnLst>
    <dgm:cxn modelId="{EEB36B91-0471-4A69-BCEE-88AEC7CB60C2}" type="presOf" srcId="{D595FF08-FA6A-46FE-880E-16B156F1B91D}" destId="{88A9F9B7-78AD-4333-9593-7182AD7A92A4}" srcOrd="0" destOrd="1" presId="urn:microsoft.com/office/officeart/2005/8/layout/chevron2"/>
    <dgm:cxn modelId="{4ADCA6E6-DD01-4F19-B5A7-F28CF767E738}" type="presOf" srcId="{18A2DF76-4712-41BB-AD2A-E0E34D252A03}" destId="{2E261445-6E35-47EA-AB2F-2B2D167CC25A}" srcOrd="0" destOrd="0" presId="urn:microsoft.com/office/officeart/2005/8/layout/chevron2"/>
    <dgm:cxn modelId="{A4D5A58A-A14B-4B7E-B09B-D2747586E5C1}" srcId="{EE54FEA2-C5FC-443D-8EB0-5A1BAC5900EC}" destId="{0BE7EF32-7454-43E7-B20C-A0B8EB107BC7}" srcOrd="1" destOrd="0" parTransId="{AFD53D7D-4877-489C-B5ED-F2AE8271CD68}" sibTransId="{CDB40DEB-3209-4E31-9D6B-F0D9DF512635}"/>
    <dgm:cxn modelId="{CE7BF5F2-CEB1-4743-A516-8D1B1BE5D2D1}" srcId="{0C54CC3C-AA8E-4775-BB8B-32F4D7D5F4A9}" destId="{A04F1914-1027-405C-AA9E-E858ED043124}" srcOrd="1" destOrd="0" parTransId="{5984E415-3112-44C4-B542-4F9B5AA2ACEB}" sibTransId="{9E1C5CBF-1C61-4267-86B5-CD1C61304AC9}"/>
    <dgm:cxn modelId="{33762241-0BA2-4BB7-8338-D26E266D5EA0}" type="presOf" srcId="{01E819E4-BD64-4E61-BA24-A753AF665CFC}" destId="{88A9F9B7-78AD-4333-9593-7182AD7A92A4}" srcOrd="0" destOrd="0" presId="urn:microsoft.com/office/officeart/2005/8/layout/chevron2"/>
    <dgm:cxn modelId="{5BF697C2-2378-41AA-AD8D-761D348213CF}" type="presOf" srcId="{0BE7EF32-7454-43E7-B20C-A0B8EB107BC7}" destId="{2E261445-6E35-47EA-AB2F-2B2D167CC25A}" srcOrd="0" destOrd="1" presId="urn:microsoft.com/office/officeart/2005/8/layout/chevron2"/>
    <dgm:cxn modelId="{1C086B17-FC79-4E5A-B25F-99164274F331}" srcId="{A04F1914-1027-405C-AA9E-E858ED043124}" destId="{D595FF08-FA6A-46FE-880E-16B156F1B91D}" srcOrd="1" destOrd="0" parTransId="{87E0FFA6-74EB-4EB4-A97B-C77AF8C07B80}" sibTransId="{C2E2955A-9362-46B6-8BF4-32B771772E6F}"/>
    <dgm:cxn modelId="{AECA773A-141E-4339-9B56-09DCD3A6E915}" type="presOf" srcId="{EE54FEA2-C5FC-443D-8EB0-5A1BAC5900EC}" destId="{0AB7B460-F4B3-4328-B3E1-C09CAFDF24DB}" srcOrd="0" destOrd="0" presId="urn:microsoft.com/office/officeart/2005/8/layout/chevron2"/>
    <dgm:cxn modelId="{247C5465-905F-449F-BC64-629394A8ED9C}" type="presOf" srcId="{A04F1914-1027-405C-AA9E-E858ED043124}" destId="{1314EF19-A1E0-45A7-98C6-DCDA13129994}" srcOrd="0" destOrd="0" presId="urn:microsoft.com/office/officeart/2005/8/layout/chevron2"/>
    <dgm:cxn modelId="{C474D081-2282-46CA-A7A9-BE01F7185183}" type="presOf" srcId="{0C54CC3C-AA8E-4775-BB8B-32F4D7D5F4A9}" destId="{1F711228-E9A1-46DA-9019-1678CE21D9DC}" srcOrd="0" destOrd="0" presId="urn:microsoft.com/office/officeart/2005/8/layout/chevron2"/>
    <dgm:cxn modelId="{6915F2E9-4464-44D1-BC0F-277EF663D901}" srcId="{0C54CC3C-AA8E-4775-BB8B-32F4D7D5F4A9}" destId="{EE54FEA2-C5FC-443D-8EB0-5A1BAC5900EC}" srcOrd="0" destOrd="0" parTransId="{0BE54CCF-EA2D-45CE-B7CE-6494480359ED}" sibTransId="{622050F1-DF8F-4F71-9238-52E5FB2375C3}"/>
    <dgm:cxn modelId="{42CE3F2E-1B1D-40EF-85CF-77AB288B736D}" srcId="{A04F1914-1027-405C-AA9E-E858ED043124}" destId="{01E819E4-BD64-4E61-BA24-A753AF665CFC}" srcOrd="0" destOrd="0" parTransId="{838EFDA7-1766-4A2E-9345-0F051F2B4AAC}" sibTransId="{EB39D618-6B3F-4D45-ABD5-AC6BBC209428}"/>
    <dgm:cxn modelId="{37E459A6-63FC-439D-A49F-C0656C4112BC}" srcId="{EE54FEA2-C5FC-443D-8EB0-5A1BAC5900EC}" destId="{18A2DF76-4712-41BB-AD2A-E0E34D252A03}" srcOrd="0" destOrd="0" parTransId="{CB98E7E4-4F08-4794-8327-489F8C55D8D6}" sibTransId="{4E1807FE-798C-4537-A904-050FB0C67070}"/>
    <dgm:cxn modelId="{C913CC4B-A0D7-49B0-88F5-9321FE832716}" type="presParOf" srcId="{1F711228-E9A1-46DA-9019-1678CE21D9DC}" destId="{35F92075-2EA5-4223-BF8E-8B34487B69B3}" srcOrd="0" destOrd="0" presId="urn:microsoft.com/office/officeart/2005/8/layout/chevron2"/>
    <dgm:cxn modelId="{B4116EFA-EAA9-4EDC-9D7B-3421538E25BA}" type="presParOf" srcId="{35F92075-2EA5-4223-BF8E-8B34487B69B3}" destId="{0AB7B460-F4B3-4328-B3E1-C09CAFDF24DB}" srcOrd="0" destOrd="0" presId="urn:microsoft.com/office/officeart/2005/8/layout/chevron2"/>
    <dgm:cxn modelId="{C9E745B7-C65E-45C7-85CD-69AECAC59586}" type="presParOf" srcId="{35F92075-2EA5-4223-BF8E-8B34487B69B3}" destId="{2E261445-6E35-47EA-AB2F-2B2D167CC25A}" srcOrd="1" destOrd="0" presId="urn:microsoft.com/office/officeart/2005/8/layout/chevron2"/>
    <dgm:cxn modelId="{91E1FC08-19F3-444E-B24B-3139733F3702}" type="presParOf" srcId="{1F711228-E9A1-46DA-9019-1678CE21D9DC}" destId="{27FCFA51-EB85-4C11-9EFC-07F841840BD6}" srcOrd="1" destOrd="0" presId="urn:microsoft.com/office/officeart/2005/8/layout/chevron2"/>
    <dgm:cxn modelId="{71FA9D2C-CD71-463F-B164-28686D31E63C}" type="presParOf" srcId="{1F711228-E9A1-46DA-9019-1678CE21D9DC}" destId="{61539B71-87FE-4A20-AE89-E0C61711B70C}" srcOrd="2" destOrd="0" presId="urn:microsoft.com/office/officeart/2005/8/layout/chevron2"/>
    <dgm:cxn modelId="{D5AE8775-E236-40FE-A496-F72B220E0950}" type="presParOf" srcId="{61539B71-87FE-4A20-AE89-E0C61711B70C}" destId="{1314EF19-A1E0-45A7-98C6-DCDA13129994}" srcOrd="0" destOrd="0" presId="urn:microsoft.com/office/officeart/2005/8/layout/chevron2"/>
    <dgm:cxn modelId="{DB4D21FA-0F08-4737-B2F1-D35C64AD0A68}" type="presParOf" srcId="{61539B71-87FE-4A20-AE89-E0C61711B70C}" destId="{88A9F9B7-78AD-4333-9593-7182AD7A92A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B44E55-858C-469B-85B9-5765743D5FB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C4C757-497F-482C-BDD1-2A4B5F3ABA9A}">
      <dgm:prSet phldrT="[Text]"/>
      <dgm:spPr/>
      <dgm:t>
        <a:bodyPr/>
        <a:lstStyle/>
        <a:p>
          <a:r>
            <a:rPr lang="en-US" b="1" u="sng" dirty="0" smtClean="0"/>
            <a:t>Advantages</a:t>
          </a:r>
          <a:endParaRPr lang="en-US" b="1" u="sng" dirty="0"/>
        </a:p>
      </dgm:t>
    </dgm:pt>
    <dgm:pt modelId="{FA790A92-FE17-4B14-8443-136E80F0FB71}" type="parTrans" cxnId="{DC978F8E-CD6D-428F-97A3-197B4D986E91}">
      <dgm:prSet/>
      <dgm:spPr/>
      <dgm:t>
        <a:bodyPr/>
        <a:lstStyle/>
        <a:p>
          <a:endParaRPr lang="en-US"/>
        </a:p>
      </dgm:t>
    </dgm:pt>
    <dgm:pt modelId="{DE71FA94-9830-45B3-8914-900D26F7A9AE}" type="sibTrans" cxnId="{DC978F8E-CD6D-428F-97A3-197B4D986E91}">
      <dgm:prSet/>
      <dgm:spPr/>
      <dgm:t>
        <a:bodyPr/>
        <a:lstStyle/>
        <a:p>
          <a:endParaRPr lang="en-US"/>
        </a:p>
      </dgm:t>
    </dgm:pt>
    <dgm:pt modelId="{E54D4AF6-57C4-487E-B65E-9BA5C1349441}">
      <dgm:prSet phldrT="[Text]"/>
      <dgm:spPr/>
      <dgm:t>
        <a:bodyPr/>
        <a:lstStyle/>
        <a:p>
          <a:r>
            <a:rPr lang="en-US" dirty="0" smtClean="0"/>
            <a:t>Inexhaustible fuel source with no pollution</a:t>
          </a:r>
          <a:endParaRPr lang="en-US" dirty="0"/>
        </a:p>
      </dgm:t>
    </dgm:pt>
    <dgm:pt modelId="{EE22722E-05D0-4588-8094-74EB5E681216}" type="parTrans" cxnId="{75AB2A2D-7F76-44A1-B980-D4DB8AEA77FF}">
      <dgm:prSet/>
      <dgm:spPr/>
      <dgm:t>
        <a:bodyPr/>
        <a:lstStyle/>
        <a:p>
          <a:endParaRPr lang="en-US"/>
        </a:p>
      </dgm:t>
    </dgm:pt>
    <dgm:pt modelId="{12A280B4-55DE-4A5D-9467-9DD7E0D2E6D6}" type="sibTrans" cxnId="{75AB2A2D-7F76-44A1-B980-D4DB8AEA77FF}">
      <dgm:prSet/>
      <dgm:spPr/>
      <dgm:t>
        <a:bodyPr/>
        <a:lstStyle/>
        <a:p>
          <a:endParaRPr lang="en-US"/>
        </a:p>
      </dgm:t>
    </dgm:pt>
    <dgm:pt modelId="{BDE4F663-96C6-425B-BE96-5BA3E0754075}">
      <dgm:prSet phldrT="[Text]"/>
      <dgm:spPr/>
      <dgm:t>
        <a:bodyPr/>
        <a:lstStyle/>
        <a:p>
          <a:r>
            <a:rPr lang="en-US" dirty="0" smtClean="0"/>
            <a:t>Versatile- it is often used for powering items as diverse as solar cars and satellites</a:t>
          </a:r>
          <a:endParaRPr lang="en-US" dirty="0"/>
        </a:p>
      </dgm:t>
    </dgm:pt>
    <dgm:pt modelId="{076764C8-6FFA-4AF7-B484-800468B0FF5A}" type="parTrans" cxnId="{40DF0D6A-B214-47AD-B62E-E12FF9B4B2F4}">
      <dgm:prSet/>
      <dgm:spPr/>
      <dgm:t>
        <a:bodyPr/>
        <a:lstStyle/>
        <a:p>
          <a:endParaRPr lang="en-US"/>
        </a:p>
      </dgm:t>
    </dgm:pt>
    <dgm:pt modelId="{F33912C5-26DD-46E7-96CE-3AC318E5C96A}" type="sibTrans" cxnId="{40DF0D6A-B214-47AD-B62E-E12FF9B4B2F4}">
      <dgm:prSet/>
      <dgm:spPr/>
      <dgm:t>
        <a:bodyPr/>
        <a:lstStyle/>
        <a:p>
          <a:endParaRPr lang="en-US"/>
        </a:p>
      </dgm:t>
    </dgm:pt>
    <dgm:pt modelId="{1A269BCE-983A-4A64-A8EE-EA9DEB79813D}">
      <dgm:prSet phldrT="[Text]"/>
      <dgm:spPr/>
      <dgm:t>
        <a:bodyPr/>
        <a:lstStyle/>
        <a:p>
          <a:r>
            <a:rPr lang="en-US" b="1" u="sng" dirty="0" smtClean="0"/>
            <a:t>Disadvantages</a:t>
          </a:r>
          <a:endParaRPr lang="en-US" b="1" u="sng" dirty="0"/>
        </a:p>
      </dgm:t>
    </dgm:pt>
    <dgm:pt modelId="{55C26D3B-B372-4935-9C8E-980B9F05219E}" type="parTrans" cxnId="{AB343333-F7E8-47A5-9B70-7F0DB9A291D5}">
      <dgm:prSet/>
      <dgm:spPr/>
      <dgm:t>
        <a:bodyPr/>
        <a:lstStyle/>
        <a:p>
          <a:endParaRPr lang="en-US"/>
        </a:p>
      </dgm:t>
    </dgm:pt>
    <dgm:pt modelId="{0BB346A7-98E0-45CE-8EB8-76675EDB5826}" type="sibTrans" cxnId="{AB343333-F7E8-47A5-9B70-7F0DB9A291D5}">
      <dgm:prSet/>
      <dgm:spPr/>
      <dgm:t>
        <a:bodyPr/>
        <a:lstStyle/>
        <a:p>
          <a:endParaRPr lang="en-US"/>
        </a:p>
      </dgm:t>
    </dgm:pt>
    <dgm:pt modelId="{FBF3BCE9-540B-4957-BB3D-273D702C1813}">
      <dgm:prSet phldrT="[Text]"/>
      <dgm:spPr/>
      <dgm:t>
        <a:bodyPr/>
        <a:lstStyle/>
        <a:p>
          <a:r>
            <a:rPr lang="en-US" dirty="0" smtClean="0"/>
            <a:t>Low energy production, large numbers of solar panels and large land areas are required to produce useful amounts of heat or electricity</a:t>
          </a:r>
          <a:endParaRPr lang="en-US" dirty="0"/>
        </a:p>
      </dgm:t>
    </dgm:pt>
    <dgm:pt modelId="{05B90F95-D85F-4D2E-B2E8-EA9B8C7716BF}" type="parTrans" cxnId="{A8627541-3316-44C7-9807-A6E3DD789663}">
      <dgm:prSet/>
      <dgm:spPr/>
      <dgm:t>
        <a:bodyPr/>
        <a:lstStyle/>
        <a:p>
          <a:endParaRPr lang="en-US"/>
        </a:p>
      </dgm:t>
    </dgm:pt>
    <dgm:pt modelId="{9C823E43-BE5B-4E36-83C4-D53ABC9A77A2}" type="sibTrans" cxnId="{A8627541-3316-44C7-9807-A6E3DD789663}">
      <dgm:prSet/>
      <dgm:spPr/>
      <dgm:t>
        <a:bodyPr/>
        <a:lstStyle/>
        <a:p>
          <a:endParaRPr lang="en-US"/>
        </a:p>
      </dgm:t>
    </dgm:pt>
    <dgm:pt modelId="{A9F389AF-DC21-4487-B5CA-A68E1B4CF3D6}">
      <dgm:prSet phldrT="[Text]"/>
      <dgm:spPr/>
      <dgm:t>
        <a:bodyPr/>
        <a:lstStyle/>
        <a:p>
          <a:r>
            <a:rPr lang="en-US" dirty="0" smtClean="0"/>
            <a:t>Only areas of the world with lots of sunlight are suitable for solar power generation </a:t>
          </a:r>
          <a:endParaRPr lang="en-US" dirty="0"/>
        </a:p>
      </dgm:t>
    </dgm:pt>
    <dgm:pt modelId="{416E6385-10D7-4049-B8C2-FF71F91A9752}" type="parTrans" cxnId="{661EE58E-A1E9-4350-B39B-BCCEE0D41EBD}">
      <dgm:prSet/>
      <dgm:spPr/>
      <dgm:t>
        <a:bodyPr/>
        <a:lstStyle/>
        <a:p>
          <a:endParaRPr lang="en-US"/>
        </a:p>
      </dgm:t>
    </dgm:pt>
    <dgm:pt modelId="{6AEE578B-A1A8-467A-82D0-F02786E458A8}" type="sibTrans" cxnId="{661EE58E-A1E9-4350-B39B-BCCEE0D41EBD}">
      <dgm:prSet/>
      <dgm:spPr/>
      <dgm:t>
        <a:bodyPr/>
        <a:lstStyle/>
        <a:p>
          <a:endParaRPr lang="en-US"/>
        </a:p>
      </dgm:t>
    </dgm:pt>
    <dgm:pt modelId="{6E47C36A-0160-4A9B-8EFE-7326029FD823}" type="pres">
      <dgm:prSet presAssocID="{04B44E55-858C-469B-85B9-5765743D5FBE}" presName="Name0" presStyleCnt="0">
        <dgm:presLayoutVars>
          <dgm:dir/>
          <dgm:animLvl val="lvl"/>
          <dgm:resizeHandles val="exact"/>
        </dgm:presLayoutVars>
      </dgm:prSet>
      <dgm:spPr/>
      <dgm:t>
        <a:bodyPr/>
        <a:lstStyle/>
        <a:p>
          <a:endParaRPr lang="en-US"/>
        </a:p>
      </dgm:t>
    </dgm:pt>
    <dgm:pt modelId="{C9712335-F6D9-4216-9C25-3122DED6D66F}" type="pres">
      <dgm:prSet presAssocID="{27C4C757-497F-482C-BDD1-2A4B5F3ABA9A}" presName="linNode" presStyleCnt="0"/>
      <dgm:spPr/>
    </dgm:pt>
    <dgm:pt modelId="{0955CAD4-430C-4749-86B4-DA099B5BB528}" type="pres">
      <dgm:prSet presAssocID="{27C4C757-497F-482C-BDD1-2A4B5F3ABA9A}" presName="parentText" presStyleLbl="node1" presStyleIdx="0" presStyleCnt="2">
        <dgm:presLayoutVars>
          <dgm:chMax val="1"/>
          <dgm:bulletEnabled val="1"/>
        </dgm:presLayoutVars>
      </dgm:prSet>
      <dgm:spPr/>
      <dgm:t>
        <a:bodyPr/>
        <a:lstStyle/>
        <a:p>
          <a:endParaRPr lang="en-US"/>
        </a:p>
      </dgm:t>
    </dgm:pt>
    <dgm:pt modelId="{6BF8FAC7-145F-47F0-B2BC-9A424C25A238}" type="pres">
      <dgm:prSet presAssocID="{27C4C757-497F-482C-BDD1-2A4B5F3ABA9A}" presName="descendantText" presStyleLbl="alignAccFollowNode1" presStyleIdx="0" presStyleCnt="2">
        <dgm:presLayoutVars>
          <dgm:bulletEnabled val="1"/>
        </dgm:presLayoutVars>
      </dgm:prSet>
      <dgm:spPr/>
      <dgm:t>
        <a:bodyPr/>
        <a:lstStyle/>
        <a:p>
          <a:endParaRPr lang="en-US"/>
        </a:p>
      </dgm:t>
    </dgm:pt>
    <dgm:pt modelId="{DABBF442-EC7A-4D29-8BCF-1E45D9D57898}" type="pres">
      <dgm:prSet presAssocID="{DE71FA94-9830-45B3-8914-900D26F7A9AE}" presName="sp" presStyleCnt="0"/>
      <dgm:spPr/>
    </dgm:pt>
    <dgm:pt modelId="{BAB273DE-CF6D-46A2-9132-44ACA8E93251}" type="pres">
      <dgm:prSet presAssocID="{1A269BCE-983A-4A64-A8EE-EA9DEB79813D}" presName="linNode" presStyleCnt="0"/>
      <dgm:spPr/>
    </dgm:pt>
    <dgm:pt modelId="{55D1B608-9430-4937-8DBD-B70DB825888F}" type="pres">
      <dgm:prSet presAssocID="{1A269BCE-983A-4A64-A8EE-EA9DEB79813D}" presName="parentText" presStyleLbl="node1" presStyleIdx="1" presStyleCnt="2">
        <dgm:presLayoutVars>
          <dgm:chMax val="1"/>
          <dgm:bulletEnabled val="1"/>
        </dgm:presLayoutVars>
      </dgm:prSet>
      <dgm:spPr/>
      <dgm:t>
        <a:bodyPr/>
        <a:lstStyle/>
        <a:p>
          <a:endParaRPr lang="en-US"/>
        </a:p>
      </dgm:t>
    </dgm:pt>
    <dgm:pt modelId="{2A15C10D-4EE2-4AC1-AE72-4FBF3F05C375}" type="pres">
      <dgm:prSet presAssocID="{1A269BCE-983A-4A64-A8EE-EA9DEB79813D}" presName="descendantText" presStyleLbl="alignAccFollowNode1" presStyleIdx="1" presStyleCnt="2">
        <dgm:presLayoutVars>
          <dgm:bulletEnabled val="1"/>
        </dgm:presLayoutVars>
      </dgm:prSet>
      <dgm:spPr/>
      <dgm:t>
        <a:bodyPr/>
        <a:lstStyle/>
        <a:p>
          <a:endParaRPr lang="en-US"/>
        </a:p>
      </dgm:t>
    </dgm:pt>
  </dgm:ptLst>
  <dgm:cxnLst>
    <dgm:cxn modelId="{7ACD0D6F-82DB-4EEA-BBC8-45AAD684AA67}" type="presOf" srcId="{E54D4AF6-57C4-487E-B65E-9BA5C1349441}" destId="{6BF8FAC7-145F-47F0-B2BC-9A424C25A238}" srcOrd="0" destOrd="0" presId="urn:microsoft.com/office/officeart/2005/8/layout/vList5"/>
    <dgm:cxn modelId="{DC978F8E-CD6D-428F-97A3-197B4D986E91}" srcId="{04B44E55-858C-469B-85B9-5765743D5FBE}" destId="{27C4C757-497F-482C-BDD1-2A4B5F3ABA9A}" srcOrd="0" destOrd="0" parTransId="{FA790A92-FE17-4B14-8443-136E80F0FB71}" sibTransId="{DE71FA94-9830-45B3-8914-900D26F7A9AE}"/>
    <dgm:cxn modelId="{84DFFC5F-825A-4E10-A804-F5EC5E48174F}" type="presOf" srcId="{04B44E55-858C-469B-85B9-5765743D5FBE}" destId="{6E47C36A-0160-4A9B-8EFE-7326029FD823}" srcOrd="0" destOrd="0" presId="urn:microsoft.com/office/officeart/2005/8/layout/vList5"/>
    <dgm:cxn modelId="{E9993683-B0DA-4D7C-85C6-9BA2607F64A5}" type="presOf" srcId="{FBF3BCE9-540B-4957-BB3D-273D702C1813}" destId="{2A15C10D-4EE2-4AC1-AE72-4FBF3F05C375}" srcOrd="0" destOrd="0" presId="urn:microsoft.com/office/officeart/2005/8/layout/vList5"/>
    <dgm:cxn modelId="{40DF0D6A-B214-47AD-B62E-E12FF9B4B2F4}" srcId="{27C4C757-497F-482C-BDD1-2A4B5F3ABA9A}" destId="{BDE4F663-96C6-425B-BE96-5BA3E0754075}" srcOrd="1" destOrd="0" parTransId="{076764C8-6FFA-4AF7-B484-800468B0FF5A}" sibTransId="{F33912C5-26DD-46E7-96CE-3AC318E5C96A}"/>
    <dgm:cxn modelId="{A8627541-3316-44C7-9807-A6E3DD789663}" srcId="{1A269BCE-983A-4A64-A8EE-EA9DEB79813D}" destId="{FBF3BCE9-540B-4957-BB3D-273D702C1813}" srcOrd="0" destOrd="0" parTransId="{05B90F95-D85F-4D2E-B2E8-EA9B8C7716BF}" sibTransId="{9C823E43-BE5B-4E36-83C4-D53ABC9A77A2}"/>
    <dgm:cxn modelId="{4A604E96-BAEC-4657-BE95-DE3C51C880A2}" type="presOf" srcId="{A9F389AF-DC21-4487-B5CA-A68E1B4CF3D6}" destId="{2A15C10D-4EE2-4AC1-AE72-4FBF3F05C375}" srcOrd="0" destOrd="1" presId="urn:microsoft.com/office/officeart/2005/8/layout/vList5"/>
    <dgm:cxn modelId="{661EE58E-A1E9-4350-B39B-BCCEE0D41EBD}" srcId="{1A269BCE-983A-4A64-A8EE-EA9DEB79813D}" destId="{A9F389AF-DC21-4487-B5CA-A68E1B4CF3D6}" srcOrd="1" destOrd="0" parTransId="{416E6385-10D7-4049-B8C2-FF71F91A9752}" sibTransId="{6AEE578B-A1A8-467A-82D0-F02786E458A8}"/>
    <dgm:cxn modelId="{5A9959CE-3E01-412D-A5AF-3025EFDCF214}" type="presOf" srcId="{27C4C757-497F-482C-BDD1-2A4B5F3ABA9A}" destId="{0955CAD4-430C-4749-86B4-DA099B5BB528}" srcOrd="0" destOrd="0" presId="urn:microsoft.com/office/officeart/2005/8/layout/vList5"/>
    <dgm:cxn modelId="{AB343333-F7E8-47A5-9B70-7F0DB9A291D5}" srcId="{04B44E55-858C-469B-85B9-5765743D5FBE}" destId="{1A269BCE-983A-4A64-A8EE-EA9DEB79813D}" srcOrd="1" destOrd="0" parTransId="{55C26D3B-B372-4935-9C8E-980B9F05219E}" sibTransId="{0BB346A7-98E0-45CE-8EB8-76675EDB5826}"/>
    <dgm:cxn modelId="{75AB2A2D-7F76-44A1-B980-D4DB8AEA77FF}" srcId="{27C4C757-497F-482C-BDD1-2A4B5F3ABA9A}" destId="{E54D4AF6-57C4-487E-B65E-9BA5C1349441}" srcOrd="0" destOrd="0" parTransId="{EE22722E-05D0-4588-8094-74EB5E681216}" sibTransId="{12A280B4-55DE-4A5D-9467-9DD7E0D2E6D6}"/>
    <dgm:cxn modelId="{3AE0F87C-DFCA-4F12-A103-79C286D11925}" type="presOf" srcId="{BDE4F663-96C6-425B-BE96-5BA3E0754075}" destId="{6BF8FAC7-145F-47F0-B2BC-9A424C25A238}" srcOrd="0" destOrd="1" presId="urn:microsoft.com/office/officeart/2005/8/layout/vList5"/>
    <dgm:cxn modelId="{3B01CC19-D9B7-4EAD-B707-B479F0649B65}" type="presOf" srcId="{1A269BCE-983A-4A64-A8EE-EA9DEB79813D}" destId="{55D1B608-9430-4937-8DBD-B70DB825888F}" srcOrd="0" destOrd="0" presId="urn:microsoft.com/office/officeart/2005/8/layout/vList5"/>
    <dgm:cxn modelId="{46FD13B6-DC4A-45D8-AAE6-59E27EF540B5}" type="presParOf" srcId="{6E47C36A-0160-4A9B-8EFE-7326029FD823}" destId="{C9712335-F6D9-4216-9C25-3122DED6D66F}" srcOrd="0" destOrd="0" presId="urn:microsoft.com/office/officeart/2005/8/layout/vList5"/>
    <dgm:cxn modelId="{CF1118E4-4011-4D52-BC0D-4E3889DB3945}" type="presParOf" srcId="{C9712335-F6D9-4216-9C25-3122DED6D66F}" destId="{0955CAD4-430C-4749-86B4-DA099B5BB528}" srcOrd="0" destOrd="0" presId="urn:microsoft.com/office/officeart/2005/8/layout/vList5"/>
    <dgm:cxn modelId="{4C707677-9254-4A37-B3DD-FE281A16DBE2}" type="presParOf" srcId="{C9712335-F6D9-4216-9C25-3122DED6D66F}" destId="{6BF8FAC7-145F-47F0-B2BC-9A424C25A238}" srcOrd="1" destOrd="0" presId="urn:microsoft.com/office/officeart/2005/8/layout/vList5"/>
    <dgm:cxn modelId="{CF0D73EA-C5C1-4608-AE05-6456B5797421}" type="presParOf" srcId="{6E47C36A-0160-4A9B-8EFE-7326029FD823}" destId="{DABBF442-EC7A-4D29-8BCF-1E45D9D57898}" srcOrd="1" destOrd="0" presId="urn:microsoft.com/office/officeart/2005/8/layout/vList5"/>
    <dgm:cxn modelId="{B74D5AC1-0886-4AA0-8F24-05BF50BB355A}" type="presParOf" srcId="{6E47C36A-0160-4A9B-8EFE-7326029FD823}" destId="{BAB273DE-CF6D-46A2-9132-44ACA8E93251}" srcOrd="2" destOrd="0" presId="urn:microsoft.com/office/officeart/2005/8/layout/vList5"/>
    <dgm:cxn modelId="{7086FA2D-4A25-43C2-B758-DD94F04508A7}" type="presParOf" srcId="{BAB273DE-CF6D-46A2-9132-44ACA8E93251}" destId="{55D1B608-9430-4937-8DBD-B70DB825888F}" srcOrd="0" destOrd="0" presId="urn:microsoft.com/office/officeart/2005/8/layout/vList5"/>
    <dgm:cxn modelId="{B739DA42-92BF-4E37-B56F-EAD88ED90896}" type="presParOf" srcId="{BAB273DE-CF6D-46A2-9132-44ACA8E93251}" destId="{2A15C10D-4EE2-4AC1-AE72-4FBF3F05C37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B37DC-503B-4C55-B5EF-C6C23D140B04}">
      <dsp:nvSpPr>
        <dsp:cNvPr id="0" name=""/>
        <dsp:cNvSpPr/>
      </dsp:nvSpPr>
      <dsp:spPr>
        <a:xfrm>
          <a:off x="2183447" y="0"/>
          <a:ext cx="1580197" cy="877887"/>
        </a:xfrm>
        <a:prstGeom prst="roundRect">
          <a:avLst>
            <a:gd name="adj" fmla="val 10000"/>
          </a:avLst>
        </a:prstGeom>
        <a:solidFill>
          <a:schemeClr val="accent1">
            <a:alpha val="90000"/>
            <a:tint val="40000"/>
            <a:hueOff val="0"/>
            <a:satOff val="0"/>
            <a:lumOff val="0"/>
            <a:alphaOff val="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u="sng" kern="1200" dirty="0" smtClean="0"/>
            <a:t>Advantages</a:t>
          </a:r>
          <a:endParaRPr lang="en-US" sz="1600" b="1" u="sng" kern="1200" dirty="0"/>
        </a:p>
      </dsp:txBody>
      <dsp:txXfrm>
        <a:off x="2209159" y="25712"/>
        <a:ext cx="1528773" cy="826463"/>
      </dsp:txXfrm>
    </dsp:sp>
    <dsp:sp modelId="{510C558F-6AC7-42FE-87B9-ED7BCAB383F9}">
      <dsp:nvSpPr>
        <dsp:cNvPr id="0" name=""/>
        <dsp:cNvSpPr/>
      </dsp:nvSpPr>
      <dsp:spPr>
        <a:xfrm>
          <a:off x="4465954" y="0"/>
          <a:ext cx="1580197" cy="877887"/>
        </a:xfrm>
        <a:prstGeom prst="roundRect">
          <a:avLst>
            <a:gd name="adj" fmla="val 10000"/>
          </a:avLst>
        </a:prstGeom>
        <a:solidFill>
          <a:schemeClr val="accent1">
            <a:alpha val="90000"/>
            <a:tint val="40000"/>
            <a:hueOff val="0"/>
            <a:satOff val="0"/>
            <a:lumOff val="0"/>
            <a:alphaOff val="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u="sng" kern="1200" dirty="0" smtClean="0"/>
            <a:t>Disadvantages</a:t>
          </a:r>
          <a:endParaRPr lang="en-US" sz="1600" b="1" u="sng" kern="1200" dirty="0"/>
        </a:p>
      </dsp:txBody>
      <dsp:txXfrm>
        <a:off x="4491666" y="25712"/>
        <a:ext cx="1528773" cy="826463"/>
      </dsp:txXfrm>
    </dsp:sp>
    <dsp:sp modelId="{AFD18675-B384-4B23-8528-485C739DD6AD}">
      <dsp:nvSpPr>
        <dsp:cNvPr id="0" name=""/>
        <dsp:cNvSpPr/>
      </dsp:nvSpPr>
      <dsp:spPr>
        <a:xfrm>
          <a:off x="3785592" y="3731021"/>
          <a:ext cx="658415" cy="658415"/>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6BE015-A97D-451C-9E3E-776AE948E130}">
      <dsp:nvSpPr>
        <dsp:cNvPr id="0" name=""/>
        <dsp:cNvSpPr/>
      </dsp:nvSpPr>
      <dsp:spPr>
        <a:xfrm rot="240000">
          <a:off x="2138950" y="3448883"/>
          <a:ext cx="3951699" cy="2763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1E12DE-8F17-4985-A15F-BBBF0D96CD01}">
      <dsp:nvSpPr>
        <dsp:cNvPr id="0" name=""/>
        <dsp:cNvSpPr/>
      </dsp:nvSpPr>
      <dsp:spPr>
        <a:xfrm rot="240000">
          <a:off x="4511602" y="2757990"/>
          <a:ext cx="1576690" cy="7345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90% of greenhouse gases come from their combustion</a:t>
          </a:r>
          <a:endParaRPr lang="en-US" sz="1300" kern="1200" dirty="0"/>
        </a:p>
      </dsp:txBody>
      <dsp:txXfrm>
        <a:off x="4547461" y="2793849"/>
        <a:ext cx="1504972" cy="662858"/>
      </dsp:txXfrm>
    </dsp:sp>
    <dsp:sp modelId="{9C7C9689-E1C6-442B-BCFF-02E987DBAC77}">
      <dsp:nvSpPr>
        <dsp:cNvPr id="0" name=""/>
        <dsp:cNvSpPr/>
      </dsp:nvSpPr>
      <dsp:spPr>
        <a:xfrm rot="240000">
          <a:off x="4568665" y="1967892"/>
          <a:ext cx="1576690" cy="7345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Produces CO</a:t>
          </a:r>
          <a:r>
            <a:rPr lang="en-US" sz="1300" kern="1200" baseline="-25000" dirty="0" smtClean="0"/>
            <a:t>2 </a:t>
          </a:r>
          <a:r>
            <a:rPr lang="en-US" sz="1300" kern="1200" baseline="0" dirty="0" smtClean="0"/>
            <a:t>That pollutes the atmosphere</a:t>
          </a:r>
          <a:endParaRPr lang="en-US" sz="1300" kern="1200" baseline="-25000" dirty="0"/>
        </a:p>
      </dsp:txBody>
      <dsp:txXfrm>
        <a:off x="4604524" y="2003751"/>
        <a:ext cx="1504972" cy="662858"/>
      </dsp:txXfrm>
    </dsp:sp>
    <dsp:sp modelId="{37ECECED-AD5F-4778-9442-617503487918}">
      <dsp:nvSpPr>
        <dsp:cNvPr id="0" name=""/>
        <dsp:cNvSpPr/>
      </dsp:nvSpPr>
      <dsp:spPr>
        <a:xfrm rot="240000">
          <a:off x="4625727" y="1195351"/>
          <a:ext cx="1576690" cy="7345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Nonrenewable </a:t>
          </a:r>
        </a:p>
        <a:p>
          <a:pPr lvl="0" algn="ctr" defTabSz="577850">
            <a:lnSpc>
              <a:spcPct val="90000"/>
            </a:lnSpc>
            <a:spcBef>
              <a:spcPct val="0"/>
            </a:spcBef>
            <a:spcAft>
              <a:spcPct val="35000"/>
            </a:spcAft>
          </a:pPr>
          <a:r>
            <a:rPr lang="en-US" sz="1300" kern="1200" dirty="0" smtClean="0"/>
            <a:t>Energy Source</a:t>
          </a:r>
          <a:endParaRPr lang="en-US" sz="1300" kern="1200" dirty="0"/>
        </a:p>
      </dsp:txBody>
      <dsp:txXfrm>
        <a:off x="4661586" y="1231210"/>
        <a:ext cx="1504972" cy="662858"/>
      </dsp:txXfrm>
    </dsp:sp>
    <dsp:sp modelId="{E4E5E20C-CBA1-4832-BF9B-F2C1A4B9BD7F}">
      <dsp:nvSpPr>
        <dsp:cNvPr id="0" name=""/>
        <dsp:cNvSpPr/>
      </dsp:nvSpPr>
      <dsp:spPr>
        <a:xfrm rot="240000">
          <a:off x="2251042" y="2599970"/>
          <a:ext cx="1576690" cy="7345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Currently very economical to produce</a:t>
          </a:r>
          <a:endParaRPr lang="en-US" sz="1300" kern="1200" dirty="0"/>
        </a:p>
      </dsp:txBody>
      <dsp:txXfrm>
        <a:off x="2286901" y="2635829"/>
        <a:ext cx="1504972" cy="662858"/>
      </dsp:txXfrm>
    </dsp:sp>
    <dsp:sp modelId="{AC9DAED7-45AB-4C06-8797-B0EBB2417EA9}">
      <dsp:nvSpPr>
        <dsp:cNvPr id="0" name=""/>
        <dsp:cNvSpPr/>
      </dsp:nvSpPr>
      <dsp:spPr>
        <a:xfrm rot="240000">
          <a:off x="2308105" y="1809872"/>
          <a:ext cx="1576690" cy="7345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Burned to produce significant amounts of energy</a:t>
          </a:r>
          <a:endParaRPr lang="en-US" sz="1300" kern="1200" dirty="0"/>
        </a:p>
      </dsp:txBody>
      <dsp:txXfrm>
        <a:off x="2343964" y="1845731"/>
        <a:ext cx="1504972" cy="6628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78E30-9DCC-4550-961F-49DC111AB5A5}">
      <dsp:nvSpPr>
        <dsp:cNvPr id="0" name=""/>
        <dsp:cNvSpPr/>
      </dsp:nvSpPr>
      <dsp:spPr>
        <a:xfrm>
          <a:off x="1819116" y="2478"/>
          <a:ext cx="2243807" cy="1121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t>Advantages</a:t>
          </a:r>
          <a:endParaRPr lang="en-US" sz="2600" kern="1200" dirty="0"/>
        </a:p>
      </dsp:txBody>
      <dsp:txXfrm>
        <a:off x="1851975" y="35337"/>
        <a:ext cx="2178089" cy="1056185"/>
      </dsp:txXfrm>
    </dsp:sp>
    <dsp:sp modelId="{FE47784F-7D9E-4D9F-AE02-BCBD12463359}">
      <dsp:nvSpPr>
        <dsp:cNvPr id="0" name=""/>
        <dsp:cNvSpPr/>
      </dsp:nvSpPr>
      <dsp:spPr>
        <a:xfrm>
          <a:off x="2043497" y="1124382"/>
          <a:ext cx="224380" cy="841427"/>
        </a:xfrm>
        <a:custGeom>
          <a:avLst/>
          <a:gdLst/>
          <a:ahLst/>
          <a:cxnLst/>
          <a:rect l="0" t="0" r="0" b="0"/>
          <a:pathLst>
            <a:path>
              <a:moveTo>
                <a:pt x="0" y="0"/>
              </a:moveTo>
              <a:lnTo>
                <a:pt x="0" y="841427"/>
              </a:lnTo>
              <a:lnTo>
                <a:pt x="224380" y="8414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2C1CA9-CB1F-459B-88CD-86EFF4924409}">
      <dsp:nvSpPr>
        <dsp:cNvPr id="0" name=""/>
        <dsp:cNvSpPr/>
      </dsp:nvSpPr>
      <dsp:spPr>
        <a:xfrm>
          <a:off x="2267878" y="1404857"/>
          <a:ext cx="1795045" cy="11219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Emits low amounts of CO</a:t>
          </a:r>
          <a:r>
            <a:rPr lang="en-US" sz="1200" kern="1200" baseline="-25000" dirty="0" smtClean="0"/>
            <a:t>2</a:t>
          </a:r>
          <a:endParaRPr lang="en-US" sz="1200" kern="1200" dirty="0"/>
        </a:p>
      </dsp:txBody>
      <dsp:txXfrm>
        <a:off x="2300737" y="1437716"/>
        <a:ext cx="1729327" cy="1056185"/>
      </dsp:txXfrm>
    </dsp:sp>
    <dsp:sp modelId="{A792EDF3-A932-4DCD-B3AB-46226B23497B}">
      <dsp:nvSpPr>
        <dsp:cNvPr id="0" name=""/>
        <dsp:cNvSpPr/>
      </dsp:nvSpPr>
      <dsp:spPr>
        <a:xfrm>
          <a:off x="2043497" y="1124382"/>
          <a:ext cx="224380" cy="2243807"/>
        </a:xfrm>
        <a:custGeom>
          <a:avLst/>
          <a:gdLst/>
          <a:ahLst/>
          <a:cxnLst/>
          <a:rect l="0" t="0" r="0" b="0"/>
          <a:pathLst>
            <a:path>
              <a:moveTo>
                <a:pt x="0" y="0"/>
              </a:moveTo>
              <a:lnTo>
                <a:pt x="0" y="2243807"/>
              </a:lnTo>
              <a:lnTo>
                <a:pt x="224380" y="22438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B91CC0-AC49-4D99-9D1D-84FCEC2119FE}">
      <dsp:nvSpPr>
        <dsp:cNvPr id="0" name=""/>
        <dsp:cNvSpPr/>
      </dsp:nvSpPr>
      <dsp:spPr>
        <a:xfrm>
          <a:off x="2267878" y="2807237"/>
          <a:ext cx="1795045" cy="11219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Available technology that does not need to be developed</a:t>
          </a:r>
          <a:endParaRPr lang="en-US" sz="1200" kern="1200" dirty="0"/>
        </a:p>
      </dsp:txBody>
      <dsp:txXfrm>
        <a:off x="2300737" y="2840096"/>
        <a:ext cx="1729327" cy="1056185"/>
      </dsp:txXfrm>
    </dsp:sp>
    <dsp:sp modelId="{65689FB1-691F-4879-A86F-56783DEA5755}">
      <dsp:nvSpPr>
        <dsp:cNvPr id="0" name=""/>
        <dsp:cNvSpPr/>
      </dsp:nvSpPr>
      <dsp:spPr>
        <a:xfrm>
          <a:off x="2043497" y="1124382"/>
          <a:ext cx="224380" cy="3646186"/>
        </a:xfrm>
        <a:custGeom>
          <a:avLst/>
          <a:gdLst/>
          <a:ahLst/>
          <a:cxnLst/>
          <a:rect l="0" t="0" r="0" b="0"/>
          <a:pathLst>
            <a:path>
              <a:moveTo>
                <a:pt x="0" y="0"/>
              </a:moveTo>
              <a:lnTo>
                <a:pt x="0" y="3646186"/>
              </a:lnTo>
              <a:lnTo>
                <a:pt x="224380" y="36461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E09F39-FE63-4C27-96A4-02C896245B01}">
      <dsp:nvSpPr>
        <dsp:cNvPr id="0" name=""/>
        <dsp:cNvSpPr/>
      </dsp:nvSpPr>
      <dsp:spPr>
        <a:xfrm>
          <a:off x="2267878" y="4209616"/>
          <a:ext cx="1795045" cy="11219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Can generate high amount of electrical energy in a single plant</a:t>
          </a:r>
          <a:endParaRPr lang="en-US" sz="1200" kern="1200" dirty="0"/>
        </a:p>
      </dsp:txBody>
      <dsp:txXfrm>
        <a:off x="2300737" y="4242475"/>
        <a:ext cx="1729327" cy="1056185"/>
      </dsp:txXfrm>
    </dsp:sp>
    <dsp:sp modelId="{B047A5CE-BEBB-44FB-B22F-D94EE54F86A6}">
      <dsp:nvSpPr>
        <dsp:cNvPr id="0" name=""/>
        <dsp:cNvSpPr/>
      </dsp:nvSpPr>
      <dsp:spPr>
        <a:xfrm>
          <a:off x="4267200" y="0"/>
          <a:ext cx="2243807" cy="1121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t>Disadvantages</a:t>
          </a:r>
          <a:endParaRPr lang="en-US" sz="2600" kern="1200" dirty="0"/>
        </a:p>
      </dsp:txBody>
      <dsp:txXfrm>
        <a:off x="4300059" y="32859"/>
        <a:ext cx="2178089" cy="1056185"/>
      </dsp:txXfrm>
    </dsp:sp>
    <dsp:sp modelId="{AA2BAF7C-757C-48D5-8235-BCD455BE6ABA}">
      <dsp:nvSpPr>
        <dsp:cNvPr id="0" name=""/>
        <dsp:cNvSpPr/>
      </dsp:nvSpPr>
      <dsp:spPr>
        <a:xfrm>
          <a:off x="4491581" y="1121903"/>
          <a:ext cx="232817" cy="886852"/>
        </a:xfrm>
        <a:custGeom>
          <a:avLst/>
          <a:gdLst/>
          <a:ahLst/>
          <a:cxnLst/>
          <a:rect l="0" t="0" r="0" b="0"/>
          <a:pathLst>
            <a:path>
              <a:moveTo>
                <a:pt x="0" y="0"/>
              </a:moveTo>
              <a:lnTo>
                <a:pt x="0" y="886852"/>
              </a:lnTo>
              <a:lnTo>
                <a:pt x="232817" y="88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A6EC9D-0783-4827-8AE3-794412EA84D3}">
      <dsp:nvSpPr>
        <dsp:cNvPr id="0" name=""/>
        <dsp:cNvSpPr/>
      </dsp:nvSpPr>
      <dsp:spPr>
        <a:xfrm>
          <a:off x="4724398" y="1447804"/>
          <a:ext cx="1795045" cy="11219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Produces radioactive waste that is EXTREMELY dangerous</a:t>
          </a:r>
          <a:endParaRPr lang="en-US" sz="1200" kern="1200" dirty="0"/>
        </a:p>
      </dsp:txBody>
      <dsp:txXfrm>
        <a:off x="4757257" y="1480663"/>
        <a:ext cx="1729327" cy="1056185"/>
      </dsp:txXfrm>
    </dsp:sp>
    <dsp:sp modelId="{880CA08E-94C0-4C24-AB87-C346AF40FD59}">
      <dsp:nvSpPr>
        <dsp:cNvPr id="0" name=""/>
        <dsp:cNvSpPr/>
      </dsp:nvSpPr>
      <dsp:spPr>
        <a:xfrm>
          <a:off x="4491581" y="1121903"/>
          <a:ext cx="232817" cy="2182247"/>
        </a:xfrm>
        <a:custGeom>
          <a:avLst/>
          <a:gdLst/>
          <a:ahLst/>
          <a:cxnLst/>
          <a:rect l="0" t="0" r="0" b="0"/>
          <a:pathLst>
            <a:path>
              <a:moveTo>
                <a:pt x="0" y="0"/>
              </a:moveTo>
              <a:lnTo>
                <a:pt x="0" y="2182247"/>
              </a:lnTo>
              <a:lnTo>
                <a:pt x="232817" y="21822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F9695-3D0F-4525-83F9-DB26515A8EED}">
      <dsp:nvSpPr>
        <dsp:cNvPr id="0" name=""/>
        <dsp:cNvSpPr/>
      </dsp:nvSpPr>
      <dsp:spPr>
        <a:xfrm>
          <a:off x="4724398" y="2743199"/>
          <a:ext cx="1795045" cy="11219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Nuclear power plants could be preferred targets for terrorist attacks	</a:t>
          </a:r>
          <a:endParaRPr lang="en-US" sz="1200" kern="1200" dirty="0"/>
        </a:p>
      </dsp:txBody>
      <dsp:txXfrm>
        <a:off x="4757257" y="2776058"/>
        <a:ext cx="1729327" cy="1056185"/>
      </dsp:txXfrm>
    </dsp:sp>
    <dsp:sp modelId="{8B599A55-A531-4505-B513-FEE7D5DA04AE}">
      <dsp:nvSpPr>
        <dsp:cNvPr id="0" name=""/>
        <dsp:cNvSpPr/>
      </dsp:nvSpPr>
      <dsp:spPr>
        <a:xfrm>
          <a:off x="4491581" y="1121903"/>
          <a:ext cx="232817" cy="3630052"/>
        </a:xfrm>
        <a:custGeom>
          <a:avLst/>
          <a:gdLst/>
          <a:ahLst/>
          <a:cxnLst/>
          <a:rect l="0" t="0" r="0" b="0"/>
          <a:pathLst>
            <a:path>
              <a:moveTo>
                <a:pt x="0" y="0"/>
              </a:moveTo>
              <a:lnTo>
                <a:pt x="0" y="3630052"/>
              </a:lnTo>
              <a:lnTo>
                <a:pt x="232817" y="36300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42F955-44AF-4B52-97B9-ECC3CAEB4F81}">
      <dsp:nvSpPr>
        <dsp:cNvPr id="0" name=""/>
        <dsp:cNvSpPr/>
      </dsp:nvSpPr>
      <dsp:spPr>
        <a:xfrm>
          <a:off x="4724398" y="4191004"/>
          <a:ext cx="1795045" cy="11219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The energy source for nuclear energy is uranium, this is a scarce resource. (Only a 30-60 year supply at current demands). </a:t>
          </a:r>
          <a:endParaRPr lang="en-US" sz="1200" kern="1200" dirty="0"/>
        </a:p>
      </dsp:txBody>
      <dsp:txXfrm>
        <a:off x="4757257" y="4223863"/>
        <a:ext cx="1729327" cy="1056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C48F9-7784-49DA-BC2E-47F4F6F473BD}">
      <dsp:nvSpPr>
        <dsp:cNvPr id="0" name=""/>
        <dsp:cNvSpPr/>
      </dsp:nvSpPr>
      <dsp:spPr>
        <a:xfrm rot="16200000">
          <a:off x="-72106" y="72106"/>
          <a:ext cx="3886199" cy="374198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8142" bIns="0" numCol="1" spcCol="1270" anchor="t" anchorCtr="0">
          <a:noAutofit/>
        </a:bodyPr>
        <a:lstStyle/>
        <a:p>
          <a:pPr lvl="0" algn="l" defTabSz="1155700">
            <a:lnSpc>
              <a:spcPct val="90000"/>
            </a:lnSpc>
            <a:spcBef>
              <a:spcPct val="0"/>
            </a:spcBef>
            <a:spcAft>
              <a:spcPct val="35000"/>
            </a:spcAft>
          </a:pPr>
          <a:r>
            <a:rPr lang="en-US" sz="2600" b="1" u="sng" kern="1200" dirty="0" smtClean="0"/>
            <a:t>Advantages</a:t>
          </a:r>
          <a:endParaRPr lang="en-US" sz="2600" b="1" u="sng" kern="1200" dirty="0"/>
        </a:p>
        <a:p>
          <a:pPr marL="228600" lvl="1" indent="-228600" algn="l" defTabSz="889000">
            <a:lnSpc>
              <a:spcPct val="90000"/>
            </a:lnSpc>
            <a:spcBef>
              <a:spcPct val="0"/>
            </a:spcBef>
            <a:spcAft>
              <a:spcPct val="15000"/>
            </a:spcAft>
            <a:buChar char="••"/>
          </a:pPr>
          <a:r>
            <a:rPr lang="en-US" sz="2000" kern="1200" dirty="0" smtClean="0"/>
            <a:t>Available throughout the world, and theoretically inexhaustible </a:t>
          </a:r>
          <a:endParaRPr lang="en-US" sz="2000" kern="1200" dirty="0"/>
        </a:p>
        <a:p>
          <a:pPr marL="228600" lvl="1" indent="-228600" algn="l" defTabSz="889000">
            <a:lnSpc>
              <a:spcPct val="90000"/>
            </a:lnSpc>
            <a:spcBef>
              <a:spcPct val="0"/>
            </a:spcBef>
            <a:spcAft>
              <a:spcPct val="15000"/>
            </a:spcAft>
            <a:buChar char="••"/>
          </a:pPr>
          <a:r>
            <a:rPr lang="en-US" sz="2000" kern="1200" dirty="0" smtClean="0"/>
            <a:t>Minimal environmental impact</a:t>
          </a:r>
          <a:endParaRPr lang="en-US" sz="2000" kern="1200" dirty="0"/>
        </a:p>
      </dsp:txBody>
      <dsp:txXfrm rot="5400000">
        <a:off x="1" y="777239"/>
        <a:ext cx="3741985" cy="2331719"/>
      </dsp:txXfrm>
    </dsp:sp>
    <dsp:sp modelId="{D7466915-85C0-4FC8-A60C-5A65F624076B}">
      <dsp:nvSpPr>
        <dsp:cNvPr id="0" name=""/>
        <dsp:cNvSpPr/>
      </dsp:nvSpPr>
      <dsp:spPr>
        <a:xfrm rot="16200000">
          <a:off x="3954417" y="72106"/>
          <a:ext cx="3886199" cy="374198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8142" bIns="0" numCol="1" spcCol="1270" anchor="t" anchorCtr="0">
          <a:noAutofit/>
        </a:bodyPr>
        <a:lstStyle/>
        <a:p>
          <a:pPr lvl="0" algn="l" defTabSz="1155700">
            <a:lnSpc>
              <a:spcPct val="90000"/>
            </a:lnSpc>
            <a:spcBef>
              <a:spcPct val="0"/>
            </a:spcBef>
            <a:spcAft>
              <a:spcPct val="35000"/>
            </a:spcAft>
          </a:pPr>
          <a:r>
            <a:rPr lang="en-US" sz="2600" b="1" u="sng" kern="1200" dirty="0" smtClean="0"/>
            <a:t>Disadvantages</a:t>
          </a:r>
          <a:endParaRPr lang="en-US" sz="2600" b="1" u="sng" kern="1200" dirty="0"/>
        </a:p>
        <a:p>
          <a:pPr marL="228600" lvl="1" indent="-228600" algn="l" defTabSz="889000">
            <a:lnSpc>
              <a:spcPct val="90000"/>
            </a:lnSpc>
            <a:spcBef>
              <a:spcPct val="0"/>
            </a:spcBef>
            <a:spcAft>
              <a:spcPct val="15000"/>
            </a:spcAft>
            <a:buChar char="••"/>
          </a:pPr>
          <a:r>
            <a:rPr lang="en-US" sz="2000" kern="1200" dirty="0" smtClean="0"/>
            <a:t>Still an expensive source of energy</a:t>
          </a:r>
          <a:endParaRPr lang="en-US" sz="2000" kern="1200" dirty="0"/>
        </a:p>
        <a:p>
          <a:pPr marL="228600" lvl="1" indent="-228600" algn="l" defTabSz="889000">
            <a:lnSpc>
              <a:spcPct val="90000"/>
            </a:lnSpc>
            <a:spcBef>
              <a:spcPct val="0"/>
            </a:spcBef>
            <a:spcAft>
              <a:spcPct val="15000"/>
            </a:spcAft>
            <a:buChar char="••"/>
          </a:pPr>
          <a:r>
            <a:rPr lang="en-US" sz="2000" kern="1200" dirty="0" smtClean="0"/>
            <a:t>On a small scale there is actually a net energy loss, because energy must be put in to grow the plant mass</a:t>
          </a:r>
          <a:endParaRPr lang="en-US" sz="2000" kern="1200" dirty="0"/>
        </a:p>
      </dsp:txBody>
      <dsp:txXfrm rot="5400000">
        <a:off x="4026524" y="777239"/>
        <a:ext cx="3741985" cy="23317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F093E-E49D-416B-A129-BB93BD3A23E5}">
      <dsp:nvSpPr>
        <dsp:cNvPr id="0" name=""/>
        <dsp:cNvSpPr/>
      </dsp:nvSpPr>
      <dsp:spPr>
        <a:xfrm>
          <a:off x="2205" y="736279"/>
          <a:ext cx="3407568" cy="136302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b="1" u="sng" kern="1200" dirty="0" smtClean="0"/>
            <a:t>Advantages</a:t>
          </a:r>
          <a:endParaRPr lang="en-US" sz="2300" b="1" u="sng" kern="1200" dirty="0"/>
        </a:p>
      </dsp:txBody>
      <dsp:txXfrm>
        <a:off x="683719" y="736279"/>
        <a:ext cx="2044541" cy="1363027"/>
      </dsp:txXfrm>
    </dsp:sp>
    <dsp:sp modelId="{2AB8397D-AF38-49C3-95DD-EAB7C8A2C1E5}">
      <dsp:nvSpPr>
        <dsp:cNvPr id="0" name=""/>
        <dsp:cNvSpPr/>
      </dsp:nvSpPr>
      <dsp:spPr>
        <a:xfrm>
          <a:off x="2966790" y="852136"/>
          <a:ext cx="2828282" cy="113131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dirty="0" smtClean="0"/>
            <a:t>Inexhaustible fuel source</a:t>
          </a:r>
          <a:endParaRPr lang="en-US" sz="1500" kern="1200" dirty="0"/>
        </a:p>
      </dsp:txBody>
      <dsp:txXfrm>
        <a:off x="3532446" y="852136"/>
        <a:ext cx="1696970" cy="1131312"/>
      </dsp:txXfrm>
    </dsp:sp>
    <dsp:sp modelId="{386DB172-CF25-42B1-BD6B-838C6F628296}">
      <dsp:nvSpPr>
        <dsp:cNvPr id="0" name=""/>
        <dsp:cNvSpPr/>
      </dsp:nvSpPr>
      <dsp:spPr>
        <a:xfrm>
          <a:off x="5399112" y="852136"/>
          <a:ext cx="2828282" cy="113131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dirty="0" smtClean="0"/>
            <a:t>Produces no pollution</a:t>
          </a:r>
          <a:endParaRPr lang="en-US" sz="1500" kern="1200" dirty="0"/>
        </a:p>
      </dsp:txBody>
      <dsp:txXfrm>
        <a:off x="5964768" y="852136"/>
        <a:ext cx="1696970" cy="1131312"/>
      </dsp:txXfrm>
    </dsp:sp>
    <dsp:sp modelId="{FAED15A2-D3D0-4CDE-BDA2-64A5AA084BD0}">
      <dsp:nvSpPr>
        <dsp:cNvPr id="0" name=""/>
        <dsp:cNvSpPr/>
      </dsp:nvSpPr>
      <dsp:spPr>
        <a:xfrm>
          <a:off x="2205" y="2290130"/>
          <a:ext cx="3407568" cy="136302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b="1" u="sng" kern="1200" dirty="0" smtClean="0"/>
            <a:t>Disadvantages</a:t>
          </a:r>
          <a:endParaRPr lang="en-US" sz="2300" b="1" u="sng" kern="1200" dirty="0"/>
        </a:p>
      </dsp:txBody>
      <dsp:txXfrm>
        <a:off x="683719" y="2290130"/>
        <a:ext cx="2044541" cy="1363027"/>
      </dsp:txXfrm>
    </dsp:sp>
    <dsp:sp modelId="{03808026-943C-45AC-8835-B6B2027F0A4F}">
      <dsp:nvSpPr>
        <dsp:cNvPr id="0" name=""/>
        <dsp:cNvSpPr/>
      </dsp:nvSpPr>
      <dsp:spPr>
        <a:xfrm>
          <a:off x="2966790" y="2405987"/>
          <a:ext cx="2828282" cy="113131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dirty="0" smtClean="0"/>
            <a:t>Geographically limited, only areas with lots of wind are suitable for wind power generation</a:t>
          </a:r>
          <a:endParaRPr lang="en-US" sz="1500" kern="1200" dirty="0"/>
        </a:p>
      </dsp:txBody>
      <dsp:txXfrm>
        <a:off x="3532446" y="2405987"/>
        <a:ext cx="1696970" cy="1131312"/>
      </dsp:txXfrm>
    </dsp:sp>
    <dsp:sp modelId="{B44510E4-1F63-479B-9B9F-651EF953519A}">
      <dsp:nvSpPr>
        <dsp:cNvPr id="0" name=""/>
        <dsp:cNvSpPr/>
      </dsp:nvSpPr>
      <dsp:spPr>
        <a:xfrm>
          <a:off x="5399112" y="2405987"/>
          <a:ext cx="2828282" cy="113131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dirty="0" smtClean="0"/>
            <a:t>Relatively expensive to maintain</a:t>
          </a:r>
          <a:endParaRPr lang="en-US" sz="1500" kern="1200" dirty="0"/>
        </a:p>
      </dsp:txBody>
      <dsp:txXfrm>
        <a:off x="5964768" y="2405987"/>
        <a:ext cx="1696970" cy="11313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9076E-91B9-458A-A33E-E981E9A6F4E5}">
      <dsp:nvSpPr>
        <dsp:cNvPr id="0" name=""/>
        <dsp:cNvSpPr/>
      </dsp:nvSpPr>
      <dsp:spPr>
        <a:xfrm>
          <a:off x="33" y="7632"/>
          <a:ext cx="3169034"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Advantages</a:t>
          </a:r>
          <a:endParaRPr lang="en-US" sz="2100" kern="1200" dirty="0"/>
        </a:p>
      </dsp:txBody>
      <dsp:txXfrm>
        <a:off x="33" y="7632"/>
        <a:ext cx="3169034" cy="604800"/>
      </dsp:txXfrm>
    </dsp:sp>
    <dsp:sp modelId="{41E1783F-4AD5-4943-A878-A752546276BD}">
      <dsp:nvSpPr>
        <dsp:cNvPr id="0" name=""/>
        <dsp:cNvSpPr/>
      </dsp:nvSpPr>
      <dsp:spPr>
        <a:xfrm>
          <a:off x="0" y="612432"/>
          <a:ext cx="3169034" cy="273273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Inexhaustible fuel source</a:t>
          </a:r>
          <a:endParaRPr lang="en-US" sz="2100" kern="1200" dirty="0"/>
        </a:p>
        <a:p>
          <a:pPr marL="228600" lvl="1" indent="-228600" algn="l" defTabSz="933450">
            <a:lnSpc>
              <a:spcPct val="90000"/>
            </a:lnSpc>
            <a:spcBef>
              <a:spcPct val="0"/>
            </a:spcBef>
            <a:spcAft>
              <a:spcPct val="15000"/>
            </a:spcAft>
            <a:buChar char="••"/>
          </a:pPr>
          <a:r>
            <a:rPr lang="en-US" sz="2100" kern="1200" dirty="0" smtClean="0"/>
            <a:t>Minimal environmental impact, and can be used throughout the world</a:t>
          </a:r>
          <a:endParaRPr lang="en-US" sz="2100" kern="1200" dirty="0"/>
        </a:p>
      </dsp:txBody>
      <dsp:txXfrm>
        <a:off x="0" y="612432"/>
        <a:ext cx="3169034" cy="2732733"/>
      </dsp:txXfrm>
    </dsp:sp>
    <dsp:sp modelId="{6A95E7EC-7CCC-49B6-BC7E-6AB595BD3915}">
      <dsp:nvSpPr>
        <dsp:cNvPr id="0" name=""/>
        <dsp:cNvSpPr/>
      </dsp:nvSpPr>
      <dsp:spPr>
        <a:xfrm>
          <a:off x="3612732" y="7632"/>
          <a:ext cx="3169034"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Disadvantages</a:t>
          </a:r>
          <a:endParaRPr lang="en-US" sz="2100" kern="1200" dirty="0"/>
        </a:p>
      </dsp:txBody>
      <dsp:txXfrm>
        <a:off x="3612732" y="7632"/>
        <a:ext cx="3169034" cy="604800"/>
      </dsp:txXfrm>
    </dsp:sp>
    <dsp:sp modelId="{0102CB51-A575-4F19-9E6E-8311E0FDD895}">
      <dsp:nvSpPr>
        <dsp:cNvPr id="0" name=""/>
        <dsp:cNvSpPr/>
      </dsp:nvSpPr>
      <dsp:spPr>
        <a:xfrm>
          <a:off x="3612732" y="612432"/>
          <a:ext cx="3169034" cy="273273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Smaller models depend on availability of fast flowing rivers or streams</a:t>
          </a:r>
          <a:endParaRPr lang="en-US" sz="2100" kern="1200" dirty="0"/>
        </a:p>
        <a:p>
          <a:pPr marL="228600" lvl="1" indent="-228600" algn="l" defTabSz="933450">
            <a:lnSpc>
              <a:spcPct val="90000"/>
            </a:lnSpc>
            <a:spcBef>
              <a:spcPct val="0"/>
            </a:spcBef>
            <a:spcAft>
              <a:spcPct val="15000"/>
            </a:spcAft>
            <a:buChar char="••"/>
          </a:pPr>
          <a:r>
            <a:rPr lang="en-US" sz="2100" kern="1200" dirty="0" smtClean="0"/>
            <a:t>Run-of-the-river plants can impact the mobility of fish and other river life </a:t>
          </a:r>
          <a:endParaRPr lang="en-US" sz="2100" kern="1200" dirty="0"/>
        </a:p>
      </dsp:txBody>
      <dsp:txXfrm>
        <a:off x="3612732" y="612432"/>
        <a:ext cx="3169034" cy="27327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7B460-F4B3-4328-B3E1-C09CAFDF24DB}">
      <dsp:nvSpPr>
        <dsp:cNvPr id="0" name=""/>
        <dsp:cNvSpPr/>
      </dsp:nvSpPr>
      <dsp:spPr>
        <a:xfrm rot="5400000">
          <a:off x="-312527" y="315706"/>
          <a:ext cx="2083519" cy="145846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u="sng" kern="1200" dirty="0" smtClean="0"/>
            <a:t>Advantages</a:t>
          </a:r>
          <a:endParaRPr lang="en-US" sz="1600" b="1" u="sng" kern="1200" dirty="0"/>
        </a:p>
      </dsp:txBody>
      <dsp:txXfrm rot="-5400000">
        <a:off x="2" y="732410"/>
        <a:ext cx="1458463" cy="625056"/>
      </dsp:txXfrm>
    </dsp:sp>
    <dsp:sp modelId="{2E261445-6E35-47EA-AB2F-2B2D167CC25A}">
      <dsp:nvSpPr>
        <dsp:cNvPr id="0" name=""/>
        <dsp:cNvSpPr/>
      </dsp:nvSpPr>
      <dsp:spPr>
        <a:xfrm rot="5400000">
          <a:off x="3900187" y="-2438545"/>
          <a:ext cx="1354287" cy="62377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Inexhaustible energy source with no pollution</a:t>
          </a:r>
          <a:endParaRPr lang="en-US" sz="2000" kern="1200" dirty="0"/>
        </a:p>
        <a:p>
          <a:pPr marL="228600" lvl="1" indent="-228600" algn="l" defTabSz="889000">
            <a:lnSpc>
              <a:spcPct val="90000"/>
            </a:lnSpc>
            <a:spcBef>
              <a:spcPct val="0"/>
            </a:spcBef>
            <a:spcAft>
              <a:spcPct val="15000"/>
            </a:spcAft>
            <a:buChar char="••"/>
          </a:pPr>
          <a:r>
            <a:rPr lang="en-US" sz="2000" kern="1200" dirty="0" smtClean="0"/>
            <a:t>Does not require structures such as solar panels or windmills to collect the energy, it can directly produce heat/energy</a:t>
          </a:r>
          <a:endParaRPr lang="en-US" sz="2000" kern="1200" dirty="0"/>
        </a:p>
      </dsp:txBody>
      <dsp:txXfrm rot="-5400000">
        <a:off x="1458463" y="69290"/>
        <a:ext cx="6171625" cy="1222065"/>
      </dsp:txXfrm>
    </dsp:sp>
    <dsp:sp modelId="{1314EF19-A1E0-45A7-98C6-DCDA13129994}">
      <dsp:nvSpPr>
        <dsp:cNvPr id="0" name=""/>
        <dsp:cNvSpPr/>
      </dsp:nvSpPr>
      <dsp:spPr>
        <a:xfrm rot="5400000">
          <a:off x="-312527" y="2115208"/>
          <a:ext cx="2083519" cy="145846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u="sng" kern="1200" dirty="0" smtClean="0"/>
            <a:t>Disadvantages</a:t>
          </a:r>
          <a:endParaRPr lang="en-US" sz="1600" b="1" u="sng" kern="1200" dirty="0"/>
        </a:p>
      </dsp:txBody>
      <dsp:txXfrm rot="-5400000">
        <a:off x="2" y="2531912"/>
        <a:ext cx="1458463" cy="625056"/>
      </dsp:txXfrm>
    </dsp:sp>
    <dsp:sp modelId="{88A9F9B7-78AD-4333-9593-7182AD7A92A4}">
      <dsp:nvSpPr>
        <dsp:cNvPr id="0" name=""/>
        <dsp:cNvSpPr/>
      </dsp:nvSpPr>
      <dsp:spPr>
        <a:xfrm rot="5400000">
          <a:off x="3900187" y="-642222"/>
          <a:ext cx="1354287" cy="62377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Geographically limited – not available in many locations</a:t>
          </a:r>
          <a:endParaRPr lang="en-US" sz="2000" kern="1200" dirty="0"/>
        </a:p>
        <a:p>
          <a:pPr marL="228600" lvl="1" indent="-228600" algn="l" defTabSz="889000">
            <a:lnSpc>
              <a:spcPct val="90000"/>
            </a:lnSpc>
            <a:spcBef>
              <a:spcPct val="0"/>
            </a:spcBef>
            <a:spcAft>
              <a:spcPct val="15000"/>
            </a:spcAft>
            <a:buChar char="••"/>
          </a:pPr>
          <a:r>
            <a:rPr lang="en-US" sz="2000" kern="1200" dirty="0" smtClean="0"/>
            <a:t>Not much power per vent</a:t>
          </a:r>
          <a:endParaRPr lang="en-US" sz="2000" kern="1200" dirty="0"/>
        </a:p>
      </dsp:txBody>
      <dsp:txXfrm rot="-5400000">
        <a:off x="1458463" y="1865613"/>
        <a:ext cx="6171625" cy="12220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8FAC7-145F-47F0-B2BC-9A424C25A238}">
      <dsp:nvSpPr>
        <dsp:cNvPr id="0" name=""/>
        <dsp:cNvSpPr/>
      </dsp:nvSpPr>
      <dsp:spPr>
        <a:xfrm rot="5400000">
          <a:off x="4231383" y="-1492904"/>
          <a:ext cx="1278641" cy="45841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Inexhaustible fuel source with no pollution</a:t>
          </a:r>
          <a:endParaRPr lang="en-US" sz="1500" kern="1200" dirty="0"/>
        </a:p>
        <a:p>
          <a:pPr marL="114300" lvl="1" indent="-114300" algn="l" defTabSz="666750">
            <a:lnSpc>
              <a:spcPct val="90000"/>
            </a:lnSpc>
            <a:spcBef>
              <a:spcPct val="0"/>
            </a:spcBef>
            <a:spcAft>
              <a:spcPct val="15000"/>
            </a:spcAft>
            <a:buChar char="••"/>
          </a:pPr>
          <a:r>
            <a:rPr lang="en-US" sz="1500" kern="1200" dirty="0" smtClean="0"/>
            <a:t>Versatile- it is often used for powering items as diverse as solar cars and satellites</a:t>
          </a:r>
          <a:endParaRPr lang="en-US" sz="1500" kern="1200" dirty="0"/>
        </a:p>
      </dsp:txBody>
      <dsp:txXfrm rot="-5400000">
        <a:off x="2578608" y="222289"/>
        <a:ext cx="4521774" cy="1153805"/>
      </dsp:txXfrm>
    </dsp:sp>
    <dsp:sp modelId="{0955CAD4-430C-4749-86B4-DA099B5BB528}">
      <dsp:nvSpPr>
        <dsp:cNvPr id="0" name=""/>
        <dsp:cNvSpPr/>
      </dsp:nvSpPr>
      <dsp:spPr>
        <a:xfrm>
          <a:off x="0" y="39"/>
          <a:ext cx="2578608" cy="15983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u="sng" kern="1200" dirty="0" smtClean="0"/>
            <a:t>Advantages</a:t>
          </a:r>
          <a:endParaRPr lang="en-US" sz="2400" b="1" u="sng" kern="1200" dirty="0"/>
        </a:p>
      </dsp:txBody>
      <dsp:txXfrm>
        <a:off x="78023" y="78062"/>
        <a:ext cx="2422562" cy="1442256"/>
      </dsp:txXfrm>
    </dsp:sp>
    <dsp:sp modelId="{2A15C10D-4EE2-4AC1-AE72-4FBF3F05C375}">
      <dsp:nvSpPr>
        <dsp:cNvPr id="0" name=""/>
        <dsp:cNvSpPr/>
      </dsp:nvSpPr>
      <dsp:spPr>
        <a:xfrm rot="5400000">
          <a:off x="4231383" y="185312"/>
          <a:ext cx="1278641" cy="45841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Low energy production, large numbers of solar panels and large land areas are required to produce useful amounts of heat or electricity</a:t>
          </a:r>
          <a:endParaRPr lang="en-US" sz="1500" kern="1200" dirty="0"/>
        </a:p>
        <a:p>
          <a:pPr marL="114300" lvl="1" indent="-114300" algn="l" defTabSz="666750">
            <a:lnSpc>
              <a:spcPct val="90000"/>
            </a:lnSpc>
            <a:spcBef>
              <a:spcPct val="0"/>
            </a:spcBef>
            <a:spcAft>
              <a:spcPct val="15000"/>
            </a:spcAft>
            <a:buChar char="••"/>
          </a:pPr>
          <a:r>
            <a:rPr lang="en-US" sz="1500" kern="1200" dirty="0" smtClean="0"/>
            <a:t>Only areas of the world with lots of sunlight are suitable for solar power generation </a:t>
          </a:r>
          <a:endParaRPr lang="en-US" sz="1500" kern="1200" dirty="0"/>
        </a:p>
      </dsp:txBody>
      <dsp:txXfrm rot="-5400000">
        <a:off x="2578608" y="1900505"/>
        <a:ext cx="4521774" cy="1153805"/>
      </dsp:txXfrm>
    </dsp:sp>
    <dsp:sp modelId="{55D1B608-9430-4937-8DBD-B70DB825888F}">
      <dsp:nvSpPr>
        <dsp:cNvPr id="0" name=""/>
        <dsp:cNvSpPr/>
      </dsp:nvSpPr>
      <dsp:spPr>
        <a:xfrm>
          <a:off x="0" y="1678257"/>
          <a:ext cx="2578608" cy="15983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u="sng" kern="1200" dirty="0" smtClean="0"/>
            <a:t>Disadvantages</a:t>
          </a:r>
          <a:endParaRPr lang="en-US" sz="2400" b="1" u="sng" kern="1200" dirty="0"/>
        </a:p>
      </dsp:txBody>
      <dsp:txXfrm>
        <a:off x="78023" y="1756280"/>
        <a:ext cx="2422562" cy="1442256"/>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0CE926-0A52-4190-9DBA-C4DB07BF060D}" type="datetimeFigureOut">
              <a:rPr lang="en-US" smtClean="0"/>
              <a:pPr/>
              <a:t>7/26/2012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F47D9-340B-40F2-A586-91CD9031001C}" type="slidenum">
              <a:rPr lang="en-US" smtClean="0"/>
              <a:pPr/>
              <a:t>‹#›</a:t>
            </a:fld>
            <a:endParaRPr lang="en-US"/>
          </a:p>
        </p:txBody>
      </p:sp>
    </p:spTree>
    <p:extLst>
      <p:ext uri="{BB962C8B-B14F-4D97-AF65-F5344CB8AC3E}">
        <p14:creationId xmlns:p14="http://schemas.microsoft.com/office/powerpoint/2010/main" val="312476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BF47D9-340B-40F2-A586-91CD9031001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AAD7CED-303A-4464-87FE-25C3F124EC7D}" type="datetimeFigureOut">
              <a:rPr lang="en-US" smtClean="0"/>
              <a:pPr/>
              <a:t>7/26/2012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978B7A66-68EE-44E5-8D7F-90714E7068B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AD7CED-303A-4464-87FE-25C3F124EC7D}" type="datetimeFigureOut">
              <a:rPr lang="en-US" smtClean="0"/>
              <a:pPr/>
              <a:t>7/26/2012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8B7A66-68EE-44E5-8D7F-90714E7068B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AD7CED-303A-4464-87FE-25C3F124EC7D}" type="datetimeFigureOut">
              <a:rPr lang="en-US" smtClean="0"/>
              <a:pPr/>
              <a:t>7/26/2012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8B7A66-68EE-44E5-8D7F-90714E7068B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AD7CED-303A-4464-87FE-25C3F124EC7D}" type="datetimeFigureOut">
              <a:rPr lang="en-US" smtClean="0"/>
              <a:pPr/>
              <a:t>7/26/2012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8B7A66-68EE-44E5-8D7F-90714E7068B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AAD7CED-303A-4464-87FE-25C3F124EC7D}" type="datetimeFigureOut">
              <a:rPr lang="en-US" smtClean="0"/>
              <a:pPr/>
              <a:t>7/26/2012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8B7A66-68EE-44E5-8D7F-90714E7068B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AAD7CED-303A-4464-87FE-25C3F124EC7D}" type="datetimeFigureOut">
              <a:rPr lang="en-US" smtClean="0"/>
              <a:pPr/>
              <a:t>7/26/2012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8B7A66-68EE-44E5-8D7F-90714E7068B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AAD7CED-303A-4464-87FE-25C3F124EC7D}" type="datetimeFigureOut">
              <a:rPr lang="en-US" smtClean="0"/>
              <a:pPr/>
              <a:t>7/26/2012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8B7A66-68EE-44E5-8D7F-90714E7068B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AD7CED-303A-4464-87FE-25C3F124EC7D}" type="datetimeFigureOut">
              <a:rPr lang="en-US" smtClean="0"/>
              <a:pPr/>
              <a:t>7/26/2012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8B7A66-68EE-44E5-8D7F-90714E7068B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D7CED-303A-4464-87FE-25C3F124EC7D}" type="datetimeFigureOut">
              <a:rPr lang="en-US" smtClean="0"/>
              <a:pPr/>
              <a:t>7/26/2012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8B7A66-68EE-44E5-8D7F-90714E7068B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AAD7CED-303A-4464-87FE-25C3F124EC7D}" type="datetimeFigureOut">
              <a:rPr lang="en-US" smtClean="0"/>
              <a:pPr/>
              <a:t>7/26/2012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8B7A66-68EE-44E5-8D7F-90714E7068B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AAD7CED-303A-4464-87FE-25C3F124EC7D}" type="datetimeFigureOut">
              <a:rPr lang="en-US" smtClean="0"/>
              <a:pPr/>
              <a:t>7/26/2012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978B7A66-68EE-44E5-8D7F-90714E7068B2}"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AAD7CED-303A-4464-87FE-25C3F124EC7D}" type="datetimeFigureOut">
              <a:rPr lang="en-US" smtClean="0"/>
              <a:pPr/>
              <a:t>7/26/2012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8B7A66-68EE-44E5-8D7F-90714E7068B2}"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www.watertubeboiler.org/wp-content/uploads/2011/04/biomass-energy.jpe" TargetMode="External"/><Relationship Id="rId7" Type="http://schemas.openxmlformats.org/officeDocument/2006/relationships/diagramQuickStyle" Target="../diagrams/quickStyle3.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image" Target="../media/image27.gif"/><Relationship Id="rId5" Type="http://schemas.openxmlformats.org/officeDocument/2006/relationships/diagramData" Target="../diagrams/data3.xml"/><Relationship Id="rId10" Type="http://schemas.openxmlformats.org/officeDocument/2006/relationships/image" Target="../media/image26.jpeg"/><Relationship Id="rId4" Type="http://schemas.openxmlformats.org/officeDocument/2006/relationships/image" Target="../media/image25.jpe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9.jpeg"/><Relationship Id="rId7" Type="http://schemas.openxmlformats.org/officeDocument/2006/relationships/diagramColors" Target="../diagrams/colors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31.gif"/><Relationship Id="rId4" Type="http://schemas.openxmlformats.org/officeDocument/2006/relationships/diagramData" Target="../diagrams/data4.xml"/><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5.xml"/><Relationship Id="rId7" Type="http://schemas.openxmlformats.org/officeDocument/2006/relationships/image" Target="../media/image3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36.jpeg"/><Relationship Id="rId4" Type="http://schemas.openxmlformats.org/officeDocument/2006/relationships/diagramQuickStyle" Target="../diagrams/quickStyle5.xml"/><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Layout" Target="../diagrams/layout6.xml"/><Relationship Id="rId7" Type="http://schemas.openxmlformats.org/officeDocument/2006/relationships/image" Target="../media/image39.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42.jpeg"/><Relationship Id="rId4" Type="http://schemas.openxmlformats.org/officeDocument/2006/relationships/diagramQuickStyle" Target="../diagrams/quickStyle6.xml"/><Relationship Id="rId9"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6.jpeg"/><Relationship Id="rId7" Type="http://schemas.openxmlformats.org/officeDocument/2006/relationships/diagramColors" Target="../diagrams/colors7.xml"/><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48.jpeg"/><Relationship Id="rId4" Type="http://schemas.openxmlformats.org/officeDocument/2006/relationships/diagramData" Target="../diagrams/data7.xml"/><Relationship Id="rId9" Type="http://schemas.openxmlformats.org/officeDocument/2006/relationships/image" Target="../media/image47.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commons/2/24/Grangemouth04nov06.jpg"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en.wikipedia.org/wiki/File:Gulf_Offshore_Platform.jpg"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12"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1.jpeg"/><Relationship Id="rId5" Type="http://schemas.openxmlformats.org/officeDocument/2006/relationships/diagramLayout" Target="../diagrams/layout1.xml"/><Relationship Id="rId10" Type="http://schemas.openxmlformats.org/officeDocument/2006/relationships/image" Target="../media/image10.jpeg"/><Relationship Id="rId4" Type="http://schemas.openxmlformats.org/officeDocument/2006/relationships/diagramData" Target="../diagrams/data1.xml"/><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13" Type="http://schemas.microsoft.com/office/2007/relationships/diagramDrawing" Target="../diagrams/drawing2.xml"/><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diagramColors" Target="../diagrams/colors2.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diagramQuickStyle" Target="../diagrams/quickStyle2.xml"/><Relationship Id="rId5" Type="http://schemas.openxmlformats.org/officeDocument/2006/relationships/image" Target="../media/image17.jpeg"/><Relationship Id="rId10" Type="http://schemas.openxmlformats.org/officeDocument/2006/relationships/diagramLayout" Target="../diagrams/layout2.xml"/><Relationship Id="rId4" Type="http://schemas.openxmlformats.org/officeDocument/2006/relationships/image" Target="../media/image16.jpeg"/><Relationship Id="rId9"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667000"/>
            <a:ext cx="2667000" cy="914400"/>
          </a:xfrm>
          <a:effectLst>
            <a:outerShdw blurRad="50800" dist="38100" dir="2700000" algn="tl" rotWithShape="0">
              <a:prstClr val="black">
                <a:alpha val="40000"/>
              </a:prstClr>
            </a:outerShdw>
          </a:effectLst>
          <a:scene3d>
            <a:camera prst="perspectiveHeroicExtremeRightFacing"/>
            <a:lightRig rig="threePt" dir="t"/>
          </a:scene3d>
          <a:sp3d>
            <a:bevelT/>
            <a:bevelB/>
          </a:sp3d>
        </p:spPr>
        <p:txBody>
          <a:bodyPr>
            <a:noAutofit/>
          </a:bodyPr>
          <a:lstStyle/>
          <a:p>
            <a:r>
              <a:rPr lang="en-US" sz="3200" dirty="0" smtClean="0"/>
              <a:t>Alternative?</a:t>
            </a:r>
            <a:endParaRPr lang="en-US" sz="3200" dirty="0"/>
          </a:p>
        </p:txBody>
      </p:sp>
      <p:sp>
        <p:nvSpPr>
          <p:cNvPr id="7" name="Rectangle 6"/>
          <p:cNvSpPr/>
          <p:nvPr/>
        </p:nvSpPr>
        <p:spPr>
          <a:xfrm>
            <a:off x="228600" y="762000"/>
            <a:ext cx="8686800" cy="1200329"/>
          </a:xfrm>
          <a:prstGeom prst="rect">
            <a:avLst/>
          </a:prstGeom>
          <a:noFill/>
        </p:spPr>
        <p:txBody>
          <a:bodyPr wrap="square" lIns="91440" tIns="45720" rIns="91440" bIns="45720">
            <a:spAutoFit/>
          </a:bodyPr>
          <a:lstStyle/>
          <a:p>
            <a:pPr algn="ctr"/>
            <a:r>
              <a:rPr lang="en-US" sz="7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An Energy Debate</a:t>
            </a:r>
            <a:endParaRPr lang="en-US"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26" name="il_fi" descr="15-energy-in-physics"/>
          <p:cNvPicPr>
            <a:picLocks noChangeAspect="1" noChangeArrowheads="1"/>
          </p:cNvPicPr>
          <p:nvPr/>
        </p:nvPicPr>
        <p:blipFill>
          <a:blip r:embed="rId2" cstate="print"/>
          <a:srcRect/>
          <a:stretch>
            <a:fillRect/>
          </a:stretch>
        </p:blipFill>
        <p:spPr bwMode="auto">
          <a:xfrm>
            <a:off x="2809417" y="2438400"/>
            <a:ext cx="3438983" cy="3661208"/>
          </a:xfrm>
          <a:prstGeom prst="rect">
            <a:avLst/>
          </a:prstGeom>
          <a:noFill/>
        </p:spPr>
      </p:pic>
      <p:sp>
        <p:nvSpPr>
          <p:cNvPr id="9" name="Subtitle 2"/>
          <p:cNvSpPr txBox="1">
            <a:spLocks/>
          </p:cNvSpPr>
          <p:nvPr/>
        </p:nvSpPr>
        <p:spPr>
          <a:xfrm>
            <a:off x="6629400" y="4038600"/>
            <a:ext cx="1905000" cy="6096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Renewable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ubtitle 2"/>
          <p:cNvSpPr txBox="1">
            <a:spLocks/>
          </p:cNvSpPr>
          <p:nvPr/>
        </p:nvSpPr>
        <p:spPr>
          <a:xfrm>
            <a:off x="0" y="3962400"/>
            <a:ext cx="2514600" cy="685800"/>
          </a:xfrm>
          <a:prstGeom prst="rect">
            <a:avLst/>
          </a:prstGeom>
          <a:effectLst>
            <a:outerShdw blurRad="50800" dist="38100" dir="18900000" algn="bl" rotWithShape="0">
              <a:prstClr val="black">
                <a:alpha val="40000"/>
              </a:prstClr>
            </a:outerShdw>
          </a:effectLst>
          <a:scene3d>
            <a:camera prst="orthographicFront"/>
            <a:lightRig rig="threePt" dir="t"/>
          </a:scene3d>
          <a:sp3d>
            <a:bevelT w="165100" prst="coolSlant"/>
          </a:sp3d>
        </p:spPr>
        <p:txBody>
          <a:bodyPr vert="horz" lIns="0" rIns="18288">
            <a:no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Inexhaustible?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Subtitle 2"/>
          <p:cNvSpPr txBox="1">
            <a:spLocks/>
          </p:cNvSpPr>
          <p:nvPr/>
        </p:nvSpPr>
        <p:spPr>
          <a:xfrm>
            <a:off x="6172200" y="5257800"/>
            <a:ext cx="2819400" cy="990600"/>
          </a:xfrm>
          <a:prstGeom prst="rect">
            <a:avLst/>
          </a:prstGeom>
          <a:effectLst>
            <a:outerShdw blurRad="50800" dist="38100" dir="18900000" algn="bl" rotWithShape="0">
              <a:prstClr val="black">
                <a:alpha val="40000"/>
              </a:prstClr>
            </a:outerShdw>
          </a:effectLst>
          <a:scene3d>
            <a:camera prst="perspectiveHeroicExtremeLeftFacing"/>
            <a:lightRig rig="threePt" dir="t"/>
          </a:scene3d>
          <a:sp3d>
            <a:bevelT/>
          </a:sp3d>
        </p:spPr>
        <p:txBody>
          <a:bodyPr vert="horz" lIns="0" rIns="18288">
            <a:no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Nonrenewable?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Subtitle 2"/>
          <p:cNvSpPr txBox="1">
            <a:spLocks/>
          </p:cNvSpPr>
          <p:nvPr/>
        </p:nvSpPr>
        <p:spPr>
          <a:xfrm>
            <a:off x="304800" y="5257800"/>
            <a:ext cx="2362200" cy="685800"/>
          </a:xfrm>
          <a:prstGeom prst="rect">
            <a:avLst/>
          </a:prstGeom>
          <a:effectLst>
            <a:outerShdw blurRad="50800" dist="38100" dir="8100000" algn="tr" rotWithShape="0">
              <a:prstClr val="black">
                <a:alpha val="40000"/>
              </a:prstClr>
            </a:outerShdw>
          </a:effectLst>
          <a:scene3d>
            <a:camera prst="perspectiveHeroicExtremeRightFacing"/>
            <a:lightRig rig="threePt" dir="t"/>
          </a:scene3d>
          <a:sp3d>
            <a:bevelT/>
          </a:sp3d>
        </p:spPr>
        <p:txBody>
          <a:bodyPr vert="horz" lIns="0" rIns="18288">
            <a:no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dirty="0" smtClean="0"/>
              <a:t>Fossil Fuels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Subtitle 2"/>
          <p:cNvSpPr txBox="1">
            <a:spLocks/>
          </p:cNvSpPr>
          <p:nvPr/>
        </p:nvSpPr>
        <p:spPr>
          <a:xfrm>
            <a:off x="3505200" y="6248400"/>
            <a:ext cx="1905000" cy="6096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Go green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Subtitle 2"/>
          <p:cNvSpPr txBox="1">
            <a:spLocks/>
          </p:cNvSpPr>
          <p:nvPr/>
        </p:nvSpPr>
        <p:spPr>
          <a:xfrm>
            <a:off x="6400800" y="2667000"/>
            <a:ext cx="2438400" cy="1066800"/>
          </a:xfrm>
          <a:prstGeom prst="rect">
            <a:avLst/>
          </a:prstGeom>
          <a:effectLst>
            <a:outerShdw blurRad="50800" dist="38100" dir="18900000" algn="bl" rotWithShape="0">
              <a:prstClr val="black">
                <a:alpha val="40000"/>
              </a:prstClr>
            </a:outerShdw>
          </a:effectLst>
          <a:scene3d>
            <a:camera prst="perspectiveHeroicExtremeLeftFacing"/>
            <a:lightRig rig="threePt" dir="t"/>
          </a:scene3d>
          <a:sp3d>
            <a:bevelT/>
          </a:sp3d>
        </p:spPr>
        <p:txBody>
          <a:bodyPr vert="horz" lIns="0" rIns="18288">
            <a:no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dirty="0" smtClean="0"/>
              <a:t>Geothermal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Rectangle 15"/>
          <p:cNvSpPr/>
          <p:nvPr/>
        </p:nvSpPr>
        <p:spPr>
          <a:xfrm>
            <a:off x="2819400" y="2438400"/>
            <a:ext cx="3429000" cy="365760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http://gotpowered.com/wp-content/uploads/2010/04/biomass1.jpg"/>
          <p:cNvPicPr>
            <a:picLocks noChangeAspect="1" noChangeArrowheads="1"/>
          </p:cNvPicPr>
          <p:nvPr/>
        </p:nvPicPr>
        <p:blipFill>
          <a:blip r:embed="rId2" cstate="print"/>
          <a:srcRect/>
          <a:stretch>
            <a:fillRect/>
          </a:stretch>
        </p:blipFill>
        <p:spPr bwMode="auto">
          <a:xfrm>
            <a:off x="228600" y="4953000"/>
            <a:ext cx="1371600" cy="1828800"/>
          </a:xfrm>
          <a:prstGeom prst="rect">
            <a:avLst/>
          </a:prstGeom>
          <a:noFill/>
        </p:spPr>
      </p:pic>
      <p:pic>
        <p:nvPicPr>
          <p:cNvPr id="9222" name="Picture 6" descr="biomass energy">
            <a:hlinkClick r:id="rId3"/>
          </p:cNvPr>
          <p:cNvPicPr>
            <a:picLocks noChangeAspect="1" noChangeArrowheads="1"/>
          </p:cNvPicPr>
          <p:nvPr/>
        </p:nvPicPr>
        <p:blipFill>
          <a:blip r:embed="rId4" cstate="print"/>
          <a:srcRect/>
          <a:stretch>
            <a:fillRect/>
          </a:stretch>
        </p:blipFill>
        <p:spPr bwMode="auto">
          <a:xfrm>
            <a:off x="4165828" y="5029200"/>
            <a:ext cx="3301772" cy="1752600"/>
          </a:xfrm>
          <a:prstGeom prst="rect">
            <a:avLst/>
          </a:prstGeom>
          <a:noFill/>
        </p:spPr>
      </p:pic>
      <p:sp>
        <p:nvSpPr>
          <p:cNvPr id="2" name="Title 1"/>
          <p:cNvSpPr>
            <a:spLocks noGrp="1"/>
          </p:cNvSpPr>
          <p:nvPr>
            <p:ph type="title"/>
          </p:nvPr>
        </p:nvSpPr>
        <p:spPr>
          <a:xfrm>
            <a:off x="381000" y="0"/>
            <a:ext cx="8229600" cy="1143000"/>
          </a:xfrm>
          <a:effectLst>
            <a:outerShdw blurRad="50800" dist="38100" dir="13500000" algn="br" rotWithShape="0">
              <a:prstClr val="black">
                <a:alpha val="40000"/>
              </a:prstClr>
            </a:outerShdw>
          </a:effectLst>
          <a:scene3d>
            <a:camera prst="orthographicFront"/>
            <a:lightRig rig="threePt" dir="t"/>
          </a:scene3d>
          <a:sp3d>
            <a:bevelT/>
          </a:sp3d>
        </p:spPr>
        <p:txBody>
          <a:bodyPr/>
          <a:lstStyle/>
          <a:p>
            <a:r>
              <a:rPr lang="en-US" b="1" dirty="0" smtClean="0">
                <a:solidFill>
                  <a:schemeClr val="tx1"/>
                </a:solidFill>
              </a:rPr>
              <a:t>Debate - Biomass</a:t>
            </a:r>
            <a:endParaRPr lang="en-US" b="1" dirty="0">
              <a:solidFill>
                <a:schemeClr val="tx1"/>
              </a:solidFill>
            </a:endParaRPr>
          </a:p>
        </p:txBody>
      </p:sp>
      <p:graphicFrame>
        <p:nvGraphicFramePr>
          <p:cNvPr id="4" name="Content Placeholder 3"/>
          <p:cNvGraphicFramePr>
            <a:graphicFrameLocks noGrp="1"/>
          </p:cNvGraphicFramePr>
          <p:nvPr>
            <p:ph idx="1"/>
          </p:nvPr>
        </p:nvGraphicFramePr>
        <p:xfrm>
          <a:off x="457200" y="1219201"/>
          <a:ext cx="7772400" cy="38861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218" name="Picture 2" descr="http://www.steam-boilers.org/wp-content/uploads/2010/08/biomass-1.jpg"/>
          <p:cNvPicPr>
            <a:picLocks noChangeAspect="1" noChangeArrowheads="1"/>
          </p:cNvPicPr>
          <p:nvPr/>
        </p:nvPicPr>
        <p:blipFill>
          <a:blip r:embed="rId10" cstate="print"/>
          <a:srcRect/>
          <a:stretch>
            <a:fillRect/>
          </a:stretch>
        </p:blipFill>
        <p:spPr bwMode="auto">
          <a:xfrm>
            <a:off x="7010400" y="4606099"/>
            <a:ext cx="2057400" cy="2175701"/>
          </a:xfrm>
          <a:prstGeom prst="rect">
            <a:avLst/>
          </a:prstGeom>
          <a:noFill/>
        </p:spPr>
      </p:pic>
      <p:pic>
        <p:nvPicPr>
          <p:cNvPr id="9220" name="Picture 4" descr="http://www.energysavers.gov/images/biomass_map.gif"/>
          <p:cNvPicPr>
            <a:picLocks noChangeAspect="1" noChangeArrowheads="1"/>
          </p:cNvPicPr>
          <p:nvPr/>
        </p:nvPicPr>
        <p:blipFill>
          <a:blip r:embed="rId11" cstate="print"/>
          <a:srcRect/>
          <a:stretch>
            <a:fillRect/>
          </a:stretch>
        </p:blipFill>
        <p:spPr bwMode="auto">
          <a:xfrm>
            <a:off x="1676400" y="4864151"/>
            <a:ext cx="2819400" cy="191764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4038600" cy="1143000"/>
          </a:xfrm>
          <a:effectLst>
            <a:outerShdw blurRad="50800" dist="38100" dir="13500000" algn="br" rotWithShape="0">
              <a:prstClr val="black">
                <a:alpha val="40000"/>
              </a:prstClr>
            </a:outerShdw>
          </a:effectLst>
          <a:scene3d>
            <a:camera prst="orthographicFront"/>
            <a:lightRig rig="threePt" dir="t"/>
          </a:scene3d>
          <a:sp3d>
            <a:bevelT/>
          </a:sp3d>
        </p:spPr>
        <p:txBody>
          <a:bodyPr/>
          <a:lstStyle/>
          <a:p>
            <a:r>
              <a:rPr lang="en-US" b="1" dirty="0" smtClean="0">
                <a:solidFill>
                  <a:schemeClr val="tx1"/>
                </a:solidFill>
              </a:rPr>
              <a:t>Wind Energy</a:t>
            </a:r>
            <a:endParaRPr lang="en-US" b="1" dirty="0">
              <a:solidFill>
                <a:schemeClr val="tx1"/>
              </a:solidFill>
            </a:endParaRPr>
          </a:p>
        </p:txBody>
      </p:sp>
      <p:sp>
        <p:nvSpPr>
          <p:cNvPr id="3" name="Content Placeholder 2"/>
          <p:cNvSpPr>
            <a:spLocks noGrp="1"/>
          </p:cNvSpPr>
          <p:nvPr>
            <p:ph idx="1"/>
          </p:nvPr>
        </p:nvSpPr>
        <p:spPr>
          <a:xfrm>
            <a:off x="228600" y="1219200"/>
            <a:ext cx="5029200" cy="5410200"/>
          </a:xfrm>
        </p:spPr>
        <p:txBody>
          <a:bodyPr>
            <a:normAutofit fontScale="92500" lnSpcReduction="10000"/>
          </a:bodyPr>
          <a:lstStyle/>
          <a:p>
            <a:r>
              <a:rPr lang="en-US" dirty="0" smtClean="0"/>
              <a:t>Wind is simply air in motion. It is caused by the uneven heating of the Earth's surface by the sun.</a:t>
            </a:r>
          </a:p>
          <a:p>
            <a:r>
              <a:rPr lang="en-US" dirty="0" smtClean="0"/>
              <a:t>Like old fashioned windmills, today’s wind machines (also called wind turbines) use blades to collect the wind’s kinetic energy.</a:t>
            </a:r>
          </a:p>
          <a:p>
            <a:r>
              <a:rPr lang="en-US" dirty="0" smtClean="0"/>
              <a:t> The wind flows over the blades creating lift, like the effect on airplane wings, which causes them to turn. The blades are connected to a drive shaft that turns an electric generator to produce electricity.</a:t>
            </a:r>
          </a:p>
          <a:p>
            <a:r>
              <a:rPr lang="en-US" dirty="0" smtClean="0"/>
              <a:t>Renewable or Nonrenewable?</a:t>
            </a:r>
          </a:p>
          <a:p>
            <a:endParaRPr lang="en-US" dirty="0"/>
          </a:p>
        </p:txBody>
      </p:sp>
      <p:sp>
        <p:nvSpPr>
          <p:cNvPr id="4" name="Oval 3"/>
          <p:cNvSpPr/>
          <p:nvPr/>
        </p:nvSpPr>
        <p:spPr>
          <a:xfrm>
            <a:off x="457200" y="6019800"/>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mage of a Horizontal-Axis Wind Machine. Blades catch the wind and spin. Generator converts mechanical energy into electricity. Cable carries electricity to transmission line. Computer system controls direction of the blades."/>
          <p:cNvPicPr>
            <a:picLocks noChangeAspect="1" noChangeArrowheads="1"/>
          </p:cNvPicPr>
          <p:nvPr/>
        </p:nvPicPr>
        <p:blipFill>
          <a:blip r:embed="rId2" cstate="print"/>
          <a:srcRect/>
          <a:stretch>
            <a:fillRect/>
          </a:stretch>
        </p:blipFill>
        <p:spPr bwMode="auto">
          <a:xfrm>
            <a:off x="5411679" y="1447800"/>
            <a:ext cx="3579921" cy="4876800"/>
          </a:xfrm>
          <a:prstGeom prst="rect">
            <a:avLst/>
          </a:prstGeom>
          <a:noFill/>
        </p:spPr>
      </p:pic>
      <p:sp>
        <p:nvSpPr>
          <p:cNvPr id="7" name="TextBox 6"/>
          <p:cNvSpPr txBox="1"/>
          <p:nvPr/>
        </p:nvSpPr>
        <p:spPr>
          <a:xfrm>
            <a:off x="1066800" y="3657600"/>
            <a:ext cx="6858000" cy="2554545"/>
          </a:xfrm>
          <a:prstGeom prst="rect">
            <a:avLst/>
          </a:prstGeom>
          <a:solidFill>
            <a:srgbClr val="FFC000"/>
          </a:solidFill>
        </p:spPr>
        <p:txBody>
          <a:bodyPr wrap="square" rtlCol="0">
            <a:spAutoFit/>
          </a:bodyPr>
          <a:lstStyle/>
          <a:p>
            <a:pPr algn="ctr"/>
            <a:r>
              <a:rPr lang="en-US" sz="4000" b="1" dirty="0" smtClean="0"/>
              <a:t>Wind is a </a:t>
            </a:r>
            <a:r>
              <a:rPr lang="en-US" sz="4000" b="1" u="sng" dirty="0" smtClean="0"/>
              <a:t>renewable</a:t>
            </a:r>
            <a:r>
              <a:rPr lang="en-US" sz="4000" b="1" dirty="0" smtClean="0"/>
              <a:t> energy source because the wind will blow as long as the sun shines.</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wipe(down)">
                                      <p:cBhvr>
                                        <p:cTn id="12" dur="500"/>
                                        <p:tgtEl>
                                          <p:spTgt spid="7">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www.mywindpowersystem.com/wp-content/uploads/2009/05/highway-wind-turbine.jpg"/>
          <p:cNvPicPr>
            <a:picLocks noChangeAspect="1" noChangeArrowheads="1"/>
          </p:cNvPicPr>
          <p:nvPr/>
        </p:nvPicPr>
        <p:blipFill>
          <a:blip r:embed="rId3" cstate="print"/>
          <a:srcRect/>
          <a:stretch>
            <a:fillRect/>
          </a:stretch>
        </p:blipFill>
        <p:spPr bwMode="auto">
          <a:xfrm>
            <a:off x="5867400" y="4419600"/>
            <a:ext cx="3276600" cy="2457450"/>
          </a:xfrm>
          <a:prstGeom prst="rect">
            <a:avLst/>
          </a:prstGeom>
          <a:noFill/>
        </p:spPr>
      </p:pic>
      <p:sp>
        <p:nvSpPr>
          <p:cNvPr id="2" name="Title 1"/>
          <p:cNvSpPr>
            <a:spLocks noGrp="1"/>
          </p:cNvSpPr>
          <p:nvPr>
            <p:ph type="title"/>
          </p:nvPr>
        </p:nvSpPr>
        <p:spPr>
          <a:xfrm>
            <a:off x="457200" y="152400"/>
            <a:ext cx="8229600" cy="1143000"/>
          </a:xfrm>
          <a:effectLst>
            <a:outerShdw blurRad="50800" dist="38100" dir="13500000" algn="br" rotWithShape="0">
              <a:prstClr val="black">
                <a:alpha val="40000"/>
              </a:prstClr>
            </a:outerShdw>
          </a:effectLst>
          <a:scene3d>
            <a:camera prst="orthographicFront"/>
            <a:lightRig rig="threePt" dir="t"/>
          </a:scene3d>
          <a:sp3d>
            <a:bevelT/>
          </a:sp3d>
        </p:spPr>
        <p:txBody>
          <a:bodyPr/>
          <a:lstStyle/>
          <a:p>
            <a:r>
              <a:rPr lang="en-US" b="1" dirty="0" smtClean="0">
                <a:solidFill>
                  <a:schemeClr val="tx1"/>
                </a:solidFill>
              </a:rPr>
              <a:t>Debate – Wind Energy </a:t>
            </a:r>
            <a:endParaRPr lang="en-US" b="1" dirty="0">
              <a:solidFill>
                <a:schemeClr val="tx1"/>
              </a:solidFill>
            </a:endParaRPr>
          </a:p>
        </p:txBody>
      </p:sp>
      <p:graphicFrame>
        <p:nvGraphicFramePr>
          <p:cNvPr id="4" name="Content Placeholder 3"/>
          <p:cNvGraphicFramePr>
            <a:graphicFrameLocks noGrp="1"/>
          </p:cNvGraphicFramePr>
          <p:nvPr>
            <p:ph idx="1"/>
          </p:nvPr>
        </p:nvGraphicFramePr>
        <p:xfrm>
          <a:off x="457200" y="609600"/>
          <a:ext cx="8229600" cy="4389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176" name="Picture 8" descr="http://www.conserve-energy-future.com/Images/Wind_Energy.jpg"/>
          <p:cNvPicPr>
            <a:picLocks noChangeAspect="1" noChangeArrowheads="1"/>
          </p:cNvPicPr>
          <p:nvPr/>
        </p:nvPicPr>
        <p:blipFill>
          <a:blip r:embed="rId9" cstate="print"/>
          <a:srcRect/>
          <a:stretch>
            <a:fillRect/>
          </a:stretch>
        </p:blipFill>
        <p:spPr bwMode="auto">
          <a:xfrm>
            <a:off x="2921239" y="4419600"/>
            <a:ext cx="3327161" cy="2438400"/>
          </a:xfrm>
          <a:prstGeom prst="rect">
            <a:avLst/>
          </a:prstGeom>
          <a:noFill/>
        </p:spPr>
      </p:pic>
      <p:pic>
        <p:nvPicPr>
          <p:cNvPr id="7172" name="Picture 4" descr="The animation shows the progress of installed wind capacity between 1999 and 2010."/>
          <p:cNvPicPr>
            <a:picLocks noChangeAspect="1" noChangeArrowheads="1" noCrop="1"/>
          </p:cNvPicPr>
          <p:nvPr/>
        </p:nvPicPr>
        <p:blipFill>
          <a:blip r:embed="rId10" cstate="print"/>
          <a:srcRect/>
          <a:stretch>
            <a:fillRect/>
          </a:stretch>
        </p:blipFill>
        <p:spPr bwMode="auto">
          <a:xfrm>
            <a:off x="0" y="4418241"/>
            <a:ext cx="3251079" cy="243975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ffectLst>
            <a:outerShdw blurRad="50800" dist="38100" dir="13500000" algn="br" rotWithShape="0">
              <a:prstClr val="black">
                <a:alpha val="40000"/>
              </a:prstClr>
            </a:outerShdw>
          </a:effectLst>
          <a:scene3d>
            <a:camera prst="orthographicFront"/>
            <a:lightRig rig="threePt" dir="t"/>
          </a:scene3d>
          <a:sp3d>
            <a:bevelT/>
          </a:sp3d>
        </p:spPr>
        <p:txBody>
          <a:bodyPr/>
          <a:lstStyle/>
          <a:p>
            <a:r>
              <a:rPr lang="en-US" b="1" dirty="0" smtClean="0">
                <a:solidFill>
                  <a:schemeClr val="tx1"/>
                </a:solidFill>
              </a:rPr>
              <a:t>Hydropower</a:t>
            </a:r>
            <a:endParaRPr lang="en-US" b="1" dirty="0">
              <a:solidFill>
                <a:schemeClr val="tx1"/>
              </a:solidFill>
            </a:endParaRPr>
          </a:p>
        </p:txBody>
      </p:sp>
      <p:sp>
        <p:nvSpPr>
          <p:cNvPr id="3" name="Content Placeholder 2"/>
          <p:cNvSpPr>
            <a:spLocks noGrp="1"/>
          </p:cNvSpPr>
          <p:nvPr>
            <p:ph idx="1"/>
          </p:nvPr>
        </p:nvSpPr>
        <p:spPr>
          <a:xfrm>
            <a:off x="457200" y="1295400"/>
            <a:ext cx="8229600" cy="4389120"/>
          </a:xfrm>
        </p:spPr>
        <p:txBody>
          <a:bodyPr>
            <a:normAutofit fontScale="85000" lnSpcReduction="10000"/>
          </a:bodyPr>
          <a:lstStyle/>
          <a:p>
            <a:r>
              <a:rPr lang="en-US" dirty="0" smtClean="0"/>
              <a:t>Hydropower is the renewable energy source that produces the most electricity in the United States. It accounted for 7% of total U.S. electricity generation and 35% of generation from renewable energy in 2009.</a:t>
            </a:r>
          </a:p>
          <a:p>
            <a:r>
              <a:rPr lang="en-US" dirty="0" smtClean="0"/>
              <a:t>Water flowing rapidly from a high point, like Niagara Falls, or quickly in a big river has lots of energy. The water flows through a pipe, or </a:t>
            </a:r>
            <a:r>
              <a:rPr lang="en-US" i="1" dirty="0" smtClean="0"/>
              <a:t>penstock</a:t>
            </a:r>
            <a:r>
              <a:rPr lang="en-US" dirty="0" smtClean="0"/>
              <a:t>, then pushes against and turns blades in a turbine to spin a generator to produce electricity. </a:t>
            </a:r>
          </a:p>
          <a:p>
            <a:r>
              <a:rPr lang="en-US" dirty="0" smtClean="0"/>
              <a:t>In a</a:t>
            </a:r>
            <a:r>
              <a:rPr lang="en-US" b="1" dirty="0" smtClean="0"/>
              <a:t> </a:t>
            </a:r>
            <a:r>
              <a:rPr lang="en-US" b="1" u="sng" dirty="0" smtClean="0"/>
              <a:t>run-of-the-river system</a:t>
            </a:r>
            <a:r>
              <a:rPr lang="en-US" dirty="0" smtClean="0"/>
              <a:t>, the force of the current applies the needed pressure, while in a </a:t>
            </a:r>
            <a:r>
              <a:rPr lang="en-US" b="1" u="sng" dirty="0" smtClean="0"/>
              <a:t>storage system</a:t>
            </a:r>
            <a:r>
              <a:rPr lang="en-US" dirty="0" smtClean="0"/>
              <a:t>, water is accumulated in reservoirs created by dams, then released as needed to generate electricity.</a:t>
            </a:r>
          </a:p>
          <a:p>
            <a:r>
              <a:rPr lang="en-US" dirty="0" smtClean="0"/>
              <a:t>Renewable or Nonrenewable energy source?</a:t>
            </a:r>
          </a:p>
          <a:p>
            <a:endParaRPr lang="en-US" dirty="0"/>
          </a:p>
        </p:txBody>
      </p:sp>
      <p:sp>
        <p:nvSpPr>
          <p:cNvPr id="4" name="Oval 3"/>
          <p:cNvSpPr/>
          <p:nvPr/>
        </p:nvSpPr>
        <p:spPr>
          <a:xfrm>
            <a:off x="762000" y="5105400"/>
            <a:ext cx="1447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ttp://chem-eng-net.com/wp-content/uploads/2011/03/hydropower.jpg"/>
          <p:cNvPicPr>
            <a:picLocks noChangeAspect="1" noChangeArrowheads="1"/>
          </p:cNvPicPr>
          <p:nvPr/>
        </p:nvPicPr>
        <p:blipFill>
          <a:blip r:embed="rId2" cstate="print"/>
          <a:srcRect/>
          <a:stretch>
            <a:fillRect/>
          </a:stretch>
        </p:blipFill>
        <p:spPr bwMode="auto">
          <a:xfrm>
            <a:off x="6219641" y="4790236"/>
            <a:ext cx="2848159" cy="20677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effectLst>
            <a:outerShdw blurRad="50800" dist="38100" dir="13500000" algn="br" rotWithShape="0">
              <a:prstClr val="black">
                <a:alpha val="40000"/>
              </a:prstClr>
            </a:outerShdw>
          </a:effectLst>
          <a:scene3d>
            <a:camera prst="orthographicFront"/>
            <a:lightRig rig="threePt" dir="t"/>
          </a:scene3d>
          <a:sp3d>
            <a:bevelT/>
          </a:sp3d>
        </p:spPr>
        <p:txBody>
          <a:bodyPr/>
          <a:lstStyle/>
          <a:p>
            <a:r>
              <a:rPr lang="en-US" b="1" dirty="0" smtClean="0">
                <a:solidFill>
                  <a:schemeClr val="tx1"/>
                </a:solidFill>
              </a:rPr>
              <a:t>Debate - Hydropower</a:t>
            </a:r>
            <a:endParaRPr lang="en-US" b="1" dirty="0">
              <a:solidFill>
                <a:schemeClr val="tx1"/>
              </a:solidFill>
            </a:endParaRPr>
          </a:p>
        </p:txBody>
      </p:sp>
      <p:graphicFrame>
        <p:nvGraphicFramePr>
          <p:cNvPr id="8" name="Content Placeholder 7"/>
          <p:cNvGraphicFramePr>
            <a:graphicFrameLocks noGrp="1"/>
          </p:cNvGraphicFramePr>
          <p:nvPr>
            <p:ph idx="1"/>
          </p:nvPr>
        </p:nvGraphicFramePr>
        <p:xfrm>
          <a:off x="1143000" y="1447801"/>
          <a:ext cx="6781800" cy="3352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http://static.howstuffworks.com/gif/hydropower-plant-usbr-hoover.jpg"/>
          <p:cNvPicPr>
            <a:picLocks noChangeAspect="1" noChangeArrowheads="1"/>
          </p:cNvPicPr>
          <p:nvPr/>
        </p:nvPicPr>
        <p:blipFill>
          <a:blip r:embed="rId7" cstate="print"/>
          <a:srcRect/>
          <a:stretch>
            <a:fillRect/>
          </a:stretch>
        </p:blipFill>
        <p:spPr bwMode="auto">
          <a:xfrm>
            <a:off x="0" y="5017769"/>
            <a:ext cx="1600200" cy="1840231"/>
          </a:xfrm>
          <a:prstGeom prst="rect">
            <a:avLst/>
          </a:prstGeom>
          <a:noFill/>
        </p:spPr>
      </p:pic>
      <p:pic>
        <p:nvPicPr>
          <p:cNvPr id="5124" name="Picture 4" descr="Fish Ladder at the Bonneville Dam on the Columbia River Separating Washington and Oregon."/>
          <p:cNvPicPr>
            <a:picLocks noChangeAspect="1" noChangeArrowheads="1"/>
          </p:cNvPicPr>
          <p:nvPr/>
        </p:nvPicPr>
        <p:blipFill>
          <a:blip r:embed="rId8" cstate="print"/>
          <a:srcRect/>
          <a:stretch>
            <a:fillRect/>
          </a:stretch>
        </p:blipFill>
        <p:spPr bwMode="auto">
          <a:xfrm>
            <a:off x="1600200" y="5029200"/>
            <a:ext cx="2753591" cy="1828800"/>
          </a:xfrm>
          <a:prstGeom prst="rect">
            <a:avLst/>
          </a:prstGeom>
          <a:noFill/>
        </p:spPr>
      </p:pic>
      <p:pic>
        <p:nvPicPr>
          <p:cNvPr id="5126" name="Picture 6" descr="Image of how a hydropower plant works.&#10;The water flows from behind the dam through penstocks, turns the turbines, and causes the generators to generate electricity.&#10;The electricity is carried to users by a transmission line.&#10;Other water flows from behind the dam over spillways and into the river below."/>
          <p:cNvPicPr>
            <a:picLocks noChangeAspect="1" noChangeArrowheads="1"/>
          </p:cNvPicPr>
          <p:nvPr/>
        </p:nvPicPr>
        <p:blipFill>
          <a:blip r:embed="rId9" cstate="print"/>
          <a:srcRect/>
          <a:stretch>
            <a:fillRect/>
          </a:stretch>
        </p:blipFill>
        <p:spPr bwMode="auto">
          <a:xfrm>
            <a:off x="4343400" y="5029200"/>
            <a:ext cx="2600325" cy="1962509"/>
          </a:xfrm>
          <a:prstGeom prst="rect">
            <a:avLst/>
          </a:prstGeom>
          <a:noFill/>
        </p:spPr>
      </p:pic>
      <p:pic>
        <p:nvPicPr>
          <p:cNvPr id="5134" name="Picture 14" descr="http://www.southasiabiz.com/uploads/hydropower.jpg"/>
          <p:cNvPicPr>
            <a:picLocks noChangeAspect="1" noChangeArrowheads="1"/>
          </p:cNvPicPr>
          <p:nvPr/>
        </p:nvPicPr>
        <p:blipFill>
          <a:blip r:embed="rId10" cstate="print"/>
          <a:srcRect/>
          <a:stretch>
            <a:fillRect/>
          </a:stretch>
        </p:blipFill>
        <p:spPr bwMode="auto">
          <a:xfrm>
            <a:off x="6934200" y="5023370"/>
            <a:ext cx="2209800" cy="221563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a:effectLst>
            <a:outerShdw blurRad="50800" dist="38100" dir="13500000" algn="br" rotWithShape="0">
              <a:prstClr val="black">
                <a:alpha val="40000"/>
              </a:prstClr>
            </a:outerShdw>
          </a:effectLst>
          <a:scene3d>
            <a:camera prst="orthographicFront"/>
            <a:lightRig rig="threePt" dir="t"/>
          </a:scene3d>
          <a:sp3d>
            <a:bevelT/>
          </a:sp3d>
        </p:spPr>
        <p:txBody>
          <a:bodyPr/>
          <a:lstStyle/>
          <a:p>
            <a:r>
              <a:rPr lang="en-US" b="1" dirty="0" smtClean="0">
                <a:solidFill>
                  <a:schemeClr val="tx1"/>
                </a:solidFill>
              </a:rPr>
              <a:t>Geothermal</a:t>
            </a:r>
            <a:endParaRPr lang="en-US" b="1" dirty="0">
              <a:solidFill>
                <a:schemeClr val="tx1"/>
              </a:solidFill>
            </a:endParaRPr>
          </a:p>
        </p:txBody>
      </p:sp>
      <p:sp>
        <p:nvSpPr>
          <p:cNvPr id="3" name="Content Placeholder 2"/>
          <p:cNvSpPr>
            <a:spLocks noGrp="1"/>
          </p:cNvSpPr>
          <p:nvPr>
            <p:ph idx="1"/>
          </p:nvPr>
        </p:nvSpPr>
        <p:spPr>
          <a:xfrm>
            <a:off x="228600" y="1219200"/>
            <a:ext cx="4495800" cy="5715000"/>
          </a:xfrm>
        </p:spPr>
        <p:txBody>
          <a:bodyPr>
            <a:normAutofit fontScale="77500" lnSpcReduction="20000"/>
          </a:bodyPr>
          <a:lstStyle/>
          <a:p>
            <a:r>
              <a:rPr lang="en-US" dirty="0" smtClean="0"/>
              <a:t>The word geothermal comes from the Greek words </a:t>
            </a:r>
            <a:r>
              <a:rPr lang="en-US" i="1" dirty="0" smtClean="0"/>
              <a:t>geo</a:t>
            </a:r>
            <a:r>
              <a:rPr lang="en-US" dirty="0" smtClean="0"/>
              <a:t> (earth) and </a:t>
            </a:r>
            <a:r>
              <a:rPr lang="en-US" i="1" dirty="0" err="1" smtClean="0"/>
              <a:t>therme</a:t>
            </a:r>
            <a:r>
              <a:rPr lang="en-US" dirty="0" smtClean="0"/>
              <a:t> (heat). So, geothermal energy is heat from within the Earth. We can recover this heat as steam or hot water and use it to heat buildings or generate electricity. </a:t>
            </a:r>
          </a:p>
          <a:p>
            <a:pPr>
              <a:buNone/>
            </a:pPr>
            <a:endParaRPr lang="en-US" dirty="0" smtClean="0"/>
          </a:p>
          <a:p>
            <a:r>
              <a:rPr lang="en-US" dirty="0" smtClean="0"/>
              <a:t>Naturally occurring large areas of hydrothermal resources are called </a:t>
            </a:r>
            <a:r>
              <a:rPr lang="en-US" b="1" dirty="0" smtClean="0"/>
              <a:t>geothermal reservoirs</a:t>
            </a:r>
            <a:r>
              <a:rPr lang="en-US" dirty="0" smtClean="0"/>
              <a:t>. Most geothermal reservoirs are deep underground with no visible clues showing above ground. </a:t>
            </a:r>
          </a:p>
          <a:p>
            <a:pPr lvl="1"/>
            <a:r>
              <a:rPr lang="en-US" dirty="0" smtClean="0"/>
              <a:t>But geothermal energy sometimes finds its way to the surface in the form of: Volcanoes, Hot springs, and Geysers.</a:t>
            </a:r>
          </a:p>
          <a:p>
            <a:pPr lvl="1">
              <a:buNone/>
            </a:pPr>
            <a:endParaRPr lang="en-US" dirty="0" smtClean="0"/>
          </a:p>
          <a:p>
            <a:r>
              <a:rPr lang="en-US" dirty="0" smtClean="0"/>
              <a:t>Renewable or Nonrenewable source of energy? </a:t>
            </a:r>
            <a:endParaRPr lang="en-US" dirty="0"/>
          </a:p>
        </p:txBody>
      </p:sp>
      <p:pic>
        <p:nvPicPr>
          <p:cNvPr id="4098" name="Picture 2" descr="Image of the earth's interior, from the outside to the inside, with the crust, the mantle of magma and rock, the outer core of magma, and the innermost core of iron."/>
          <p:cNvPicPr>
            <a:picLocks noChangeAspect="1" noChangeArrowheads="1"/>
          </p:cNvPicPr>
          <p:nvPr/>
        </p:nvPicPr>
        <p:blipFill>
          <a:blip r:embed="rId2" cstate="print"/>
          <a:srcRect/>
          <a:stretch>
            <a:fillRect/>
          </a:stretch>
        </p:blipFill>
        <p:spPr bwMode="auto">
          <a:xfrm>
            <a:off x="5562600" y="762000"/>
            <a:ext cx="2743200" cy="3213101"/>
          </a:xfrm>
          <a:prstGeom prst="rect">
            <a:avLst/>
          </a:prstGeom>
          <a:noFill/>
        </p:spPr>
      </p:pic>
      <p:pic>
        <p:nvPicPr>
          <p:cNvPr id="4100" name="Picture 4" descr="Image of a map of the world titled Ring of Fire. The ring of fire goes around the edges of the Pacific. The map shows that volcanic activity occurs around the Pacific rim."/>
          <p:cNvPicPr>
            <a:picLocks noChangeAspect="1" noChangeArrowheads="1"/>
          </p:cNvPicPr>
          <p:nvPr/>
        </p:nvPicPr>
        <p:blipFill>
          <a:blip r:embed="rId3" cstate="print"/>
          <a:srcRect/>
          <a:stretch>
            <a:fillRect/>
          </a:stretch>
        </p:blipFill>
        <p:spPr bwMode="auto">
          <a:xfrm>
            <a:off x="5257800" y="4114800"/>
            <a:ext cx="3733800" cy="2592525"/>
          </a:xfrm>
          <a:prstGeom prst="rect">
            <a:avLst/>
          </a:prstGeom>
          <a:noFill/>
        </p:spPr>
      </p:pic>
      <p:sp>
        <p:nvSpPr>
          <p:cNvPr id="6" name="Oval 5"/>
          <p:cNvSpPr/>
          <p:nvPr/>
        </p:nvSpPr>
        <p:spPr>
          <a:xfrm>
            <a:off x="533400" y="60960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ffectLst>
            <a:outerShdw blurRad="50800" dist="38100" dir="13500000" algn="br" rotWithShape="0">
              <a:prstClr val="black">
                <a:alpha val="40000"/>
              </a:prstClr>
            </a:outerShdw>
          </a:effectLst>
          <a:scene3d>
            <a:camera prst="orthographicFront"/>
            <a:lightRig rig="threePt" dir="t"/>
          </a:scene3d>
          <a:sp3d>
            <a:bevelT/>
          </a:sp3d>
        </p:spPr>
        <p:txBody>
          <a:bodyPr/>
          <a:lstStyle/>
          <a:p>
            <a:r>
              <a:rPr lang="en-US" b="1" dirty="0" smtClean="0">
                <a:solidFill>
                  <a:schemeClr val="tx1"/>
                </a:solidFill>
              </a:rPr>
              <a:t>Debate – Geothermal Power</a:t>
            </a:r>
            <a:endParaRPr lang="en-US" b="1" dirty="0">
              <a:solidFill>
                <a:schemeClr val="tx1"/>
              </a:solidFill>
            </a:endParaRPr>
          </a:p>
        </p:txBody>
      </p:sp>
      <p:graphicFrame>
        <p:nvGraphicFramePr>
          <p:cNvPr id="6" name="Content Placeholder 5"/>
          <p:cNvGraphicFramePr>
            <a:graphicFrameLocks noGrp="1"/>
          </p:cNvGraphicFramePr>
          <p:nvPr>
            <p:ph idx="1"/>
          </p:nvPr>
        </p:nvGraphicFramePr>
        <p:xfrm>
          <a:off x="381000" y="1524000"/>
          <a:ext cx="76962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http://static.howstuffworks.com/gif/geothermal-energy-1.jpg"/>
          <p:cNvPicPr>
            <a:picLocks noChangeAspect="1" noChangeArrowheads="1"/>
          </p:cNvPicPr>
          <p:nvPr/>
        </p:nvPicPr>
        <p:blipFill>
          <a:blip r:embed="rId7" cstate="print"/>
          <a:srcRect/>
          <a:stretch>
            <a:fillRect/>
          </a:stretch>
        </p:blipFill>
        <p:spPr bwMode="auto">
          <a:xfrm>
            <a:off x="1981200" y="5029200"/>
            <a:ext cx="2438400" cy="1828800"/>
          </a:xfrm>
          <a:prstGeom prst="rect">
            <a:avLst/>
          </a:prstGeom>
          <a:noFill/>
        </p:spPr>
      </p:pic>
      <p:pic>
        <p:nvPicPr>
          <p:cNvPr id="3078" name="Picture 6" descr="http://t2.gstatic.com/images?q=tbn:ANd9GcRjwtKr3QfE4gEaa5MC32JTH9pqr_PCx8806hvHOvpVe-0NI_5w"/>
          <p:cNvPicPr>
            <a:picLocks noChangeAspect="1" noChangeArrowheads="1"/>
          </p:cNvPicPr>
          <p:nvPr/>
        </p:nvPicPr>
        <p:blipFill>
          <a:blip r:embed="rId8" cstate="print"/>
          <a:srcRect/>
          <a:stretch>
            <a:fillRect/>
          </a:stretch>
        </p:blipFill>
        <p:spPr bwMode="auto">
          <a:xfrm>
            <a:off x="6406411" y="5029200"/>
            <a:ext cx="2737589" cy="1828800"/>
          </a:xfrm>
          <a:prstGeom prst="rect">
            <a:avLst/>
          </a:prstGeom>
          <a:noFill/>
        </p:spPr>
      </p:pic>
      <p:pic>
        <p:nvPicPr>
          <p:cNvPr id="3080" name="Picture 8" descr="http://www.greenbizcafe.com.au/wp-content/uploads/energy_geothermal_howitworks.jpg"/>
          <p:cNvPicPr>
            <a:picLocks noChangeAspect="1" noChangeArrowheads="1"/>
          </p:cNvPicPr>
          <p:nvPr/>
        </p:nvPicPr>
        <p:blipFill>
          <a:blip r:embed="rId9" cstate="print"/>
          <a:srcRect/>
          <a:stretch>
            <a:fillRect/>
          </a:stretch>
        </p:blipFill>
        <p:spPr bwMode="auto">
          <a:xfrm>
            <a:off x="4419600" y="4724400"/>
            <a:ext cx="2057400" cy="2187616"/>
          </a:xfrm>
          <a:prstGeom prst="rect">
            <a:avLst/>
          </a:prstGeom>
          <a:noFill/>
        </p:spPr>
      </p:pic>
      <p:pic>
        <p:nvPicPr>
          <p:cNvPr id="3082" name="Picture 10" descr="http://t3.gstatic.com/images?q=tbn:ANd9GcRMLOg8Y6YmMPlqLhwPsw5ALOOQTyqnsmZDwmjnY8nA3chEsN0_"/>
          <p:cNvPicPr>
            <a:picLocks noChangeAspect="1" noChangeArrowheads="1"/>
          </p:cNvPicPr>
          <p:nvPr/>
        </p:nvPicPr>
        <p:blipFill>
          <a:blip r:embed="rId10" cstate="print"/>
          <a:srcRect/>
          <a:stretch>
            <a:fillRect/>
          </a:stretch>
        </p:blipFill>
        <p:spPr bwMode="auto">
          <a:xfrm>
            <a:off x="0" y="5295900"/>
            <a:ext cx="1990725" cy="15621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a:effectLst>
            <a:outerShdw blurRad="50800" dist="38100" dir="13500000" algn="br" rotWithShape="0">
              <a:prstClr val="black">
                <a:alpha val="40000"/>
              </a:prstClr>
            </a:outerShdw>
          </a:effectLst>
          <a:scene3d>
            <a:camera prst="orthographicFront"/>
            <a:lightRig rig="threePt" dir="t"/>
          </a:scene3d>
          <a:sp3d>
            <a:bevelT/>
          </a:sp3d>
        </p:spPr>
        <p:txBody>
          <a:bodyPr/>
          <a:lstStyle/>
          <a:p>
            <a:r>
              <a:rPr lang="en-US" b="1" dirty="0" smtClean="0">
                <a:solidFill>
                  <a:schemeClr val="tx1"/>
                </a:solidFill>
              </a:rPr>
              <a:t>Solar Resources</a:t>
            </a:r>
            <a:endParaRPr lang="en-US" b="1" dirty="0">
              <a:solidFill>
                <a:schemeClr val="tx1"/>
              </a:solidFill>
            </a:endParaRPr>
          </a:p>
        </p:txBody>
      </p:sp>
      <p:sp>
        <p:nvSpPr>
          <p:cNvPr id="3" name="Content Placeholder 2"/>
          <p:cNvSpPr>
            <a:spLocks noGrp="1"/>
          </p:cNvSpPr>
          <p:nvPr>
            <p:ph idx="1"/>
          </p:nvPr>
        </p:nvSpPr>
        <p:spPr>
          <a:xfrm>
            <a:off x="381000" y="1295400"/>
            <a:ext cx="4876800" cy="4724400"/>
          </a:xfrm>
        </p:spPr>
        <p:txBody>
          <a:bodyPr>
            <a:normAutofit fontScale="70000" lnSpcReduction="20000"/>
          </a:bodyPr>
          <a:lstStyle/>
          <a:p>
            <a:r>
              <a:rPr lang="en-US" dirty="0" smtClean="0"/>
              <a:t>The sun has produced energy for billions of years.  Solar energy is the sun’s rays (solar radiation) that reach the Earth. This energy can be converted into other forms of energy, such as heat and electricity.</a:t>
            </a:r>
          </a:p>
          <a:p>
            <a:pPr lvl="1"/>
            <a:r>
              <a:rPr lang="en-US" b="1" dirty="0" smtClean="0"/>
              <a:t>Photovoltaic (PV devices) or “solar cells”</a:t>
            </a:r>
            <a:r>
              <a:rPr lang="en-US" dirty="0" smtClean="0"/>
              <a:t> change sunlight directly into electricity. Individual PV cells are grouped into panels and arrays of panels that can be used in a wide range of applications ranging from single small cells that charge calculator and watch batteries, to systems that power single homes, to large power plants covering many acres.</a:t>
            </a:r>
          </a:p>
          <a:p>
            <a:pPr lvl="1"/>
            <a:r>
              <a:rPr lang="en-US" b="1" dirty="0" smtClean="0"/>
              <a:t>Concentrating Solar Power Plants</a:t>
            </a:r>
            <a:r>
              <a:rPr lang="en-US" dirty="0" smtClean="0"/>
              <a:t> generate electricity by using the heat from solar thermal collectors to heat a fluid which produces steam that is used to power the generator.</a:t>
            </a:r>
          </a:p>
          <a:p>
            <a:r>
              <a:rPr lang="en-US" dirty="0" smtClean="0"/>
              <a:t>Renewable or Nonrenewable form of energy?</a:t>
            </a:r>
            <a:endParaRPr lang="en-US" dirty="0"/>
          </a:p>
        </p:txBody>
      </p:sp>
      <p:sp>
        <p:nvSpPr>
          <p:cNvPr id="4" name="Oval 3"/>
          <p:cNvSpPr/>
          <p:nvPr/>
        </p:nvSpPr>
        <p:spPr>
          <a:xfrm>
            <a:off x="685800" y="5486400"/>
            <a:ext cx="1143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762000" y="5791200"/>
            <a:ext cx="4876800" cy="1219200"/>
          </a:xfrm>
          <a:prstGeom prst="rect">
            <a:avLst/>
          </a:prstGeom>
        </p:spPr>
        <p:txBody>
          <a:bodyPr vert="horz">
            <a:normAutofit fontScale="55000" lnSpcReduction="20000"/>
          </a:bodyPr>
          <a:lstStyle/>
          <a:p>
            <a:pPr marL="274320" indent="-274320">
              <a:spcBef>
                <a:spcPct val="20000"/>
              </a:spcBef>
              <a:buClr>
                <a:schemeClr val="accent3"/>
              </a:buClr>
              <a:buSzPct val="95000"/>
              <a:buFont typeface="Wingdings 2"/>
              <a:buChar char=""/>
            </a:pPr>
            <a:r>
              <a:rPr lang="en-US" sz="2800" dirty="0" smtClean="0"/>
              <a:t>Solar energy is by far the Earth's most available energy source. Solar power is capable of providing many times the total current energy demand. But it is an intermittent energy source, meaning that it is not available at all times.</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descr="The sun"/>
          <p:cNvPicPr>
            <a:picLocks noChangeAspect="1" noChangeArrowheads="1"/>
          </p:cNvPicPr>
          <p:nvPr/>
        </p:nvPicPr>
        <p:blipFill>
          <a:blip r:embed="rId2" cstate="print"/>
          <a:srcRect/>
          <a:stretch>
            <a:fillRect/>
          </a:stretch>
        </p:blipFill>
        <p:spPr bwMode="auto">
          <a:xfrm>
            <a:off x="5791199" y="914400"/>
            <a:ext cx="2971801" cy="2971802"/>
          </a:xfrm>
          <a:prstGeom prst="rect">
            <a:avLst/>
          </a:prstGeom>
          <a:noFill/>
        </p:spPr>
      </p:pic>
      <p:pic>
        <p:nvPicPr>
          <p:cNvPr id="2052" name="Picture 4" descr="Map of Photovoltaic Solar Resources in the United States showing greatest concentration mostly in the areas from western Texas westward to California and northward to Oregon, Idaho, and Wyoming"/>
          <p:cNvPicPr>
            <a:picLocks noChangeAspect="1" noChangeArrowheads="1"/>
          </p:cNvPicPr>
          <p:nvPr/>
        </p:nvPicPr>
        <p:blipFill>
          <a:blip r:embed="rId3" cstate="print"/>
          <a:srcRect/>
          <a:stretch>
            <a:fillRect/>
          </a:stretch>
        </p:blipFill>
        <p:spPr bwMode="auto">
          <a:xfrm>
            <a:off x="5562600" y="4067175"/>
            <a:ext cx="3509149" cy="2714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www.advancedbuildings.org/img/solar-power.jpg"/>
          <p:cNvPicPr>
            <a:picLocks noChangeAspect="1" noChangeArrowheads="1"/>
          </p:cNvPicPr>
          <p:nvPr/>
        </p:nvPicPr>
        <p:blipFill>
          <a:blip r:embed="rId2" cstate="print"/>
          <a:srcRect/>
          <a:stretch>
            <a:fillRect/>
          </a:stretch>
        </p:blipFill>
        <p:spPr bwMode="auto">
          <a:xfrm>
            <a:off x="0" y="4724400"/>
            <a:ext cx="2851509" cy="2133600"/>
          </a:xfrm>
          <a:prstGeom prst="rect">
            <a:avLst/>
          </a:prstGeom>
          <a:noFill/>
        </p:spPr>
      </p:pic>
      <p:pic>
        <p:nvPicPr>
          <p:cNvPr id="1032" name="Picture 8" descr="http://www.treehugger.com/brightsource-solar-mojave-tower-080911.jpg"/>
          <p:cNvPicPr>
            <a:picLocks noChangeAspect="1" noChangeArrowheads="1"/>
          </p:cNvPicPr>
          <p:nvPr/>
        </p:nvPicPr>
        <p:blipFill>
          <a:blip r:embed="rId3" cstate="print"/>
          <a:srcRect/>
          <a:stretch>
            <a:fillRect/>
          </a:stretch>
        </p:blipFill>
        <p:spPr bwMode="auto">
          <a:xfrm>
            <a:off x="2096036" y="4724400"/>
            <a:ext cx="2704564" cy="2133600"/>
          </a:xfrm>
          <a:prstGeom prst="rect">
            <a:avLst/>
          </a:prstGeom>
          <a:noFill/>
        </p:spPr>
      </p:pic>
      <p:sp>
        <p:nvSpPr>
          <p:cNvPr id="2" name="Title 1"/>
          <p:cNvSpPr>
            <a:spLocks noGrp="1"/>
          </p:cNvSpPr>
          <p:nvPr>
            <p:ph type="title"/>
          </p:nvPr>
        </p:nvSpPr>
        <p:spPr>
          <a:xfrm>
            <a:off x="457200" y="76200"/>
            <a:ext cx="8229600" cy="1143000"/>
          </a:xfrm>
          <a:effectLst>
            <a:outerShdw blurRad="50800" dist="38100" dir="13500000" algn="br" rotWithShape="0">
              <a:prstClr val="black">
                <a:alpha val="40000"/>
              </a:prstClr>
            </a:outerShdw>
          </a:effectLst>
          <a:scene3d>
            <a:camera prst="orthographicFront"/>
            <a:lightRig rig="threePt" dir="t"/>
          </a:scene3d>
          <a:sp3d>
            <a:bevelT/>
          </a:sp3d>
        </p:spPr>
        <p:txBody>
          <a:bodyPr/>
          <a:lstStyle/>
          <a:p>
            <a:r>
              <a:rPr lang="en-US" b="1" dirty="0" smtClean="0">
                <a:solidFill>
                  <a:schemeClr val="tx1"/>
                </a:solidFill>
              </a:rPr>
              <a:t>Debate – Solar Resources</a:t>
            </a:r>
            <a:endParaRPr lang="en-US" b="1" dirty="0">
              <a:solidFill>
                <a:schemeClr val="tx1"/>
              </a:solidFill>
            </a:endParaRPr>
          </a:p>
        </p:txBody>
      </p:sp>
      <p:graphicFrame>
        <p:nvGraphicFramePr>
          <p:cNvPr id="4" name="Content Placeholder 3"/>
          <p:cNvGraphicFramePr>
            <a:graphicFrameLocks noGrp="1"/>
          </p:cNvGraphicFramePr>
          <p:nvPr>
            <p:ph idx="1"/>
          </p:nvPr>
        </p:nvGraphicFramePr>
        <p:xfrm>
          <a:off x="914400" y="1447801"/>
          <a:ext cx="7162800" cy="327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Image of a solar power tower. Receiver tower has fluid inside that collects heat. Rotating mirrors focus sunlight onto receiver panel."/>
          <p:cNvPicPr>
            <a:picLocks noChangeAspect="1" noChangeArrowheads="1"/>
          </p:cNvPicPr>
          <p:nvPr/>
        </p:nvPicPr>
        <p:blipFill>
          <a:blip r:embed="rId9" cstate="print"/>
          <a:srcRect/>
          <a:stretch>
            <a:fillRect/>
          </a:stretch>
        </p:blipFill>
        <p:spPr bwMode="auto">
          <a:xfrm>
            <a:off x="7620000" y="4569125"/>
            <a:ext cx="1524000" cy="2288875"/>
          </a:xfrm>
          <a:prstGeom prst="rect">
            <a:avLst/>
          </a:prstGeom>
          <a:noFill/>
        </p:spPr>
      </p:pic>
      <p:pic>
        <p:nvPicPr>
          <p:cNvPr id="1028" name="Picture 4" descr="Image of a house with solar cells on the roof."/>
          <p:cNvPicPr>
            <a:picLocks noChangeAspect="1" noChangeArrowheads="1"/>
          </p:cNvPicPr>
          <p:nvPr/>
        </p:nvPicPr>
        <p:blipFill>
          <a:blip r:embed="rId10" cstate="print"/>
          <a:srcRect/>
          <a:stretch>
            <a:fillRect/>
          </a:stretch>
        </p:blipFill>
        <p:spPr bwMode="auto">
          <a:xfrm>
            <a:off x="4800600" y="4645431"/>
            <a:ext cx="2752725" cy="2212569"/>
          </a:xfrm>
          <a:prstGeom prst="rect">
            <a:avLst/>
          </a:prstGeom>
          <a:noFill/>
        </p:spPr>
      </p:pic>
      <p:sp>
        <p:nvSpPr>
          <p:cNvPr id="1030" name="AutoShape 6" descr="data:image/jpg;base64,/9j/4AAQSkZJRgABAQAAAQABAAD/2wCEAAkGBhQSERUTEhQWFRUVFyAaGRgYGSAaIBsfHRobHyAgHxwbGyYgISAjIB4dIC8gIygqLCwsHCAxNTAqNSYtLCkBCQoKDgwOGg8PGjUlHyQvNDQpLCosLCwsLywsLCksLC0sLCwsLCwtLCwsLCwsLCwsLCwsLCwsLCwsLCwsLCwsLP/AABEIAMcA/QMBIgACEQEDEQH/xAAcAAACAwEBAQEAAAAAAAAAAAAEBQIDBgABBwj/xAA/EAACAQIEBQIDBgQFBAEFAAABAhEDIQAEEjEFEyJBUWFxBjKBFCNCkaGxUsHR8AcVM2JyFiTh8YIXNENTov/EABkBAAMBAQEAAAAAAAAAAAAAAAECAwAEBf/EAC8RAAICAQMCBAYCAQUAAAAAAAECABEhAxIxQVETImFxMoGRsdHwocEzBCNTYuH/2gAMAwEAAhEDEQA/ACahhSQNr9z+gv8AliQFvXv4xeKS/wAQ+gxEUR3ZmvPb8tv/ADjnqdMoaifP9+wxBaPrJ/uMGKiDYHxf/wB4tUAR0fpjbYbi59VoE/XEkV/X8v54Ys7SBpa+wjBzcHrCitbRKnsJ1Xn8MemNtg4inL5RyOoAYJTLwLthhm+CVqaIxXVr2Cgki03EWx7nPh2ujopGrX3WSBcC5023nBqaxASfyxU58W/9/wBj2wwqfDdYVRSI3E6oOnY2nTvaMRT4drNWNKACv4jIU7bGL74UqYdwiipkKbOXKLrj5ov/AHFvbEauXUxKCQIB9DuN8F1MlUDFdDSD43i1sSThVU0mqgQq7g79vwxP4hhdp7Q2O8UjKorylOD3Im9v5YmlEadKggbgg7G+0/zwwqZKqlIVSvQ1gZE99xv+E47MZSomjXTI1/LsZ28H1GNtgsRcwCqdTaUXyR27knC6hxMGlOXBqdRAk7eCS0mJ9Pph9WybK4RkYMR8sSSL9h7HAxyQDFdEEbrpuPoB/dsAgw4MUcIy7oBzTqbeO4J/3Dt6Rhg4Vj1Bp7EMR+3b3x1RPEf3749FEf2cJmNiSaip3k9+wv7QB9cU1chTJB0DztcH3F5/pbEjQPaPr/4x5y23N/Y/1xrmqDHhiAsdAkggnvfyffc+mIvw9CNOkaP4SLdvG+222DTWb1+v9m+LBBFxgTbYvTIUw2vTexF9iLAgdvE74iOG09Qc6tQ2bUSR7T+WGApRsT+eKDQjuMG6m2wepQawV10htXy3JMzMgiZMg774oy3Blp1Wq06kM3aAQB+IAWibXMx2wZUBIt/f6Yqb1/KcYNUxWUZngwes1bUNbRECAIggkASxm9zG3jAdDhtRTPSXCwtT8RJHVqJBkEnbsMMdX9/+scjzg7oNsg75rS7LWAcpCBTqUGdzr7+uw8HFlDjWaAKMiOwkcwmJ3g8tQPQfMMRZjis1PG4/sYO8xdss4Xx+uupq9ESRP3SdTEW6hJ+hnDehnxWUNUpmmfFSJ2Hie+EyOPX1GCqEEWO2G8QzbZ9GHCKdLL6WQPUqWQgAMCyyJkyIIInHZ6nl6FJKNUSajAF1A1KCQQzQJA3E7ADDWuImtUA1CdCHSD0tqABvf2xH7EQ4q1ZZwTywJsNJIBhR63OOqpDdKvsFKtRFMQ1KnEuG6pVT2C+oxbXyqV1VmUmnTusawxIA/DpB7YIy+QjU7fNVCyFncLEmTvED6YMoUDA1wT6CL9++NUFxbXoqx+0VlEU7pAYMOrciR27YpoZ8kg1V5VV2ZaRJJVgBIOnXuVm2+GrZUEy3UYgKYjef7OOemCQDDHspAgf/AM+MaoLgqU2hiIWod6pEoQD2XmW/rOIVKECF000J6ywBFSbW67SJ/PBNLLaQVEnUS2kyVE3IB028gYU/EvHUywpmpTrVCTISlSaqNiCOkWkExONDIZ/PrTXXyh9iVWNQmJDBhBAmSJF9vOKM1mqVLQtZlq0G/wBNhH3ZZoAJDbaXif8AaMNMnWapTV0V0LkMVqKR4kEESpIH54Bq8FXnCuA61wQI11BSYLE9IOiSkwSNxgTSrN5IMyPVVHqUyBSzOhYQlgIP3kyWWDH8XbA+fzT01qVaVI1KyAa2XppsujwasSEK3P8ABhjWVo0gQQ4mmw+7YIVLQSm5Uah6g+uB6epS3LGlmYB6TCEK020OUmn+JCG8G2DUFyhWjRXoBquXrNDoupiuuq5aoo1EAXYEKLbjHlTKKgFNy5y1RBy6ily9MKlIwWgxMSG9wfWXD6bB9WXGkkqj0DCKoWqVd0GgdR38NI8zhdw/OGrzKGXprUoStKtRPSaQjlkLJUEWmxtFu2NU1iF5hSG05ioKVamS9OoCIqDVWUK0042K6lHe/iRGzw5FPiNE2FswvSLa11sS0HUmm20httsFZDidT/WpTXo1eWum7NT+cO5JcyLGQBaDvgLhuYOWIKzUytfTY63KOwXqMgxShbyQBONtM1iEGitKorLDZfOAAEL8jFDBL6jIqF4FrEYoy3C0D1snVCho5lJ1BEoxJC6mX5l0dUHY7DEDnKdNPs9YBqNVx9nd9B6n1vBHT8jEaSBt7YA4blVWsq5ks7Ko5NdE5WrVZkBRiZ0sfmgd8Eqe0wMsbhwbJ1CFC5jLErVRGBllUEjWxUQVOqSB8px2fyNMU6GYpl+TUKhioLkBj8xiQAIIJuNsT4FnTSzVejWJJroHViznVpVgR1jSG0sLKbxtiPDMmr5bNZFiDoYgawjdLwyNFMixKkwYP74Xw76Q7yOsqz3C+XmKdEuAaqkpMEkqLgbDftileHOar0hplINzuDsYExMzj2iKlfL0XR2bN0iGCsXo7VCDqVtVoCmGkGZ2OC8pnhVz+tF0MtFkf/TJPWumdPXYR6WwPDUniNvYCKadBipbS0Lubdh9DinTYG8eYIH7Yb8CH3+eQiFapNwy/NzAT1EqbQemNrjbC7hlXXw2pfWyloMrVNmQj5dM/MbGDe+FOiDn3/iMNU3mDMfrinTN/wCWD61ZKmVpQQKgVdQClSDoIPSwkQRsZ3wBRpaiEpyWJgX/AHOItp0aEqr2LMgw/fFUYLy+Qc1xQaqquULQSDYLqmBe4xZ/lNTmvSVQ5Q3IMTcC2o7EkYHhN2h8RYvYYgAbYsdfQyN5mP0n1/LE1SdjhKIjWDKOZ6e388G5KlqmO0evnFISe35z5wx4N067EzHjtI7nv6Ywmn1KlVtzqx0i2kTqADqBHSPOLcqSVFZurVBAWTEiNicLMtkDQy6U1qEVUDctCxKnlmdIG5ECLzE4aaVGl276QojbUZH62n0x3zikspUYN94BqMRHjbbthgWgYFrZxVGoxMMQNidO8A49SsOouflYx6CBg8wS2oxNlie8ztiog7L2PVq1bHwZGPdYDaiIbSBFpi5j85xClVAAUvJYWkwTc/yIws0jTB+VBpUGDqBMye3Vj3J6HFk+RiokDcG8b48r5hJTWYYwQs3nYfzF8AZ7jbZc0xyKlQOxVinVpK2Fpnqidu2NND+JOQI06lNmFpFjBuR3gfXAOZnTpKB0tppgKCO4uWjeVxb9upsTUqK9LSm9QFekm9p7EDfz4OKqWbVSRVteZE7rpB287x4nxhpoDmnGhVqDmICNCqo1DpJudcfISv8A7wqOfOY5lCp91XpK3LO5ClVC1IVu9pU+MMkdAyisYg6gyyASloMDYq8geh8YpzPKqU2o1joLalWqhCkqj60Gsr3SARG4bffB4guUVc9UrEtBpZimXRCQwVl10zNj1I2keo8DbEG4s9WotamGWqpVXpsWUFBXMi6xNjpYDYibHBOa0q5o1dKVKhrcpxEhENN7kxBtt6Yg2WAd0ZQtR2enQffUopc0HSGtpYneCY8Y2IMxV/1PSpuuYV0CVuWlSnqWFtVCsAQDq1EBgYn3sZU86mXzBo6AMvmFIVQAAjKmjlqFIOlwSdrT2xdU4YtTXl8wXBBQLUWU5p5RLFZmQDuJOAclw37QGy2ZKCvSCNqVQ4GoSrrqA6oF7DDAQXUvyVdFatk6moUXUmkRrtTIVNGs6utAC0zt2wLlFTMUquVqsi1qDQlSFdlBvTcalWG0rBMDffEKuUas69Ip5ilDQzMAqu+lrpIMqJg+m2BKZNeq7UnKvS10mUQRIYXIYTO0e+GqLcJqscxkxVUGnmaBJglhDJ8wK02YNqUCB1XItgfiuZU0KWdpG6ldS9AlTqBDFwplewkETtgLhjtrrgjS/MJYGmEM6Y3Uw9/xT2jHcKzRGUq04DkmoOioXvAEDmzBn8LWH1wMkY6/1GNA5/bhvFTyKlLNoeipCVCA5lWAKnplABC3I+oxDMqaOepVTtUDIf8ATNyu3apvpNiRfbA1RjU4etK+sIohwaZBVm3NMjTaI027wRi3MZ9a9NVq070yp6oYSEEkHt1bGxwruF59DGRSePaEUs8aOarVAupK2gwHaQQTPS0reT8sYU0pRnJYOHJgctJEns4XVsALntiyjWUvTpL06zC2JnudPawkxi1KNSjnKAXUQ280ywurfiBlexuI9cRYtqZHF/eVG1MdYJlM1qzNOm4UqwYkawDZGI6TBIt2ODKWWT7dAUDlJrUFG3IUWqbES217+2OzGbJ4ijEEgUiSBoseWQJVhrBmBIsdj3xGhmlHEqmnSAaRJXWQbKkfdkaPmjqX64oiBaHrJs5N+0Iybl83VY3VVCDrVhuFNo1KYUzeL/kNwPiKCvmKmtFZmAjqpk3drq5g7C648pUh/mVXQFUFGYwjLMKIOsdDCWm4kTjs9QLZzlrOhSWYlQykKASJmQfFsNZFH1MFDPtCOE5tqGXqVHb55aHAtIZQCadt9RnwcSy2VQZE1KlMFypIKdRAJAWDYmw1bfiwHm6urMCl2UFn0VIv8xBUGe+99+2K8/mVeqtAvT6YYq0huldwQRNgP19sEoPpge8wb8n2hz8OVcstYuVZgCFaB8xkCDcHTeMHcL4PV0z93DAESYN5N5G+E/Fs9qdKVTVy9XVNMOh33NysC0m2GdXPPXjlgEAapWppnV6ekf3GJFEs+kpvah6zY0+Jaj9oOoKdDotzAcaWWCBE7m1sSdKl3dQWhkUAaTNJtaCxJkiZ/bFWVZESrWhmpkCuq2YqGYtUQDxJ1QbdQjbDBc71a6pUKtcFTBgrUTSh33loPb2w8lPKR0hq2YbokMs7IlUAFbATf0OFXAaxzGbqOajqaShdKBhTqKZXVDA9QEGVPjDDJ5kMhYmNNJ6ZQGwNNzpgGxMDfCxXQ1XzhappISsoYsQgjS66QdMg9Xc3wgBJj2AJoMjXZKb1K6rrRqsMouyK3SbgXKgHxvg1agCyDq0N57Ha/wDxbGZ4f8SVKjVV5AFCnqajVpvq5mlpKaCoZSVO2xuJwz4Xxdc0iVaJmnVVWAI0mAzKwI7GCLemCBBcnxvMNTp1DTgtIILCYCkSYkTDXiRucfKaue4plq9SqKyZtHfWKbk09JBMaQeldyIDXt4x9VGbVtCPI0ogadmWqGUd+zKAf/OMTV1IxUgiO29pIm3qCMOoEUmpVw/P8WzrS4o0UK6ShVayOp3lR1ydt1Ed8axdSiG3HSxK6QzBRtJNmDeTcRO+CuD5tEy1MsVUQbbTBPbv/wCcZDjPxNV0jL5nL1mAKH7VT0wDTqBlcgnpvAgyN95xsiLzHYrw0LOwYypIgVImdtrekDC7jXBgaXLzAhqjsqSxaGUMykQbEJcX2tj3hHEGpIuVzBevTq1KqtVMLy0dDZgtrtYERvsMMH46ykMiNmKQ5UGnBKMupKmpfm20nv3wSSORAAOkT8RFSpRdM1qakUUtXkIHLsAukK0g9vy8484jmKlVClWRIqFagAPLCgKGBiA2lrn88N61BadMZcDm0lRxBIJGl1akTMWuQGiOkeMK8txlBm8xk6qAK5Z6ZJ+cVAmpAATH4juLbYIIgIMF4lxMudTkI1NzyX2AY09AaQe95/YWwNxz4jqLTouVVWo1EcnmGCBTKPMpF5JEkbbyMHZTNJQzTZZwrCoRUy40yoVAwKkn8QAnvuMArkVp1GoVNTU3WUdjdz+NenaAfT64egYu6jco+JOJsXp16A0sDpdlpioWTUCAw1AkCJ7kHaIxbxLiqU8zSrJAFRjSqS0AhiChCkQWkbggx52wFSyg5tTKvpK6S6DfoLWBG9ttvriGZ4Y4DUiwjTapYme3QwII9z2wH2qNx/TCoY4H6IZmqiUs8tUQFrqadQqsAMDIZmUxJNuofXtiFaiDUapTqSlUh2EAi4ggGxH1nbFWVosk6mU7AQpHvNz3xdwrMipmGoujRy2YNaCRHdWkG/ymMc7au40kuunQt4NlsotPpp6oAICliQLz39fXHvDs49POAP8AI1N96bfw9nBKm+4MET3xfmOGTn2FNiipT1QtWZkAQ1I9+qQw8XwJUyv/AH7qCGenSOogsGuBEqekgzZhsZGGTT4Lc3Uz6nIHa4zQ8zPs6PUQU1DfKppvqAWCCQ0iZtE484eObmqxZqTcpRRlCQRfdl1EKensZ9tsKeQRnKmjTqFLqlWRiAVg650usx6g4hznpZxj8p0dWqnvYARUBvBOxuLxviu0X85Msf4hmXzVKpmq71XKEFVUVVVCA7EHS5+YGBYGB9bdRyh+8rsxhp6ZLgBXjptImxj09MU1c675mnq1BZBbolWA8NPS0xY74OzFVatWmqioq6WdmUwplrq0GZm9x7HGSwPY/wAzNRPuMwHhJipUr6GK1BAK1GAKkA6tLDSGJAFh5xDheYmvWzGlZqdI6WRo1SQwMTELcC+CeIhyvIASoOWJJcq4KX/CDvI8R9cQ4tXpalooyI7PGhwepWA2899pvY4wpc9vvMbOO/2lfC6qvma1apImUXVT0sNUSNY+YacXU1NfNVGKwqAwHRXVmaykGTOxsQN8CVcqaSBVtCkgkFlEGL9U99p/bFWV+4WBYg9WhfxWvoHreB/XG2jF9MmbcTddeIfxTW1ZUpI8SoBoohgWBkE7eoGGb51aRIpBS2zBiQQATpkEar3337YS8NraCWZVdywZmQEE6SYgTvfacE8KZXLu4WoGjTKaWAvZtQJ72sO+J0U4GT/EpuDc8CaCvni6htCcsaulCSeXUjUOw6fm2vjlzxZDqLhOUDAMhgrlo9SYuCZvhJxWqivlwppKrVLa2b5tfUoQETeLEx6WwT8QZtaNMMKdRlFWWFNo0q865AIJXvC+O2K4z6SGcesbVTzNbVNOhdFdSRHTB1HzMAn0wfRYVWOkwFrgNB+ZXS83hlZot+8Yy/8AnNMacvSrtBLU7IXGhgGA1MCvTIUFjPnBGaztQ0jTC06r8rQ8uUaaRERpQkmZt03O+NVzAzSZKsVZaSDSoapBIvqQgDxa5kEXA38+U+NIFUZchitBYZWDRL+pPydRg+RjNZ/iooKwpGohBFQEJqUBgVYHUCOxYz3OLGzSJT0AhyAad30tpf2HkbAdu2MVzNuqO/8AqOnza+WV5rouvSQelYVpB0wVDHz3OMB/jBxBS6jR1MkWZlI1VC0qotUEg2NgSPOD2q0gqvmh1yV1MWZtJndvmIsPS4xiPi3MPRFPLl9aLSABKSxXmOVliTB7SANsAg7bIhBG6rjv4U4oRTymoa2irTEli/zBoljCrAFvbGvzWb0rBOtZ6lME6WltpvBsPTycfN/hzPstCjpJGnMGTpBiVpxqm8b/AJemNJQzQklF5bEXYrHv42P9cNpZETUNGOPtrjU6hgSg6GvdJNoJnVMHvYYp4UeXUXNZcUywqE1U5i03qgqwIuYDSZAfuDtM4TNn1LkukuLBtO/TOoG9okb7jANJFoZlwuhRUEgaAIixHSNJHVPn3wWBOOkCkDPWaWr8RVKs16PTV5JpqjbKskwwj5h5jt4xbxbjqZjS1KA1Kora46tadLoD2Fz/AExlVqFKpIHTUueqOof7WjcD8JO22PamY5dXVqVRUEgaR80E/Ntcdm7jB2jrNuPSavOcXpZqilQq61FLvTTUQUZdtYkeBuCMdmc/9opBtIGZVSyFlZQjEwQHAi4HYmRhHw3haVNVRajgMwupEGALwQd9jGNLlcmzKNAkDpF/AxzamrR2qMy6aVi24lGbzXOUo9PTFxqKt2gyAZ7/AJd+2B6ObQMKJYa1UWgi2wIB7e2C+EtrrVKb02XQs6jAUyYBBBvebbj64ofJheIuh1mlydYD3UNKzpaZ33U+4tiao2oQz8SjOEBVYFmOJNTzNNAyFXUmCrBrA/K3ysLXFiMU1s+EztOqAgY03X5WkiG/GOlo8G43Bvg7MZZBn0QiryzSJjemWCm46pVh47yMB8Wyn/c0hTWqA1KZB+7LQZlTOlh2MgGY7Y6VUAUO8gSSbPaXf5uv21ajgRVomkCKZn+L/Ui9l+UxEgjBD8UX7YsMWXMIFClOkMLnS+mNl+U+Z9kmboVFqKxSqQUJ1IxZTvZqYBhhJg95xXTzJLLUVmiJDCpZxedSdmHncyR2was0O8W6ye0d8Sq8qqayVmXnjTDy9PUSIIEjSTAG8XODDVWkHqVB8zB3Kgm5UAkLJIAI7YRLn2NSmW1lRNw4ZW/2sm4Km4PpgrMcSLvRgVVU6mLADSYBlW3M2BB9cYWLI74jE3Q9My7h/D6YZqr0QWIZTpdxa0HSIlj7TYQThZUoqahroigMvS6lgxUxZ5i8jeJjxgjiWbXVSUiqNTgrUQQJ2hiD3HkbbXAiviGd0UiSKjrEF6d3UjYm8/W48xONhc9B95stjqftKKFZRW5sU2IBQuCyvOxVwbH3PoMG5jNLVKCEc21AsNSGLNBH62OKlVKlw2uCAxBBi03v7befTATliQJL2t0jVpvuFA9RGAUsBTxyTMHIJI9hHQQIpWkwVoBCsSwibwNUwT3nfFFd0Ql6o5et1lgTBj+IgQAdpa+FqZsqbOtQBemU0ssxKzv+36YPy2ffmak5FSkAQyVAx6u4NwAPeY8GcMehA9hMOt9OTLMtlupSYqAMSGUmwGwgfN4IuLYvy+fAAam6HUokO0GRO/ebxsNseV8kpVWyiJl2UGUBZ6ZJuZWYUTsVFv0wvypLs/NpKzAjqEsCe8TcAHt64luJsA56ym2qPTpD+J5NmSKBRHDaxqQEEgyJMSDP4hfF1bOVGVi6imumZnUVMGbAQQMIsv8AE4ZgwIKzBCiwG89yGGxU40dOpIkXBEyNv/eOc79Na6GWG3UN9REnCq55Ibn88ljDfLJg9MfQ73GB+C8WVxzTSRGLkDTvYEFXbSJ7mNjbB/EuA5Zw3MXSGOokMVvETvpn6YxVbIFfu8jWeqC2oqqxpI78yI/KMdCa64scSD6LZzzNblON0mLku6mm3LK1WFhPTCzEet7DFYqO1WoalDVBDUqiD5ovBJMj84MnGFy2azOXrG5psT1SNXuYO57zja5HhVLMAs2Yq1/I16APdFiPrhG1yKAhXSBu5bXzLUqjFqqGk6k8uq6roa3vIPjGX+KszTrNqFYFtKqaaEsrfMbGALT4742lDgWXQgpSUHbYHfuZk9sIPivLmKgDKoGjoFibL6bX9Nu+J+MzYJxKeGoyBEnCqijLPBYMlRGAhm7PYx26d474d8Rz9Oon+uFcN0nQ4Ur/AAtK3BHceBgP4ZqLy6wBamImd4AaL+o1b/niNX46QFQlLU2kLrYx2HaDab4G9+BDsXkx3muG1HSddJWWGpiWvvIMAEbmCZwNn6TimSFPRDDQbm4JsTeLiLSMe0+KpUBWoCpmCR6dxinjHFkpKgFSQ0iQsECO87/THX4mObnLtzVcQrI0VruEqBiEudQK6bdJB3H9i+NHkcgtPppgnUe5J7+TP5YxGRz1fSStRtOqFDAspk2A6bD3I/THuV+IGdlqMXRkcMGUkoQCOlkmdNtxcSccbudRrPE6l0xpihNzxGm9OmSKeu8aUOk+sH09MOcrSOWoHlhdaqDDOzAuFAuxveBcD1xk2+JhWqaa6UjRkslUSQp0xpYMOlt/miZwbW4r9oVQuitRfSTIJKsLz4tAse8Y6NJFFlJDUckgMIx4Ky01apUVaTVGLP1FwA0GNRgRPYW/PFHDiS1Ss6oHqGSaZLAhRp3ItIUWHjyMAZvNg0iqKHp9SOhlbARAGm/0GJZeqig01sqLBQdg3Yd4P74t8I9v5Mn8XuftCslkK71q2Y5Erp0pURp5gUmIQ7MBY+tr4FYlsyal4RdAh5DWmSkdLKSwvGEEJlm5mUlBUQ6gzNBE+Cd47HBFTiA0My9LhktqFzAt+IgRbYYVCaBaFqshf0R1mM7LhSHEANrsFMzaSbx49jhTnqYQrqOkMCdeknq8EAWHeDvfAFHMOXc01qIZLECTpAJLCSReTtI/LHZziWstpdilmCMBYiJFpt3ufODXbk8+kBPfgcTjWUtLCmhcwSOkTYSb7mMeo3VKqoY9JNNjDGIDX9/r9MQqEqNNOpTdKqlmAAtF7N2EDbyLYkMhU0B1o06iVBdTug7MATHn9MYuFF9OkwUk19fxGlJmkFjUUhdLAuGVr2aB3Pv77YlmuJ8tSA0VBDQyMQw9GEDzee0YS5LMFAj6X0kGFETIuTHvf+Zw54L8U1KclKjMgI1IVBv6xeDI7gCLYDC1rp19Yymmvr09IBl6nNrTqCk3JDDa0wDYwY84jW4kSEtURtuYpuwNtgI3A32PjFOfzTVHMmm6mp0kIKerVtZYsBAtHbzjs3l2ohqT0wxdZ1hp6ZBI0aexG/g4JzQ+g/MAxf8AJl08r/ULq8SkKLT5mdyDuNji/K54udVRgUP44P5SBGwImR9cArliiCswqmiTcCGOmxBMwSJtYR++IPni4IV+gMehtlvIkgEzeIj88YG2Nc9T+IaoZ46D8xxUzo0g9LBFMVEMG/iSTcd53xfSy4kydSwIvJm8zHc29cKkzC0r0jTq6l6pFt9omNibR/TB2QfpnQV+kzbcRbvH0wuAtcD+TDZLdz9opyVGpmMwz0qgLQrElNNv+SCxFwNwYw2zfF1yYGXp6q9dtl/hnaY/bfuYwZ8ScVXKUxSoIiVap6VRQAs7tpFt9vX2xX8NfDwoKXqdVapJZjcie0nv5Pf6Y4X1L9u06009vvA8r8PVKra84TUMA8sEBBfaJvG/7TjRZbh6010qoCjsLYvWp1AR23xKtSJ2IxLnMtVRNxn4eo1xDAhuzDcf3/PGF4hwevlHBVmABkMpj1P0He30wzzKZw5kGqCykkLy2IFhbSSJvvMXvjSZPiaZhCrrA+WSfSDfcHDWRJlVMScG+LjAFeGNupV0kSDuDE7bj8sLfi/OCpJTQyuw0uGuYSn+H02E+uCPib4LYAvSNpFo2gdzNrjcCDbbGIrhkOlpBG4OKIAciISRgzSfD40rWZTqewkmAQXUkn1kCx84J4p8DO68/LBWgkPTWxlWMlFN9MR0kzvhBw7P6JNNuUx+aRqUi0TIPcE3B3HjD3hXxC6vdVBEnUhOnVY/hJGxn+WK8RDDfsGsMw/iOM3xDJ1KmhQJA3JO1hv4/nj6TnPjui+WRkoA1ypDu4ELFgSwC6id7gbXxkxVViTNxvbb/iIN7g7Ex2GAKXrFFmUZKgVpLT1vAMxJv328bd8V5ymyxq6VJmDfVfzIH5n8sMqdNQsEgGbgyN9ihgnUPXx9MQoEGpTdkFSmshkqAtMkwDyyJWQDbwPMYwUtDuAxHfC/hPM16S1sqop07hTq0a1vMKQVZZ7kwbxOEpavlGFJ6T0HDa3pEC67FqVjKeVBMRIO8fTeF8Zp1NRFFqDoVBNJoUyDsAFBA0xBXxjC/wCIzVKiU69RVDioViS8AAlYJAiSW1Lcbbd2O1Mg5ii2FES3mCG5KkMTLMBHiWEjbb63xU2aEljVuFll1Egb30g+4gD9cJuEZpV+7h6YMVACQRobfQYBI9Dthh9rOskOjBRqVWaW3sdBmQQR+uOsMCA05ipBIhFYGpocmmXRtUlSZvBgMAfB2wnegTMJLEkDQ4l4uCCuoAD29xhhma6oQrLDRIbUe4DRp+XaPXfFuW4ClUs6FqYNTVYDqB3nxPkYVyEFn594ygsaH/kUmoGbp1IQoMAmNMQxY2Bv474uoZsroem6uwBksmkALYAapIMeDfyQcdxEATyapNJhpFN9UalIkzBABHewnFdNiSH5aVGbUw6TqWO4CmNP+0reMAHcLr5d/eEgAjP76SwZcqq1KtNtBa/UAXm8iTERYxBt7YmM4zVGNEqusaIIFkABEvePl/QnAWTVdS6agpEwwNQG7bGyixtae43xec0wRqaqNDzDKsuVDEmYJJ87efXBOT3+wgGB+3PEpBdLOh6r6abAmFsxNmBBF5BA7yMenPlidDwgOnSxkKLEamuQLbR7eMVCnSpvpfXT1aiqLBBETpY/MDcEGNsSovVcCmrCoDDaJC7H5AzRPkLJwL6np+4hrp+/OHBwv4aVWUhogqs2PoYPgTfxOB8vlQAGqM1OlGkuQQJJiB/CPe35jFQ5dJmV1YkMRqRuiY2Kkfh3kGbemHHAuO11qKaVZCGiVqRoYCBAiCWHYgg/tjMSASPmfxCtEgH6fmQzHHiupKShkACq6m917Rv32wvaTTJ1sikCA4Z9bDfpFxEbQYn1xdx3iNNqtYrQRJMa6ZYJqG50mQG3EqQDE6cVUQxdNdfQLhGqzsRcoYgwCDciRBF8KoCrfH3+UYklq5k+aqlWUU6rjUzM0xeAVG3qYIuewwVQrsWdmpFSxnflrEW0mIYftgGmRqplKNN4JQbhnI8gSCpnYixFjY4P4XlahBZEcEnr1KdwTbSY0kTv3keMZsD19eomXPt6QullRXzTV6n4GAQTbSptPqd/rjS5t1UamZVA3JIA/M4x/C881LMCk6kgal02JJC9I33JUR/yxmuPfGVTMVeqmEVJASTIPeZ/F9Bjz9hadqsOs+g5njJgfZeXWII1jXB0zeB3O/cYecOyTZghgtSnTgXqAqZi4CmCQDMMQAbY+TfDHE3p52m9O5IIAMMLjwRGPtPDfihBlmzGZhNDFSPMREKTN5xbT00PxRNVmU0sx3xV8LZmi619a1aOtVCqGRlFzdZKsDsWnxYYPyqrJJUAkze9oEX3xnuP/wCJRLOuWLtqN6lTYQTGhNhv8x/LGLzHG67fNWqH3dv64TURS3l4mRyBnmfXueB3EeuMzm/h7LTqVkpkGVIgxF46zEaiT28Y+f1qVTSrNMP8vVM+wmY+mNj8If4drnkpt94qMeqq2lENr00B6nbc6lMQO3bLp9pjqQWp8P0azsXsS13oaXCiJlkVrSJJA1RBwu4hkGy9fkByyyClQdKsSB4kSNoHjH2n/wCm6U8tyMu2qlvoqSsmZnUtxvsQe18fNuNcMzVF6iZlOWszrUA0p/3FCQsgn5r+nfFdtYMnuibL02YB91Biwg6iDKhZ3PZhbYYYGuaSMeUxUmGdV0sASIBR9zMjUDbxfBf/AEW4++ypqAoILIk05M3JXuBE2Nh2nEatfmJTprXY1wp16ANAIEwdViZE9onGG0DdAbOBPMgEepylqBqZgmmyQyHUCx0kBolR8sxJ8YNPCaQLs9b/ALdl0OzQsEAQsnc7Ex4E4pyg5gp/aAutW0BFlwtydXVOkiSd7Y0ebpCoAuhWSLqdp7W/u+JPqVHRBWZ3D81RcBaTqwAjpI7SO3b+/XGe/wAQq8UEUmdTz9AD498PsrwmnTAamAqxbTt6/v3xjuO1GzNdiq6qdFT6yFEnb+I2t6YkvMs2BCODcfqZR6RptSqGnSVDRfWCpfqLSIHeNU2B2w44x8S5bOVaNPMt9m5ZYGoCCGMBd9DMR4mwmTjIPWXMOxNIrUqIGKU53ECTNwImw/8AOL87VrUy9B0GjWpCoo7xJJElQTAM7SMegEAUC8ziLEse01fGvhwZekKuUzJq03WGQhGJUk9YqLAhQb2E9sZeq6PTpvVfkAFQpA1EkE3KgzBv1C049z+WdoYVFNQlqYoq2qLwFJUkaR49sRq16dPl85RmS4gwSop8tQbEC8eR2E98EmlPr+8mAC2EhSbSkuBW0khEuAYOomBLD08k+hxDKMp1ihqpksoEMfux8xJfcbe0asE8DRj/APbAGoQx1mRpnpAVjM7bkHc+uNXwf4vpNl61LOZVEFMQ4DBhUMEGfxBiBurGewwXNMfaBFsD3mOzGvW3NAqXDlkYMWUCDB/Db+XpiP2kIwOXZk0QQHbU51ESmxtvb13uMSNGkHc0XPINMmB0hZMhZaWa8CN/W2KcxnlqMRyxSflQwpyS22mTaBtc3HnbDDIF9uuBAcE1+Yfl8o3MC5mEmoXbUZLgCbQIjcRM3OCuLU8saSUaaBg0uvKIlQuozqINt7HYT4wv/wAvqo4Wq6qaiBVZiWa5WVNiRvGrbtN8U1qVEn/t6jsSTTKNA7zq1dh+dvriZAcrZ+nEcEqDQ+sopPDEpUIAmousDp7AFRIJ1QJFva+L83QdwXeiE6AylV0IbiW3+b07z6Y7OcQQiOVTXq5aVQp+UyCDa59d7mwxMZSrUVzTYtT5gYpUqQSomW3t6xHfuMPdCz078xavA6z2noVaZo1OZU1yoK6QptOoHe4s0j9MTr5t80eqnOlDpRAY1d2B2kSDAPYdsUZapl5Y1Q5YMXUr0owBPSR4b2tMWxNeJ10TQkxp5gWnIZLneNwQQYabEXG2DRBscjqe014roegmk4XwmlRph36mQHUSZAkXA9Lne9zgPh2YKzpzFQ0zdAysSolhE3mIifTCBMqCYDijqRY5hs7ESJA2EedrdzhvlEHMdSS5VUHSbKQDKg3kDscSOkCTuNn+pXxCAKFCMfiaiKLpmdIbUQHU3ExuPW2/oDhFxFaHEKgHTQrAmWN+YO07AsPWLdzjS/HFdRlwpN2cR9AZ/f8AXHzpcq1RjoBN+w87Y5FvmXY0Y/rcLXIRWXVWdDAMBUUkWJuWJ3t+eEHEuK1a7aqr6vTYD2Ax2fq1VIp1S8r+Fjta36d8CEzhqis5acz+MeZfLO5hFLeoBOPGXzt484bfDucNMVnWoyMKeoAMoDFWErBvdTYD1w0SKMy1SkxRho8jzf8AKPbH0jgP+Keby+haqpmqaWXWAroNoVwPFrhsZ7hfFstmKlUZxWKk/dAAAJI3Ojr3uQsi5ttgj4g+HadCiMxQripSYhY3gkH8UCQCIggHGJIqpqn1rh/+I2WzmhErDKuTDLWEEjwlQHRPvB9sM6fGMjl1dUqI7rZ1VtdR9yJJMsLkSSQO5x+dBmZHuMbbh9b/ALn3y6H9sbx2HImCAx5w34mBDt9qq1ADFGilIZd6TFpKk05pskCAFk3J6LnCT4sGYqscyhRK15hRsdIA1RpBsYnfyTcp+FZ10XNGk1MEEdVQwoEvf38A4z4+IKoWpT5hIqmajG+v5SBe8AoNo/K2BbMLhoCfRvhrNu3DQleTU5gUqwlyNdxFmnTN9xvi+pmqmWqhVpmrSqroIi9EyOuYvI8+uPnacZKsqllqAgC6kb9iSA1vIP54dcd+Ksy1IctQqfiIMmB4PixuMEq+obqZWVBVxvxXjOim2UoEENVLk91LmWAI7SSfrExgj4c4dykOoks1yx/b6YS/D3Dy6rVooQSZ1MOkjuCYmZB2x5l/i9nqnZKSuFvJJ3k73tsI8Y3gkmgbmGoB5iJpOP5A16LUkYI7ADWVm0yRIve2EnDvhatNQVXC09awB1Fws7k3Hb+lsOuE55qiszgCGgWI/OffBwqYn4j6JoGU2LqgEzLt8GLTYOKzLTBLPO9/9/aPbzgrK8boLTSlRXmU9JLkiAB3LBhcnxHcAb4cZ2ilSmabrKtY3Ina1j5whyfwnRDl9TMkAKhsFiLgxfaPzmcbT1ARWoSRM+n/AMYAMX8czVCqlOnSqGnyvvBTVCAZO0/hNyfF8BislEKK5Lw08tQAJaBdtVyBcj9ReNFn/hehVbYo0gsadtUdj+1o+uEFfjlMcyglFUTXCtUBmRYmCJkSI7jHRo6i0VWR1UN7mlFKlTl2pLOrppUyS0EAdUDtA2MzP1xcvE6td2lWNRU5ZCAqAWsdR3jexMTGwGPBVbL0g+XpDloTqqlJLjvvMKbR+++LcrlKmZpmdarUE1HckagPlCjx+f5WNjQJ4x3zJUSBzmRo8HqJXFLmos04UkliJ+YX+XdoPjAlTM5eppFNCjo+nW7dLAQJYd5tIi3rgzgnCKlQPqdAmrS5U6mIH+6NjbxMTGHmayWVFSkHVA62Qd7+fPoWvOJtqhSBzXSOumSCePWZ/MZmvynNJScvAUKF8RLAXIm5PifTERw1X/8AyU6JK6aUkEtEaiSD3m49drYnx1ayNUZKgNFiE0IwAQAbEdiIvG8mcQ+yUqkCs60SUPKWJ0gfiM9zvcyd/AwytaFhiAr5gOZ5QrIAprI1VCOVayi3UVEybmexvO5jEftB1I2XPLhglNVuzqN9RG42F/ptOPMnmFpKjsj1YOlZgAiTLKsTYwIMiTvOO+2rDnLaaQ1QgVQXJJEkG5FrRMXgDfFCLY46dYgNKM9ekL/y2rpZq6hetmqMSCzBVLdHkETsd47DBXCs1SpBjRd6iVDqA+UpuIJi+1vb1wEWzFWo3MpM1SkoAEALe2qJg3ExtO9hGHXDfhOmqiSweOrQYG5NhHaTfENR6UFj8hLIlk7R8zAl4PVzLc3NsQOyCxA8Tso/XEMx8Q06cUcmgd9hpEqPW12P6euAOL1q9WDmA1KmwJVFE7bGpeQCe58G2H3w3n6KgU1pClUZdSjfmWJEOb3jY4kQQtqI4otRMzx+EMzVfU5UO/VDOAT9BJtb2wvzXBzRrCkxVm3OkzpjzMYZVRmBUUZhawgk6nMhJ7rVUEhQTqjaBhhnalP7IlTM0qdd2bSpb7pityOq17T4M41VR5mq7EzrcELtCMt1LmTsACTMA6YANj6eRgUcKbTKOr/8DMAXkiJEbmRjU5bLU6aNURXZD910VJZA4I6TcE/h37WwNxjg60KgTn1TKyAyahcm2tTINvGKmt1RADtuZ9uCVRoPRDiVIqJ1DYx1X/fEnyeYqaaXW4WdKAzEm8A+TjSLw9a6UKWpqTKrcstTV1fqJJ9IMjtt64Gy7ChXVXrLUNJj0hWBBBvZ10j3UzifWusYjF9JnuFcMeqxFMgEbyY37fyiDgnMVM0QzdcECkdO0KBC29ADHfD9Ph3mM3LeqrDqhwjgneAQR5HtgbJ51GUUalLVBk80EQZIJAUkiARP1jfBolqAgsAWeIAOAB1HLYqGI6HPpv22uJi2PclwqpQdhVouyzBIplhY7ho2Im8eMO04PTNJ2y66aq3CqWYEbfLUsTc29sV5HM5lWbm0q89mCFew/g7iD2M4qCN3au8ntO2+b7QduFZYkOarUW/CvSSbkfIQDM+Yw2yGX0Ujpd2qENy3IVQSPw6C5BvI9zgXilbLZjSGqnmKpDcsqxZfViI9bbScMcnw9CrIrFKsdLOUqHzMAR6ecaztLEH5cTUNwUEfPmBZRc0zTWSp/wAnIQCwvC1BEeBjzjOaXLutFqeXMgOH0mbk3EgjtuTjzh/Cc2znmrIvDVWVpMHsO07YMqfEYoVPs4PMKqSzEqopnsoAFxtbtOFLbgADfpH27SSRXrGHBs7Uq6WJZkMyenT3uPxeMLOPfEdSjX5RREB+Vp1MwOxAiAJscNOH8daoVUBXkSzAkAX9d4/KTifEOIqEcqQaiqdMXgnbe29/GJureJlfpGUrsw31kOEmsxkhirASXYTtI0qBYfyjDF6kb2xisnm8xUcczmtvfToUgT+JLfXDTO52tQpINFQqWl6lOKpVZFgHO5A3Nhga2nuzYvtDpPtxmu8empfaMA8SySv94KVOpVQdGu1/E/17+MafhXFsjmaGumVKIIgjl1FPiRZj7YSV6K6jokCbXv8AWLTiDJsPMsG3TG5TO5iszUqiu+knUq9CgkfKTGw8d+xxPivA8zKsDrLAIVDdKL4veNr32vONUrMD598c1cNvip12AAAiDRUk2Zn6/AWekQ9ZaZiAq2UKNx23t1X9ZwBwXI1HV2Z0RQSHaZYKP92wB8g+/g28V+G6xra6bcwObtUb5AO0Rt4I/LB1T4aNSmRVeTEALARY7RH5m3ne+KjWFbi+faSOlnaFxE2Z4WtOunKqqyuZPTrI8WAgiI/UkYuz2Xy5Soprlq6mWYS0sfHY7QTMi+J8P4K9OkWr1lp0zchbEr2Gre/i/bc7UZzK0Hem2XNTyyoLwBvqbYj1sJJth1bdQUk94hXbZYAdpbl8zTy5pmpTd3IhgxBNNY3i287GIE+RMcvnFTU9FKaaieWka21bap3A9PoB3xZ/mGVTXR0NVJHU38RPYGbb7jx3wN9pagoWjSprVmxnUyr31dpMXNiBNhh6u22kj1g4oXCKvxI1VgHJTlbrSm77fN2v+V4k4My+aztCToZ+YdWk9Wib+4mdj4wsy3FzVqc1Q2ssNKUwVBI7sQZNvrfcDBTZnN5dm1LUq8w6rdQU9wLGPa22E1QAgAAj6ZtiTcbfF2XyhOqszCtoGnQ2liskWnp84E+FRlxV6a0vBCq6aHM7zchrCxUjvi34uyVOqoq1K/K6EmnpDxJmYkNudx4wH8M8IBrpUXM06qoCAASWi8AK4lAJm388QGEq5c/HdSPGBmEr1GanUKVG6dLh1tsQguDAG3rhn8OpzxUFRddIEaUddQUmZAL3tYYR8ZWutWoaiV+WXLLPWgubgj5bflh/8J8QapzOolFjSCdUAzbXYkjaDtbzh2/xcxF/ycTNJmKa1aiKKdMa4hWaDpYxKOYkC8j+eNCvD1zlSpzgVenCh6blZBJMle2838+mHWc4XSq/6lNH91E/nvjIjjBoVXo0kSnpc9QcEkCYBV795sbGcIG30BzGZdhsnEqymZNCtpXnHllgFqRE7H5Ted9uw8YZrw+nmqzs7Mj2/wBOoYMWmCs+MW5fI0MxVbm0qbOVDcxWYapAtBggjY23nC8cc5VU00oCkZggtrkjaBIIt+dsPz5a83eT481+XtKm4j9lrlFTSwMa3dXJEWIEKQGmTvg3huWoVapL06blrkqhsxvJIYi9xt2wZlaqVnIqpSdohW5ZPrfUNvSfOEdfjdWlWNN1p0yOmKSkQOxJIuvtthjfwMM97gx8a8dqhfFsrmqdTTRDPSJJVaaKoEm4YqRBvPg/nhvwrL1FOplWmsAtNyY89Zg9/GJcJzbMWEOV/ifcWt+ETPpOGj11USxAHckgD6zbEndk8mD6yiIr+fiZbPZbKVqxKO7MLlKLCJ/isN/JGGLhhTKZbl063iodWwgwQSAe8G29sLsxwvLVHD0WqReEoRBPkEC3rv8ATDTNtUSl/wBnSQvsZIBX6dz6E/TthqAQWD/UXJfBH9xNw4Zmq5WpSdisjXUlFmN9M7+0g2tgriGboKwoV1FeowliFC6RuASIJ8+f0wNwjiFapUKMlVmQG5JVQd7yogb9NsFcRyuWBCZiOdVmTTENG/Vp7epF/YYo2QATfoOZNQASQK9TxParU6uXGW0BdQ0qEM6SpME951TIN4md8dw3gzUQi1a6kwVEA3WI0gyLdsE5FqVKiq000HSyozXJJm5Ikxq9PTCXI/C9egAPumJaTLQIERAZb95B9MY+VqyswyvRpdxrnKQMurNSQz91Vlie+obx6DBfCuHuVV4anILSGIb0BW4k9sQ4nRrZZDUy5DjVLjTeP9t/ztIx3DqNWuoLKymNSs5IIv6iT7QPItuUbkBhXc8zMvFqfYRTR4nmGIWpzBcQOUae5v8AKI+pww4s+ZooCnMBJi0VjEHyLe/tiji/Hq9KoqvzKaiRqCgh57z29hf2wfkXqKA2p0QLqYtBUgHtMR3EHuL4wspWJjh7zBOHUq1VDqVybSXZ07bQRf6Y0K0ekAjsJA2Fu2E9D4sZ4iiVvBkgj6ERbBZ+JVX/AFdKLMBg2oE+LDxfEtZdV0DEUJTTOmrUDmX1awpi7Af8j/W+AW4tSLaQ8E2Oi4M/SPrhH8RlMy61KCyQIZiD2PSRp/K48YNyuTApg1K5Ub6VOn85vO/baMZdFVF6lzNqktSRxnspSr0+WRIHyk7giwP9R3wp4V8MQpD1mYE3VelSO242v4ttg37dRJADgsbd/wB4x7W4mqbulv8AdP7f0xFfETC2JU7Gy0jnvhqjUKWKhD8qmAffvPrvgClxzL5ao1OnTYlZ1NsZ8S14/sA4aZPi6VAdJ237b4o4nwWnXKl5sZOkxqHr/XfGDMprUuEqCLSoDV4y6o6qqUyw6EpnqUk3JIsJBJvB2th38G/E70Fqrm6WYZiw0kKvywe8XMziOR4fTp/IgB8zJ/M4NbNaNhqn1jB1NRCfKsyabj4jFfxN8MvXqK9I0gAgADSG6Z2IBtEDAHw3wSpzaVQ8twn4wymFgiOmG1Gd2Hphn8X5F66UWo0+aFLGVeCJ0wRe+x84Q0HdWUaKlOpq3IKuZiwBOlo383PpiqZU2ZJzTcQz4l4pVp5hkNQrTsy9ERK/xrfed8EcF4wzVAquakrIDENLQd2FwsgCTPrhj8WcTfL0kem6r1wdQJBsbWBPbCfh/GKuhqiujFQDpN1MteGJBUAkW/phkNoRUDYcG5ZlfiyrVeCEpxAIBDx5Jjqt4wZk8tSzRcVqVJqgvZSCRtJJAO/eTuMW8SyNEZc5gZeiz6Q5BAgzGrq+pM4W8M40xDGnTpU5JJWRpkCfmX+KLeuE+NaUZEJ8htjiC5LiopVCtOgaTbQ78wyJsBMj+cDDWlRpVqjc2nRdz8raW6oHcsPT3ibWxZl+HUcwhrtl1NRpME3JG3UDFxF/XCvJ8fC1Cq5cUSbQTJMdoERH9cEU42gZ7zG0O4nHaVD4halVNM0qVA2UhSs221W2jY+ow/4bxHU5XUXn8QAGm1pgk37b/riOVrI9QiqKTPMIwQ3Anuy/UX+mFXGeN5jLVAHFMUz8uhTLAWsYIBAix8fXAOf9srR7wf8AcHEr4pSziVY1VK6ttpUBQPWDZh6298NE4brWK1NFpsASGmSY/wCUhvY/piWQzrNpdNb6xfUYXc7dNiB5jx4wN8SfDq1DzUYCrIADuQt/EGzfoY2w25tPyGq/fpBtV/P1lPDeCU0rwuYYqx/01XSCB2JFpgnqicX8Y4o2VIWlQIUi9Ygafp1XPoxHscW0cq9GgTmqkhd+UDe3eBM23iPMYpy/xMlUaVUBWEAVZJbtMRBHtq9YwT5yAhsdjB8IJcUe8nwvjxrAsjGodtMADbc9x37dt8UcT4ZlmqOWc065WW0sXI/OwPaJFtsOcnUUqaSrpAETSEAb7QLe/rhDW+EXRgKFYAO0tzDLfpYx9DPfGYjdTDb7TKDttTfvGfD+HpTpdDcyrDMC9iWO1jYAHvf3wiyPCc1SXrRqpLf/ALAQsf8Ay7kmY8YecVyT0qTNSDVq5AAP8NrtBMmLx32wq4Xm6006VTnNWPciAJv8xEEKIn6icFWtrV/rAwpaZfpCuKU6+Xps1FeYzmNS3CX3uZPoT7nGx+EeK5atTXL5epzXCE1mrABpHcC+oyYGmQAJJndVw6i8dZMzbvjM8M+KNb1AlJKZmSyj5txJtExgAszkUCe8byqgOQJqvi7jWWyzAAMQ3/yWR/ujYebnuBGEY4wa1OCtJpnUs6gwnYGwJ/sYlmqwrTTrBTTZZNiI6ZkExBF7/wAseZBspTA5Olo6ZEt4O5/f1MYAUI3mWz6TFiy2rUPWCDI5ShorlTSJeApLQT/xvqX9MecXSnWARWNEAzq0Ah5AE/piPFuE8+ozUnenVi4cyrAeN4j6i84Z5HguhRzasjdgIUG0XBJi837+mCNqmnsHtAdxHko+sW8P4ElMHXW1AAHo6YA7mCZEYXZ3gBqVtdBqTLbdzqMLece8T4LWNQ1Vp06oJ6TTYggbAQfAjYdsNstwNoXUEIAJj8UibE7G8XvY4YMK8z/KAqb8qYkKfBzoUVamkEQVAEe0mCbfvhRk/hqqrmDTC9oOraYMGe2KKXD66sA9KvptYnmCZ9BYRh43AWKuDTp3RgNDHeLbk7mL424kbi+flMFF7QuJdTyy0n1PXLGIhiFF/wDbPpgikEeeWwMfw339MZrh3w9XV70tIJ7srAdpImbb4YcS4DU5TMDJF9FIaC19rC8bxGEcIw3M+ZRSymguI3NfR8xA9z/I3/fBFLNUyJaGB2Iv74y3BuEViIaiAR3qk+/Yj22xpuGZJqYIqFLmwUQB52HthG0tILYbMZXfdVYjGi/IyylxenTlgvtNpP74dfCeXXM06ecoVgzCQUZDoXbUBs3MExzLi5gRjsdhv9OoLEmDVJAAEu421JxpejorfjUkMB7kWaexgHzG2Pm3GMpozDImXpaOnrSUYAgG4DBTee2Ox2EVr1TGKgadxvlM8SKdF1QpUQgACIWSsEbdot2jAvGuEZbLJzlosL6Ty6hSJ2sTBx7jsbV8upQg0huTMr+HeKLoIopFmchiSekEmSAFnSO0Tg3LcIy9cmq9Iayeo3mY9DF95GOx2Ka6hUDLiT0SSxBit+KVMvUZTQp01EKXU6idgDffsbib4YrxQoQzsWWOpdA6TO4M+I8zOOx2HRFfSJI4iOxXUFSzieRbN03OXrOvJIDKDpDFlDCD2JEX/MYX8BFd1bm0hpAaKjkN8om4B3sbx/XHmOxFXOmBtl2QPzDOFfE1FmFJarVGYmJWO20wP1xy8Jy1WuWegVeLEt0tHcBWsQPbHY7BdAE3DmKGO/b0kviTgJrKWps4IBPLV9Ct3sLgHftf0xRwDLZkoUzFJSmnpZmDmJEA3MnaD6Xx2OxBddlBlH0lMZVOMUqVRaDuxqESBp9zc7ecF0s6rDuJtB+mOx2OhNFX0t55kW1WTU2DiTOM9xt8rl9IegrcxvlVR273gWn9Tjsdjk0xbVOp8Lc2eU+H1ejTNFlYERogqBpUyPoBH9cYih8DNQquGcqNVlF4E7E6oNrfljsdjp1R4Q3JIJ5zTRnm+EkpFNtNUKArm8ED9uw8CMZLhdWqalTUgLpao0gk3i8mD2sI8747HYXT1nvcTcZ9JeBHfEy+VptV0neCgYQu9yTO3YCfeMJuF8XNUaWq1H0mb9JEn03+px2Ox06Lb23MJDUTYu0Rjn+MPSoluYOptKMyyQRczE9ve5wNl+OVn0s7qg8qDG5vpPn6e2Ox2L6WmjapsSGpqMumKMaDOuctWcuOlDpZAQQYmbx6YzGS4tUqsQ9V6gG09Jv7SN/M47HYkiquqaEsxJ0xZml4Ifvo+8jSbM4YbjwN98D5niGaLuuhAEYgQd77/N4Ax2OxDXrxOJXSsJVz/9k="/>
          <p:cNvSpPr>
            <a:spLocks noChangeAspect="1" noChangeArrowheads="1"/>
          </p:cNvSpPr>
          <p:nvPr/>
        </p:nvSpPr>
        <p:spPr bwMode="auto">
          <a:xfrm>
            <a:off x="77788" y="-906463"/>
            <a:ext cx="2409825" cy="18954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8229600" cy="1143000"/>
          </a:xfrm>
          <a:effectLst>
            <a:outerShdw blurRad="50800" dist="38100" dir="13500000" algn="br" rotWithShape="0">
              <a:prstClr val="black">
                <a:alpha val="40000"/>
              </a:prstClr>
            </a:outerShdw>
          </a:effectLst>
          <a:scene3d>
            <a:camera prst="orthographicFront"/>
            <a:lightRig rig="threePt" dir="t"/>
          </a:scene3d>
          <a:sp3d>
            <a:bevelT/>
          </a:sp3d>
        </p:spPr>
        <p:txBody>
          <a:bodyPr>
            <a:normAutofit/>
          </a:bodyPr>
          <a:lstStyle/>
          <a:p>
            <a:r>
              <a:rPr lang="en-US" sz="5400" b="1" dirty="0" smtClean="0">
                <a:solidFill>
                  <a:schemeClr val="tx1"/>
                </a:solidFill>
              </a:rPr>
              <a:t>Current Sources of Energy</a:t>
            </a:r>
            <a:endParaRPr lang="en-US" sz="5400" b="1" dirty="0">
              <a:solidFill>
                <a:schemeClr val="tx1"/>
              </a:solidFill>
            </a:endParaRPr>
          </a:p>
        </p:txBody>
      </p:sp>
      <p:sp>
        <p:nvSpPr>
          <p:cNvPr id="3" name="Content Placeholder 2"/>
          <p:cNvSpPr>
            <a:spLocks noGrp="1"/>
          </p:cNvSpPr>
          <p:nvPr>
            <p:ph idx="1"/>
          </p:nvPr>
        </p:nvSpPr>
        <p:spPr>
          <a:xfrm>
            <a:off x="228600" y="1981200"/>
            <a:ext cx="3505200" cy="4191000"/>
          </a:xfrm>
        </p:spPr>
        <p:txBody>
          <a:bodyPr/>
          <a:lstStyle/>
          <a:p>
            <a:r>
              <a:rPr lang="en-US" dirty="0" smtClean="0"/>
              <a:t>Can you explain what the most common source of energy is in the United States?</a:t>
            </a:r>
          </a:p>
          <a:p>
            <a:pPr>
              <a:buNone/>
            </a:pPr>
            <a:endParaRPr lang="en-US" dirty="0" smtClean="0"/>
          </a:p>
          <a:p>
            <a:r>
              <a:rPr lang="en-US" dirty="0" smtClean="0"/>
              <a:t>Do you think this type of energy is renewable or nonrenewable? </a:t>
            </a:r>
            <a:endParaRPr lang="en-US" dirty="0"/>
          </a:p>
        </p:txBody>
      </p:sp>
      <p:pic>
        <p:nvPicPr>
          <p:cNvPr id="5122" name="Picture 2" descr="http://70.47.17.70/files/charts/ff_environment_sources_of_energy.png"/>
          <p:cNvPicPr>
            <a:picLocks noChangeAspect="1" noChangeArrowheads="1"/>
          </p:cNvPicPr>
          <p:nvPr/>
        </p:nvPicPr>
        <p:blipFill>
          <a:blip r:embed="rId2" cstate="print"/>
          <a:srcRect/>
          <a:stretch>
            <a:fillRect/>
          </a:stretch>
        </p:blipFill>
        <p:spPr bwMode="auto">
          <a:xfrm>
            <a:off x="3962400" y="2057400"/>
            <a:ext cx="4965797" cy="3962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0" cy="856488"/>
          </a:xfrm>
          <a:effectLst>
            <a:outerShdw blurRad="50800" dist="38100" dir="13500000" algn="br" rotWithShape="0">
              <a:prstClr val="black">
                <a:alpha val="40000"/>
              </a:prstClr>
            </a:outerShdw>
          </a:effectLst>
          <a:scene3d>
            <a:camera prst="orthographicFront"/>
            <a:lightRig rig="threePt" dir="t"/>
          </a:scene3d>
          <a:sp3d>
            <a:bevelT/>
          </a:sp3d>
        </p:spPr>
        <p:txBody>
          <a:bodyPr>
            <a:normAutofit fontScale="90000"/>
          </a:bodyPr>
          <a:lstStyle/>
          <a:p>
            <a:pPr algn="ctr"/>
            <a:r>
              <a:rPr lang="en-US" b="1" dirty="0" smtClean="0">
                <a:solidFill>
                  <a:schemeClr val="tx1"/>
                </a:solidFill>
              </a:rPr>
              <a:t>Sources of Energy Are Classified As:</a:t>
            </a:r>
            <a:endParaRPr lang="en-US" b="1" dirty="0">
              <a:solidFill>
                <a:schemeClr val="tx1"/>
              </a:solidFill>
            </a:endParaRPr>
          </a:p>
        </p:txBody>
      </p:sp>
      <p:sp>
        <p:nvSpPr>
          <p:cNvPr id="3" name="Content Placeholder 2"/>
          <p:cNvSpPr>
            <a:spLocks noGrp="1"/>
          </p:cNvSpPr>
          <p:nvPr>
            <p:ph idx="1"/>
          </p:nvPr>
        </p:nvSpPr>
        <p:spPr/>
        <p:txBody>
          <a:bodyPr>
            <a:normAutofit fontScale="92500" lnSpcReduction="20000"/>
          </a:bodyPr>
          <a:lstStyle/>
          <a:p>
            <a:r>
              <a:rPr lang="en-US" b="1" u="sng" dirty="0" smtClean="0"/>
              <a:t>Nonrenewable: </a:t>
            </a:r>
            <a:r>
              <a:rPr lang="en-US" dirty="0" smtClean="0"/>
              <a:t>energy that comes from a natural resource which cannot be produced, grown, generated. Once used there is no more remaining. These resources often exist in a fixed amount and are consumed much faster than nature can create them. Examples are fossil fuels and nuclear power. </a:t>
            </a:r>
          </a:p>
          <a:p>
            <a:pPr>
              <a:buNone/>
            </a:pPr>
            <a:endParaRPr lang="en-US" dirty="0" smtClean="0"/>
          </a:p>
          <a:p>
            <a:r>
              <a:rPr lang="en-US" b="1" u="sng" dirty="0" smtClean="0"/>
              <a:t>Renewable: </a:t>
            </a:r>
            <a:r>
              <a:rPr lang="en-US" dirty="0" smtClean="0"/>
              <a:t>energy which comes from natural resources such as sunlight, wind, rain, tides, and geothermal heat, which are renewable (naturally replenished). </a:t>
            </a:r>
          </a:p>
          <a:p>
            <a:pPr>
              <a:buNone/>
            </a:pPr>
            <a:endParaRPr lang="en-US" dirty="0" smtClean="0"/>
          </a:p>
          <a:p>
            <a:r>
              <a:rPr lang="en-US" b="1" u="sng" dirty="0" smtClean="0"/>
              <a:t>Inexhaustible:</a:t>
            </a:r>
            <a:r>
              <a:rPr lang="en-US" dirty="0" smtClean="0"/>
              <a:t> energy unable to be used up because existing in abundance. Examples are wind and tidal energy.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429000" cy="1085088"/>
          </a:xfrm>
          <a:effectLst>
            <a:outerShdw blurRad="50800" dist="38100" dir="18900000" algn="bl" rotWithShape="0">
              <a:prstClr val="black">
                <a:alpha val="40000"/>
              </a:prstClr>
            </a:outerShdw>
          </a:effectLst>
          <a:scene3d>
            <a:camera prst="orthographicFront"/>
            <a:lightRig rig="threePt" dir="t"/>
          </a:scene3d>
          <a:sp3d>
            <a:bevelT/>
          </a:sp3d>
        </p:spPr>
        <p:txBody>
          <a:bodyPr/>
          <a:lstStyle/>
          <a:p>
            <a:r>
              <a:rPr lang="en-US" b="1" dirty="0" smtClean="0">
                <a:solidFill>
                  <a:schemeClr val="tx1"/>
                </a:solidFill>
              </a:rPr>
              <a:t>Fossil Fuels</a:t>
            </a:r>
            <a:endParaRPr lang="en-US" b="1" dirty="0">
              <a:solidFill>
                <a:schemeClr val="tx1"/>
              </a:solidFill>
            </a:endParaRPr>
          </a:p>
        </p:txBody>
      </p:sp>
      <p:sp>
        <p:nvSpPr>
          <p:cNvPr id="3" name="Content Placeholder 2"/>
          <p:cNvSpPr>
            <a:spLocks noGrp="1"/>
          </p:cNvSpPr>
          <p:nvPr>
            <p:ph idx="1"/>
          </p:nvPr>
        </p:nvSpPr>
        <p:spPr>
          <a:xfrm>
            <a:off x="457200" y="1828800"/>
            <a:ext cx="4114800" cy="4160520"/>
          </a:xfrm>
        </p:spPr>
        <p:txBody>
          <a:bodyPr>
            <a:normAutofit fontScale="77500" lnSpcReduction="20000"/>
          </a:bodyPr>
          <a:lstStyle/>
          <a:p>
            <a:r>
              <a:rPr lang="en-US" dirty="0" smtClean="0"/>
              <a:t>Are fuels formed by natural processes such as decomposition of buried dead organisms. The age of the organisms and their resulting fossil fuels is typically millions of years, and sometimes exceeds 650 million years. </a:t>
            </a:r>
          </a:p>
          <a:p>
            <a:pPr>
              <a:buNone/>
            </a:pPr>
            <a:endParaRPr lang="en-US" dirty="0" smtClean="0"/>
          </a:p>
          <a:p>
            <a:r>
              <a:rPr lang="en-US" dirty="0" smtClean="0"/>
              <a:t>The fossil fuels, usually contain high percentages of carbon, include coal, petroleum, and natural gas.</a:t>
            </a:r>
          </a:p>
          <a:p>
            <a:endParaRPr lang="en-US" dirty="0" smtClean="0"/>
          </a:p>
          <a:p>
            <a:r>
              <a:rPr lang="en-US" dirty="0" smtClean="0"/>
              <a:t>Renewable or Nonrenewable form of energy?</a:t>
            </a:r>
            <a:endParaRPr lang="en-US" dirty="0"/>
          </a:p>
        </p:txBody>
      </p:sp>
      <p:pic>
        <p:nvPicPr>
          <p:cNvPr id="3074" name="Picture 2" descr="File:Grangemouth04nov06.jpg">
            <a:hlinkClick r:id="rId2"/>
          </p:cNvPr>
          <p:cNvPicPr>
            <a:picLocks noChangeAspect="1" noChangeArrowheads="1"/>
          </p:cNvPicPr>
          <p:nvPr/>
        </p:nvPicPr>
        <p:blipFill>
          <a:blip r:embed="rId3" cstate="print"/>
          <a:srcRect/>
          <a:stretch>
            <a:fillRect/>
          </a:stretch>
        </p:blipFill>
        <p:spPr bwMode="auto">
          <a:xfrm>
            <a:off x="4648200" y="990600"/>
            <a:ext cx="2667000" cy="3556000"/>
          </a:xfrm>
          <a:prstGeom prst="rect">
            <a:avLst/>
          </a:prstGeom>
          <a:noFill/>
        </p:spPr>
      </p:pic>
      <p:pic>
        <p:nvPicPr>
          <p:cNvPr id="3078" name="Picture 6" descr="http://reich-chemistry.wikispaces.com/file/view/FossilFuels.jpg/184778377/FossilFuels.jpg"/>
          <p:cNvPicPr>
            <a:picLocks noChangeAspect="1" noChangeArrowheads="1"/>
          </p:cNvPicPr>
          <p:nvPr/>
        </p:nvPicPr>
        <p:blipFill>
          <a:blip r:embed="rId4" cstate="print"/>
          <a:srcRect/>
          <a:stretch>
            <a:fillRect/>
          </a:stretch>
        </p:blipFill>
        <p:spPr bwMode="auto">
          <a:xfrm>
            <a:off x="4114800" y="4648200"/>
            <a:ext cx="3057134" cy="2028826"/>
          </a:xfrm>
          <a:prstGeom prst="rect">
            <a:avLst/>
          </a:prstGeom>
          <a:noFill/>
        </p:spPr>
      </p:pic>
      <p:pic>
        <p:nvPicPr>
          <p:cNvPr id="3076" name="Picture 4" descr="http://upload.wikimedia.org/wikipedia/commons/thumb/b/ba/Gulf_Offshore_Platform.jpg/220px-Gulf_Offshore_Platform.jpg">
            <a:hlinkClick r:id="rId5"/>
          </p:cNvPr>
          <p:cNvPicPr>
            <a:picLocks noChangeAspect="1" noChangeArrowheads="1"/>
          </p:cNvPicPr>
          <p:nvPr/>
        </p:nvPicPr>
        <p:blipFill>
          <a:blip r:embed="rId6" cstate="print"/>
          <a:srcRect/>
          <a:stretch>
            <a:fillRect/>
          </a:stretch>
        </p:blipFill>
        <p:spPr bwMode="auto">
          <a:xfrm>
            <a:off x="6934200" y="3048000"/>
            <a:ext cx="2095500" cy="2790825"/>
          </a:xfrm>
          <a:prstGeom prst="rect">
            <a:avLst/>
          </a:prstGeom>
          <a:noFill/>
        </p:spPr>
      </p:pic>
      <p:sp>
        <p:nvSpPr>
          <p:cNvPr id="7" name="Oval 6"/>
          <p:cNvSpPr/>
          <p:nvPr/>
        </p:nvSpPr>
        <p:spPr>
          <a:xfrm>
            <a:off x="2286000" y="5105400"/>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http://static.howstuffworks.com/gif/2007-hybrid-car-pictures-3.jpg"/>
          <p:cNvPicPr>
            <a:picLocks noChangeAspect="1" noChangeArrowheads="1"/>
          </p:cNvPicPr>
          <p:nvPr/>
        </p:nvPicPr>
        <p:blipFill>
          <a:blip r:embed="rId2" cstate="print"/>
          <a:srcRect/>
          <a:stretch>
            <a:fillRect/>
          </a:stretch>
        </p:blipFill>
        <p:spPr bwMode="auto">
          <a:xfrm>
            <a:off x="41251" y="1962149"/>
            <a:ext cx="2549549" cy="1695451"/>
          </a:xfrm>
          <a:prstGeom prst="rect">
            <a:avLst/>
          </a:prstGeom>
          <a:noFill/>
        </p:spPr>
      </p:pic>
      <p:pic>
        <p:nvPicPr>
          <p:cNvPr id="1034" name="Picture 10" descr="http://static.howstuffworks.com/gif/biofuels-10advantages-1.jpg"/>
          <p:cNvPicPr>
            <a:picLocks noChangeAspect="1" noChangeArrowheads="1"/>
          </p:cNvPicPr>
          <p:nvPr/>
        </p:nvPicPr>
        <p:blipFill>
          <a:blip r:embed="rId3" cstate="print"/>
          <a:srcRect/>
          <a:stretch>
            <a:fillRect/>
          </a:stretch>
        </p:blipFill>
        <p:spPr bwMode="auto">
          <a:xfrm>
            <a:off x="57150" y="3676650"/>
            <a:ext cx="2381250" cy="1428750"/>
          </a:xfrm>
          <a:prstGeom prst="rect">
            <a:avLst/>
          </a:prstGeom>
          <a:noFill/>
        </p:spPr>
      </p:pic>
      <p:sp>
        <p:nvSpPr>
          <p:cNvPr id="2" name="Title 1"/>
          <p:cNvSpPr>
            <a:spLocks noGrp="1"/>
          </p:cNvSpPr>
          <p:nvPr>
            <p:ph type="title"/>
          </p:nvPr>
        </p:nvSpPr>
        <p:spPr>
          <a:xfrm>
            <a:off x="304800" y="76200"/>
            <a:ext cx="7391400" cy="1143000"/>
          </a:xfrm>
          <a:effectLst>
            <a:outerShdw blurRad="50800" dist="38100" dir="13500000" algn="br" rotWithShape="0">
              <a:prstClr val="black">
                <a:alpha val="40000"/>
              </a:prstClr>
            </a:outerShdw>
          </a:effectLst>
          <a:scene3d>
            <a:camera prst="orthographicFront"/>
            <a:lightRig rig="threePt" dir="t"/>
          </a:scene3d>
          <a:sp3d>
            <a:bevelT/>
          </a:sp3d>
        </p:spPr>
        <p:txBody>
          <a:bodyPr/>
          <a:lstStyle/>
          <a:p>
            <a:r>
              <a:rPr lang="en-US" b="1" dirty="0" smtClean="0">
                <a:solidFill>
                  <a:schemeClr val="tx1"/>
                </a:solidFill>
              </a:rPr>
              <a:t>Debate – Fossil Fuels</a:t>
            </a:r>
            <a:endParaRPr lang="en-US" b="1" dirty="0">
              <a:solidFill>
                <a:schemeClr val="tx1"/>
              </a:solidFill>
            </a:endParaRPr>
          </a:p>
        </p:txBody>
      </p:sp>
      <p:graphicFrame>
        <p:nvGraphicFramePr>
          <p:cNvPr id="5" name="Content Placeholder 4"/>
          <p:cNvGraphicFramePr>
            <a:graphicFrameLocks noGrp="1"/>
          </p:cNvGraphicFramePr>
          <p:nvPr>
            <p:ph idx="1"/>
          </p:nvPr>
        </p:nvGraphicFramePr>
        <p:xfrm>
          <a:off x="228600" y="1371600"/>
          <a:ext cx="8229600" cy="4389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8" name="Picture 4" descr="http://cf.komonews.com/100604_gulf_oil_spill_lg25.jpg"/>
          <p:cNvPicPr>
            <a:picLocks noChangeAspect="1" noChangeArrowheads="1"/>
          </p:cNvPicPr>
          <p:nvPr/>
        </p:nvPicPr>
        <p:blipFill>
          <a:blip r:embed="rId9" cstate="print"/>
          <a:srcRect/>
          <a:stretch>
            <a:fillRect/>
          </a:stretch>
        </p:blipFill>
        <p:spPr bwMode="auto">
          <a:xfrm>
            <a:off x="6781800" y="3076729"/>
            <a:ext cx="2286000" cy="2257271"/>
          </a:xfrm>
          <a:prstGeom prst="rect">
            <a:avLst/>
          </a:prstGeom>
          <a:noFill/>
        </p:spPr>
      </p:pic>
      <p:pic>
        <p:nvPicPr>
          <p:cNvPr id="1030" name="Picture 6" descr="http://www.mopo.ca/wp-content/uploads/2011/05/bp-oil-spill-520x349.jpg"/>
          <p:cNvPicPr>
            <a:picLocks noChangeAspect="1" noChangeArrowheads="1"/>
          </p:cNvPicPr>
          <p:nvPr/>
        </p:nvPicPr>
        <p:blipFill>
          <a:blip r:embed="rId10" cstate="print"/>
          <a:srcRect/>
          <a:stretch>
            <a:fillRect/>
          </a:stretch>
        </p:blipFill>
        <p:spPr bwMode="auto">
          <a:xfrm>
            <a:off x="6553200" y="1436516"/>
            <a:ext cx="2514600" cy="1687684"/>
          </a:xfrm>
          <a:prstGeom prst="rect">
            <a:avLst/>
          </a:prstGeom>
          <a:noFill/>
        </p:spPr>
      </p:pic>
      <p:pic>
        <p:nvPicPr>
          <p:cNvPr id="1032" name="Picture 8" descr="http://www.buzzle.com/img/articleImages/291401-11730-20.jpg"/>
          <p:cNvPicPr>
            <a:picLocks noChangeAspect="1" noChangeArrowheads="1"/>
          </p:cNvPicPr>
          <p:nvPr/>
        </p:nvPicPr>
        <p:blipFill>
          <a:blip r:embed="rId11" cstate="print"/>
          <a:srcRect/>
          <a:stretch>
            <a:fillRect/>
          </a:stretch>
        </p:blipFill>
        <p:spPr bwMode="auto">
          <a:xfrm>
            <a:off x="76200" y="5107794"/>
            <a:ext cx="2514600" cy="1674006"/>
          </a:xfrm>
          <a:prstGeom prst="rect">
            <a:avLst/>
          </a:prstGeom>
          <a:noFill/>
        </p:spPr>
      </p:pic>
      <p:pic>
        <p:nvPicPr>
          <p:cNvPr id="1026" name="Picture 2" descr="http://www.argonautplanet.com/wp-content/uploads/2010/06/fossil-fuels-pic.bmp"/>
          <p:cNvPicPr>
            <a:picLocks noChangeAspect="1" noChangeArrowheads="1"/>
          </p:cNvPicPr>
          <p:nvPr/>
        </p:nvPicPr>
        <p:blipFill>
          <a:blip r:embed="rId12" cstate="print"/>
          <a:srcRect/>
          <a:stretch>
            <a:fillRect/>
          </a:stretch>
        </p:blipFill>
        <p:spPr bwMode="auto">
          <a:xfrm>
            <a:off x="5715000" y="5334000"/>
            <a:ext cx="3352800" cy="143833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4191000" cy="1143000"/>
          </a:xfrm>
          <a:effectLst>
            <a:outerShdw blurRad="50800" dist="38100" dir="13500000" algn="br" rotWithShape="0">
              <a:prstClr val="black">
                <a:alpha val="40000"/>
              </a:prstClr>
            </a:outerShdw>
          </a:effectLst>
          <a:scene3d>
            <a:camera prst="orthographicFront"/>
            <a:lightRig rig="threePt" dir="t"/>
          </a:scene3d>
          <a:sp3d>
            <a:bevelT/>
          </a:sp3d>
        </p:spPr>
        <p:txBody>
          <a:bodyPr/>
          <a:lstStyle/>
          <a:p>
            <a:r>
              <a:rPr lang="en-US" b="1" dirty="0" smtClean="0">
                <a:solidFill>
                  <a:schemeClr val="tx1"/>
                </a:solidFill>
              </a:rPr>
              <a:t>Nuclear Power</a:t>
            </a:r>
            <a:endParaRPr lang="en-US" b="1" dirty="0">
              <a:solidFill>
                <a:schemeClr val="tx1"/>
              </a:solidFill>
            </a:endParaRPr>
          </a:p>
        </p:txBody>
      </p:sp>
      <p:sp>
        <p:nvSpPr>
          <p:cNvPr id="3" name="Content Placeholder 2"/>
          <p:cNvSpPr>
            <a:spLocks noGrp="1"/>
          </p:cNvSpPr>
          <p:nvPr>
            <p:ph idx="1"/>
          </p:nvPr>
        </p:nvSpPr>
        <p:spPr>
          <a:xfrm>
            <a:off x="381000" y="1295400"/>
            <a:ext cx="8229600" cy="3505200"/>
          </a:xfrm>
        </p:spPr>
        <p:txBody>
          <a:bodyPr>
            <a:normAutofit fontScale="85000" lnSpcReduction="20000"/>
          </a:bodyPr>
          <a:lstStyle/>
          <a:p>
            <a:r>
              <a:rPr lang="en-US" dirty="0" smtClean="0"/>
              <a:t>Nuclear energy originates from the splitting of uranium atoms in a process called fission. At the power plant, the fission process is used to generate heat for producing steam, which is used by a turbine to generate electricity.</a:t>
            </a:r>
          </a:p>
          <a:p>
            <a:pPr>
              <a:buNone/>
            </a:pPr>
            <a:endParaRPr lang="en-US" dirty="0" smtClean="0"/>
          </a:p>
          <a:p>
            <a:r>
              <a:rPr lang="en-US" dirty="0" smtClean="0"/>
              <a:t>Nuclear electric plants, ships, and submarines use controlled nuclear energy.</a:t>
            </a:r>
          </a:p>
          <a:p>
            <a:pPr>
              <a:buNone/>
            </a:pPr>
            <a:endParaRPr lang="en-US" dirty="0" smtClean="0"/>
          </a:p>
          <a:p>
            <a:r>
              <a:rPr lang="en-US" dirty="0" smtClean="0"/>
              <a:t>Actually a form of fossil fuels.</a:t>
            </a:r>
          </a:p>
          <a:p>
            <a:pPr>
              <a:buNone/>
            </a:pPr>
            <a:endParaRPr lang="en-US" dirty="0" smtClean="0"/>
          </a:p>
          <a:p>
            <a:pPr>
              <a:buNone/>
            </a:pPr>
            <a:r>
              <a:rPr lang="en-US" dirty="0" smtClean="0"/>
              <a:t> </a:t>
            </a:r>
            <a:endParaRPr lang="en-US" dirty="0"/>
          </a:p>
        </p:txBody>
      </p:sp>
      <p:sp>
        <p:nvSpPr>
          <p:cNvPr id="6" name="Content Placeholder 2"/>
          <p:cNvSpPr txBox="1">
            <a:spLocks/>
          </p:cNvSpPr>
          <p:nvPr/>
        </p:nvSpPr>
        <p:spPr>
          <a:xfrm>
            <a:off x="381000" y="4267200"/>
            <a:ext cx="5867400" cy="12192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Renewable or</a:t>
            </a:r>
            <a:r>
              <a:rPr kumimoji="0" lang="en-US" sz="2200" b="0" i="0" u="none" strike="noStrike" kern="1200" cap="none" spc="0" normalizeH="0" noProof="0" dirty="0" smtClean="0">
                <a:ln>
                  <a:noFill/>
                </a:ln>
                <a:solidFill>
                  <a:schemeClr val="tx1"/>
                </a:solidFill>
                <a:effectLst/>
                <a:uLnTx/>
                <a:uFillTx/>
                <a:latin typeface="+mn-lt"/>
                <a:ea typeface="+mn-ea"/>
                <a:cs typeface="+mn-cs"/>
              </a:rPr>
              <a:t> nonrenewable form of energy?</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Oval 6"/>
          <p:cNvSpPr/>
          <p:nvPr/>
        </p:nvSpPr>
        <p:spPr>
          <a:xfrm>
            <a:off x="2362200" y="4267200"/>
            <a:ext cx="1905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2" name="Picture 4" descr="http://www.theleaneconomyconnection.net/images/xnuclearpowerplant.jpg.pagespeed.ic.71-HxKKMY1.jpg"/>
          <p:cNvPicPr>
            <a:picLocks noChangeAspect="1" noChangeArrowheads="1"/>
          </p:cNvPicPr>
          <p:nvPr/>
        </p:nvPicPr>
        <p:blipFill>
          <a:blip r:embed="rId2" cstate="print"/>
          <a:srcRect/>
          <a:stretch>
            <a:fillRect/>
          </a:stretch>
        </p:blipFill>
        <p:spPr bwMode="auto">
          <a:xfrm>
            <a:off x="2279176" y="4800601"/>
            <a:ext cx="4731224"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8" name="Picture 14" descr="http://www.nypost.com/rw/nypost/2011/05/02/news/photos_stories/JAPANEARTHQUAKETSUNAMINUCLEARACCIDENTAFTERMATH153408--300x150.jpg"/>
          <p:cNvPicPr>
            <a:picLocks noChangeAspect="1" noChangeArrowheads="1"/>
          </p:cNvPicPr>
          <p:nvPr/>
        </p:nvPicPr>
        <p:blipFill>
          <a:blip r:embed="rId2" cstate="print"/>
          <a:srcRect/>
          <a:stretch>
            <a:fillRect/>
          </a:stretch>
        </p:blipFill>
        <p:spPr bwMode="auto">
          <a:xfrm>
            <a:off x="6781800" y="914400"/>
            <a:ext cx="2286000" cy="1150671"/>
          </a:xfrm>
          <a:prstGeom prst="rect">
            <a:avLst/>
          </a:prstGeom>
          <a:noFill/>
        </p:spPr>
      </p:pic>
      <p:pic>
        <p:nvPicPr>
          <p:cNvPr id="21516" name="Picture 12" descr="http://www.virginiaenergy.org/wp-content/uploads/2010/07/nuclearpower2.jpg"/>
          <p:cNvPicPr>
            <a:picLocks noChangeAspect="1" noChangeArrowheads="1"/>
          </p:cNvPicPr>
          <p:nvPr/>
        </p:nvPicPr>
        <p:blipFill>
          <a:blip r:embed="rId3" cstate="print"/>
          <a:srcRect/>
          <a:stretch>
            <a:fillRect/>
          </a:stretch>
        </p:blipFill>
        <p:spPr bwMode="auto">
          <a:xfrm>
            <a:off x="41564" y="3200400"/>
            <a:ext cx="1939636" cy="2133600"/>
          </a:xfrm>
          <a:prstGeom prst="rect">
            <a:avLst/>
          </a:prstGeom>
          <a:noFill/>
        </p:spPr>
      </p:pic>
      <p:pic>
        <p:nvPicPr>
          <p:cNvPr id="21514" name="Picture 10" descr="http://cf.ltkcdn.net/greenliving/images/std/84968-285x190-Closed_nuclear_plant.jpg"/>
          <p:cNvPicPr>
            <a:picLocks noChangeAspect="1" noChangeArrowheads="1"/>
          </p:cNvPicPr>
          <p:nvPr/>
        </p:nvPicPr>
        <p:blipFill>
          <a:blip r:embed="rId4" cstate="print"/>
          <a:srcRect/>
          <a:stretch>
            <a:fillRect/>
          </a:stretch>
        </p:blipFill>
        <p:spPr bwMode="auto">
          <a:xfrm>
            <a:off x="38101" y="5283199"/>
            <a:ext cx="2247899" cy="1498601"/>
          </a:xfrm>
          <a:prstGeom prst="rect">
            <a:avLst/>
          </a:prstGeom>
          <a:noFill/>
        </p:spPr>
      </p:pic>
      <p:pic>
        <p:nvPicPr>
          <p:cNvPr id="21512" name="Picture 8" descr="Effects Of Nuclear Explosion"/>
          <p:cNvPicPr>
            <a:picLocks noChangeAspect="1" noChangeArrowheads="1"/>
          </p:cNvPicPr>
          <p:nvPr/>
        </p:nvPicPr>
        <p:blipFill>
          <a:blip r:embed="rId5" cstate="print"/>
          <a:srcRect/>
          <a:stretch>
            <a:fillRect/>
          </a:stretch>
        </p:blipFill>
        <p:spPr bwMode="auto">
          <a:xfrm>
            <a:off x="6871560" y="2057400"/>
            <a:ext cx="2196240" cy="1752600"/>
          </a:xfrm>
          <a:prstGeom prst="rect">
            <a:avLst/>
          </a:prstGeom>
          <a:noFill/>
        </p:spPr>
      </p:pic>
      <p:pic>
        <p:nvPicPr>
          <p:cNvPr id="21510" name="Picture 6" descr="Who Invented Nuclear Energy"/>
          <p:cNvPicPr>
            <a:picLocks noChangeAspect="1" noChangeArrowheads="1"/>
          </p:cNvPicPr>
          <p:nvPr/>
        </p:nvPicPr>
        <p:blipFill>
          <a:blip r:embed="rId6" cstate="print"/>
          <a:srcRect/>
          <a:stretch>
            <a:fillRect/>
          </a:stretch>
        </p:blipFill>
        <p:spPr bwMode="auto">
          <a:xfrm>
            <a:off x="152400" y="1143000"/>
            <a:ext cx="1322356" cy="1981199"/>
          </a:xfrm>
          <a:prstGeom prst="rect">
            <a:avLst/>
          </a:prstGeom>
          <a:noFill/>
        </p:spPr>
      </p:pic>
      <p:pic>
        <p:nvPicPr>
          <p:cNvPr id="21506" name="Picture 2" descr="http://www.gasstationnearme.com/images/What-Is-A-Nuclear-Waste-Repository.jpg"/>
          <p:cNvPicPr>
            <a:picLocks noChangeAspect="1" noChangeArrowheads="1"/>
          </p:cNvPicPr>
          <p:nvPr/>
        </p:nvPicPr>
        <p:blipFill>
          <a:blip r:embed="rId7" cstate="print"/>
          <a:srcRect/>
          <a:stretch>
            <a:fillRect/>
          </a:stretch>
        </p:blipFill>
        <p:spPr bwMode="auto">
          <a:xfrm>
            <a:off x="6858000" y="5257800"/>
            <a:ext cx="2209800" cy="1546860"/>
          </a:xfrm>
          <a:prstGeom prst="rect">
            <a:avLst/>
          </a:prstGeom>
          <a:noFill/>
        </p:spPr>
      </p:pic>
      <p:sp>
        <p:nvSpPr>
          <p:cNvPr id="2" name="Title 1"/>
          <p:cNvSpPr>
            <a:spLocks noGrp="1"/>
          </p:cNvSpPr>
          <p:nvPr>
            <p:ph type="title"/>
          </p:nvPr>
        </p:nvSpPr>
        <p:spPr>
          <a:xfrm>
            <a:off x="228600" y="76200"/>
            <a:ext cx="8229600" cy="1143000"/>
          </a:xfrm>
          <a:effectLst>
            <a:outerShdw blurRad="50800" dist="38100" dir="13500000" algn="br" rotWithShape="0">
              <a:prstClr val="black">
                <a:alpha val="40000"/>
              </a:prstClr>
            </a:outerShdw>
          </a:effectLst>
          <a:scene3d>
            <a:camera prst="orthographicFront"/>
            <a:lightRig rig="threePt" dir="t"/>
          </a:scene3d>
          <a:sp3d>
            <a:bevelT/>
          </a:sp3d>
        </p:spPr>
        <p:txBody>
          <a:bodyPr/>
          <a:lstStyle/>
          <a:p>
            <a:r>
              <a:rPr lang="en-US" b="1" dirty="0" smtClean="0">
                <a:solidFill>
                  <a:schemeClr val="tx1"/>
                </a:solidFill>
              </a:rPr>
              <a:t>Debate – Nuclear Power</a:t>
            </a:r>
            <a:endParaRPr lang="en-US" b="1" dirty="0">
              <a:solidFill>
                <a:schemeClr val="tx1"/>
              </a:solidFill>
            </a:endParaRPr>
          </a:p>
        </p:txBody>
      </p:sp>
      <p:pic>
        <p:nvPicPr>
          <p:cNvPr id="21508" name="Picture 4" descr="History Of Nuclear Pollution"/>
          <p:cNvPicPr>
            <a:picLocks noChangeAspect="1" noChangeArrowheads="1"/>
          </p:cNvPicPr>
          <p:nvPr/>
        </p:nvPicPr>
        <p:blipFill>
          <a:blip r:embed="rId8" cstate="print"/>
          <a:srcRect/>
          <a:stretch>
            <a:fillRect/>
          </a:stretch>
        </p:blipFill>
        <p:spPr bwMode="auto">
          <a:xfrm>
            <a:off x="6858000" y="3821430"/>
            <a:ext cx="2209800" cy="1436370"/>
          </a:xfrm>
          <a:prstGeom prst="rect">
            <a:avLst/>
          </a:prstGeom>
          <a:noFill/>
        </p:spPr>
      </p:pic>
      <p:graphicFrame>
        <p:nvGraphicFramePr>
          <p:cNvPr id="4" name="Content Placeholder 3"/>
          <p:cNvGraphicFramePr>
            <a:graphicFrameLocks noGrp="1"/>
          </p:cNvGraphicFramePr>
          <p:nvPr>
            <p:ph idx="1"/>
          </p:nvPr>
        </p:nvGraphicFramePr>
        <p:xfrm>
          <a:off x="228600" y="1219200"/>
          <a:ext cx="8686800" cy="533399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a:effectLst>
            <a:outerShdw blurRad="50800" dist="38100" dir="13500000" algn="br" rotWithShape="0">
              <a:prstClr val="black">
                <a:alpha val="40000"/>
              </a:prstClr>
            </a:outerShdw>
          </a:effectLst>
          <a:scene3d>
            <a:camera prst="orthographicFront"/>
            <a:lightRig rig="threePt" dir="t"/>
          </a:scene3d>
          <a:sp3d>
            <a:bevelT/>
          </a:sp3d>
        </p:spPr>
        <p:txBody>
          <a:bodyPr>
            <a:normAutofit fontScale="90000"/>
          </a:bodyPr>
          <a:lstStyle/>
          <a:p>
            <a:r>
              <a:rPr lang="en-US" b="1" dirty="0" smtClean="0">
                <a:solidFill>
                  <a:schemeClr val="tx1"/>
                </a:solidFill>
              </a:rPr>
              <a:t>A Look Into The Past - Chernobyl</a:t>
            </a:r>
            <a:endParaRPr lang="en-US" b="1" dirty="0">
              <a:solidFill>
                <a:schemeClr val="tx1"/>
              </a:solidFill>
            </a:endParaRPr>
          </a:p>
        </p:txBody>
      </p:sp>
      <p:sp>
        <p:nvSpPr>
          <p:cNvPr id="3" name="Content Placeholder 2"/>
          <p:cNvSpPr>
            <a:spLocks noGrp="1"/>
          </p:cNvSpPr>
          <p:nvPr>
            <p:ph idx="1"/>
          </p:nvPr>
        </p:nvSpPr>
        <p:spPr>
          <a:xfrm>
            <a:off x="152400" y="1295400"/>
            <a:ext cx="4572000" cy="5181600"/>
          </a:xfrm>
        </p:spPr>
        <p:txBody>
          <a:bodyPr>
            <a:normAutofit fontScale="55000" lnSpcReduction="20000"/>
          </a:bodyPr>
          <a:lstStyle/>
          <a:p>
            <a:r>
              <a:rPr lang="en-US" b="1" u="sng" dirty="0" smtClean="0"/>
              <a:t>April 26, 1986 </a:t>
            </a:r>
            <a:r>
              <a:rPr lang="en-US" dirty="0" smtClean="0"/>
              <a:t>– The Chernobyl Nuclear Power Plant in the Ukraine exploded during a systems test. </a:t>
            </a:r>
          </a:p>
          <a:p>
            <a:pPr>
              <a:buNone/>
            </a:pPr>
            <a:endParaRPr lang="en-US" dirty="0" smtClean="0"/>
          </a:p>
          <a:p>
            <a:r>
              <a:rPr lang="en-US" dirty="0" smtClean="0"/>
              <a:t>The explosion sent a radioactive cloud of debris into the air that was spread across Europe due to weather conditions. </a:t>
            </a:r>
          </a:p>
          <a:p>
            <a:pPr>
              <a:buNone/>
            </a:pPr>
            <a:endParaRPr lang="en-US" dirty="0" smtClean="0"/>
          </a:p>
          <a:p>
            <a:r>
              <a:rPr lang="en-US" dirty="0" smtClean="0"/>
              <a:t>Officials say it could be up to 100 years before the station is completely decommissioned.</a:t>
            </a:r>
          </a:p>
          <a:p>
            <a:pPr>
              <a:buNone/>
            </a:pPr>
            <a:endParaRPr lang="en-US" dirty="0" smtClean="0"/>
          </a:p>
          <a:p>
            <a:r>
              <a:rPr lang="en-US" dirty="0" smtClean="0"/>
              <a:t>A 30-km (19-mile) exclusion zone is in place round the disaster site</a:t>
            </a:r>
          </a:p>
          <a:p>
            <a:pPr>
              <a:buNone/>
            </a:pPr>
            <a:endParaRPr lang="en-US" dirty="0" smtClean="0"/>
          </a:p>
          <a:p>
            <a:r>
              <a:rPr lang="en-US" dirty="0" smtClean="0"/>
              <a:t>Approximately 134 power station workers were exposed to extremely high doses of radiation directly after the accident. About 31 of these people died within 3months. </a:t>
            </a:r>
          </a:p>
          <a:p>
            <a:pPr>
              <a:buNone/>
            </a:pPr>
            <a:endParaRPr lang="en-US" dirty="0" smtClean="0"/>
          </a:p>
          <a:p>
            <a:r>
              <a:rPr lang="en-US" dirty="0" smtClean="0"/>
              <a:t>Another 25,000 “liquidators” – the soldiers and firefighters who were involved in clean up operations – have died since the disaster of diseases such as lung cancer, leukemia, and cardiovascular disease.</a:t>
            </a:r>
          </a:p>
          <a:p>
            <a:pPr>
              <a:buNone/>
            </a:pPr>
            <a:endParaRPr lang="en-US" dirty="0" smtClean="0"/>
          </a:p>
          <a:p>
            <a:r>
              <a:rPr lang="en-US" dirty="0" smtClean="0"/>
              <a:t>Large families in rural areas – people who farm and collect their food – continue to receive large doses of radiation from the food supply.</a:t>
            </a:r>
          </a:p>
          <a:p>
            <a:endParaRPr lang="en-US" dirty="0" smtClean="0"/>
          </a:p>
        </p:txBody>
      </p:sp>
      <p:sp>
        <p:nvSpPr>
          <p:cNvPr id="8" name="TextBox 7"/>
          <p:cNvSpPr txBox="1"/>
          <p:nvPr/>
        </p:nvSpPr>
        <p:spPr>
          <a:xfrm>
            <a:off x="4724400" y="457200"/>
            <a:ext cx="4114800" cy="5970865"/>
          </a:xfrm>
          <a:prstGeom prst="rect">
            <a:avLst/>
          </a:prstGeom>
          <a:solidFill>
            <a:schemeClr val="accent3">
              <a:lumMod val="20000"/>
              <a:lumOff val="80000"/>
            </a:schemeClr>
          </a:solidFill>
        </p:spPr>
        <p:txBody>
          <a:bodyPr wrap="square" rtlCol="0">
            <a:spAutoFit/>
          </a:bodyPr>
          <a:lstStyle/>
          <a:p>
            <a:pPr>
              <a:buFont typeface="Arial" pitchFamily="34" charset="0"/>
              <a:buChar char="•"/>
            </a:pPr>
            <a:r>
              <a:rPr lang="en-US" sz="2800" b="1" dirty="0" smtClean="0">
                <a:latin typeface="Arial Rounded MT Bold" pitchFamily="34" charset="0"/>
              </a:rPr>
              <a:t>Nuclear Power is being marketed today as a cleaner and more efficient source of power. </a:t>
            </a:r>
          </a:p>
          <a:p>
            <a:pPr>
              <a:buFont typeface="Arial" pitchFamily="34" charset="0"/>
              <a:buChar char="•"/>
            </a:pPr>
            <a:endParaRPr lang="en-US" sz="2800" b="1" dirty="0" smtClean="0">
              <a:latin typeface="Arial Rounded MT Bold" pitchFamily="34" charset="0"/>
            </a:endParaRPr>
          </a:p>
          <a:p>
            <a:pPr>
              <a:buFont typeface="Arial" pitchFamily="34" charset="0"/>
              <a:buChar char="•"/>
            </a:pPr>
            <a:r>
              <a:rPr lang="en-US" sz="2800" b="1" dirty="0" smtClean="0">
                <a:latin typeface="Arial Rounded MT Bold" pitchFamily="34" charset="0"/>
              </a:rPr>
              <a:t>Do you believe this is accurate?</a:t>
            </a:r>
          </a:p>
          <a:p>
            <a:pPr>
              <a:buFont typeface="Arial" pitchFamily="34" charset="0"/>
              <a:buChar char="•"/>
            </a:pPr>
            <a:endParaRPr lang="en-US" sz="2800" b="1" dirty="0" smtClean="0">
              <a:latin typeface="Arial Rounded MT Bold" pitchFamily="34" charset="0"/>
            </a:endParaRPr>
          </a:p>
          <a:p>
            <a:pPr>
              <a:buFont typeface="Arial" pitchFamily="34" charset="0"/>
              <a:buChar char="•"/>
            </a:pPr>
            <a:r>
              <a:rPr lang="en-US" sz="2800" b="1" dirty="0" smtClean="0">
                <a:latin typeface="Arial Rounded MT Bold" pitchFamily="34" charset="0"/>
              </a:rPr>
              <a:t>What are some other advantages and disadvantages  of using nuclear power?</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down)">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2667000" cy="1143000"/>
          </a:xfrm>
          <a:effectLst>
            <a:outerShdw blurRad="50800" dist="38100" dir="13500000" algn="br" rotWithShape="0">
              <a:prstClr val="black">
                <a:alpha val="40000"/>
              </a:prstClr>
            </a:outerShdw>
          </a:effectLst>
          <a:scene3d>
            <a:camera prst="orthographicFront"/>
            <a:lightRig rig="threePt" dir="t"/>
          </a:scene3d>
          <a:sp3d>
            <a:bevelT/>
          </a:sp3d>
        </p:spPr>
        <p:txBody>
          <a:bodyPr/>
          <a:lstStyle/>
          <a:p>
            <a:r>
              <a:rPr lang="en-US" b="1" dirty="0" smtClean="0">
                <a:solidFill>
                  <a:schemeClr val="tx1"/>
                </a:solidFill>
              </a:rPr>
              <a:t>Biomass</a:t>
            </a:r>
            <a:endParaRPr lang="en-US" b="1" dirty="0">
              <a:solidFill>
                <a:schemeClr val="tx1"/>
              </a:solidFill>
            </a:endParaRPr>
          </a:p>
        </p:txBody>
      </p:sp>
      <p:sp>
        <p:nvSpPr>
          <p:cNvPr id="3" name="Content Placeholder 2"/>
          <p:cNvSpPr>
            <a:spLocks noGrp="1"/>
          </p:cNvSpPr>
          <p:nvPr>
            <p:ph idx="1"/>
          </p:nvPr>
        </p:nvSpPr>
        <p:spPr>
          <a:xfrm>
            <a:off x="381000" y="1219200"/>
            <a:ext cx="8229600" cy="3200400"/>
          </a:xfrm>
        </p:spPr>
        <p:txBody>
          <a:bodyPr/>
          <a:lstStyle/>
          <a:p>
            <a:r>
              <a:rPr lang="en-US" dirty="0" smtClean="0"/>
              <a:t>Biomass is organic material made from plants and animals (microorganisms). Biomass contains stored energy from the sun.</a:t>
            </a:r>
          </a:p>
          <a:p>
            <a:r>
              <a:rPr lang="en-US" dirty="0" smtClean="0"/>
              <a:t>Plants absorb the sun's energy in a process called photosynthesis. The chemical energy in plants gets passed on to animals and people that eat them. </a:t>
            </a:r>
          </a:p>
          <a:p>
            <a:r>
              <a:rPr lang="en-US" dirty="0" smtClean="0"/>
              <a:t>Renewable or Nonrenewable?</a:t>
            </a:r>
            <a:endParaRPr lang="en-US" dirty="0"/>
          </a:p>
        </p:txBody>
      </p:sp>
      <p:pic>
        <p:nvPicPr>
          <p:cNvPr id="10242" name="Picture 2" descr="Image with different kinds of biomass types: wood, crops, garbage, landfill gas, and alcohol fuels"/>
          <p:cNvPicPr>
            <a:picLocks noChangeAspect="1" noChangeArrowheads="1"/>
          </p:cNvPicPr>
          <p:nvPr/>
        </p:nvPicPr>
        <p:blipFill>
          <a:blip r:embed="rId2" cstate="print"/>
          <a:srcRect/>
          <a:stretch>
            <a:fillRect/>
          </a:stretch>
        </p:blipFill>
        <p:spPr bwMode="auto">
          <a:xfrm>
            <a:off x="6781800" y="3908424"/>
            <a:ext cx="2286000" cy="2873376"/>
          </a:xfrm>
          <a:prstGeom prst="rect">
            <a:avLst/>
          </a:prstGeom>
          <a:noFill/>
        </p:spPr>
      </p:pic>
      <p:pic>
        <p:nvPicPr>
          <p:cNvPr id="10244" name="Picture 4" descr="http://www.dasolar.com/images/pages/alternative-energy-biomass3.jpg"/>
          <p:cNvPicPr>
            <a:picLocks noChangeAspect="1" noChangeArrowheads="1"/>
          </p:cNvPicPr>
          <p:nvPr/>
        </p:nvPicPr>
        <p:blipFill>
          <a:blip r:embed="rId3" cstate="print"/>
          <a:srcRect/>
          <a:stretch>
            <a:fillRect/>
          </a:stretch>
        </p:blipFill>
        <p:spPr bwMode="auto">
          <a:xfrm>
            <a:off x="2438400" y="4495800"/>
            <a:ext cx="4267200" cy="2054579"/>
          </a:xfrm>
          <a:prstGeom prst="rect">
            <a:avLst/>
          </a:prstGeom>
          <a:noFill/>
        </p:spPr>
      </p:pic>
      <p:pic>
        <p:nvPicPr>
          <p:cNvPr id="10246" name="Picture 6" descr="http://t2.gstatic.com/images?q=tbn:ANd9GcRt614aFrsvENG2IHFKO6Stlpx3KDt64CCYEPhEHo3-31es6mJNkQ&amp;t=1"/>
          <p:cNvPicPr>
            <a:picLocks noChangeAspect="1" noChangeArrowheads="1"/>
          </p:cNvPicPr>
          <p:nvPr/>
        </p:nvPicPr>
        <p:blipFill>
          <a:blip r:embed="rId4" cstate="print"/>
          <a:srcRect/>
          <a:stretch>
            <a:fillRect/>
          </a:stretch>
        </p:blipFill>
        <p:spPr bwMode="auto">
          <a:xfrm>
            <a:off x="76200" y="4514850"/>
            <a:ext cx="2279265" cy="1962150"/>
          </a:xfrm>
          <a:prstGeom prst="rect">
            <a:avLst/>
          </a:prstGeom>
          <a:noFill/>
        </p:spPr>
      </p:pic>
      <p:sp>
        <p:nvSpPr>
          <p:cNvPr id="11" name="Oval 10"/>
          <p:cNvSpPr/>
          <p:nvPr/>
        </p:nvSpPr>
        <p:spPr>
          <a:xfrm>
            <a:off x="685800" y="3810000"/>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457200" y="4191000"/>
            <a:ext cx="8229600" cy="1600200"/>
          </a:xfrm>
          <a:prstGeom prst="rect">
            <a:avLst/>
          </a:prstGeom>
          <a:solidFill>
            <a:srgbClr val="FFC000"/>
          </a:solidFill>
        </p:spPr>
        <p:txBody>
          <a:bodyPr vert="horz">
            <a:normAutofit fontScale="85000" lnSpcReduction="10000"/>
          </a:bodyPr>
          <a:lstStyle/>
          <a:p>
            <a:pPr marL="731520" lvl="1" indent="-274320">
              <a:spcBef>
                <a:spcPct val="20000"/>
              </a:spcBef>
              <a:buClr>
                <a:schemeClr val="accent3"/>
              </a:buClr>
              <a:buSzPct val="95000"/>
              <a:buFont typeface="Wingdings 2"/>
              <a:buChar char=""/>
            </a:pPr>
            <a:r>
              <a:rPr lang="en-US" sz="2800" dirty="0" smtClean="0"/>
              <a:t>Renewable energy source because we can always grow more trees and crops, and waste will always exist. </a:t>
            </a:r>
          </a:p>
          <a:p>
            <a:pPr marL="1188720" lvl="2" indent="-274320">
              <a:spcBef>
                <a:spcPct val="20000"/>
              </a:spcBef>
              <a:buClr>
                <a:schemeClr val="accent3"/>
              </a:buClr>
              <a:buSzPct val="95000"/>
              <a:buFont typeface="Wingdings 2"/>
              <a:buChar char=""/>
            </a:pPr>
            <a:r>
              <a:rPr lang="en-US" sz="2800" dirty="0" smtClean="0"/>
              <a:t>Ex of biomass fuels: wood, crops, manure, and some garbage.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build="allAtOnce"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574</TotalTime>
  <Words>1283</Words>
  <Application>Microsoft Office PowerPoint</Application>
  <PresentationFormat>On-screen Show (4:3)</PresentationFormat>
  <Paragraphs>137</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PowerPoint Presentation</vt:lpstr>
      <vt:lpstr>Current Sources of Energy</vt:lpstr>
      <vt:lpstr>Sources of Energy Are Classified As:</vt:lpstr>
      <vt:lpstr>Fossil Fuels</vt:lpstr>
      <vt:lpstr>Debate – Fossil Fuels</vt:lpstr>
      <vt:lpstr>Nuclear Power</vt:lpstr>
      <vt:lpstr>Debate – Nuclear Power</vt:lpstr>
      <vt:lpstr>A Look Into The Past - Chernobyl</vt:lpstr>
      <vt:lpstr>Biomass</vt:lpstr>
      <vt:lpstr>Debate - Biomass</vt:lpstr>
      <vt:lpstr>Wind Energy</vt:lpstr>
      <vt:lpstr>Debate – Wind Energy </vt:lpstr>
      <vt:lpstr>Hydropower</vt:lpstr>
      <vt:lpstr>Debate - Hydropower</vt:lpstr>
      <vt:lpstr>Geothermal</vt:lpstr>
      <vt:lpstr>Debate – Geothermal Power</vt:lpstr>
      <vt:lpstr>Solar Resources</vt:lpstr>
      <vt:lpstr>Debate – Solar Resources</vt:lpstr>
    </vt:vector>
  </TitlesOfParts>
  <Company>Texas A&amp;M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LJLab</dc:creator>
  <cp:lastModifiedBy>Tech</cp:lastModifiedBy>
  <cp:revision>62</cp:revision>
  <dcterms:created xsi:type="dcterms:W3CDTF">2011-05-10T14:31:22Z</dcterms:created>
  <dcterms:modified xsi:type="dcterms:W3CDTF">2012-07-26T20:55:38Z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1447926</vt:lpwstr>
  </property>
  <property fmtid="{D5CDD505-2E9C-101B-9397-08002B2CF9AE}" pid="3" name="NXPowerLiteSettings">
    <vt:lpwstr>F6000400038000</vt:lpwstr>
  </property>
  <property fmtid="{D5CDD505-2E9C-101B-9397-08002B2CF9AE}" pid="4" name="NXPowerLiteVersion">
    <vt:lpwstr>D4.3.1</vt:lpwstr>
  </property>
</Properties>
</file>