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1" r:id="rId6"/>
    <p:sldId id="259" r:id="rId7"/>
    <p:sldId id="265" r:id="rId8"/>
    <p:sldId id="260" r:id="rId9"/>
    <p:sldId id="262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4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7BD28-A308-4938-8D45-299A588BE96E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F9BE6-5F14-442A-A6B1-475FEF98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91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foreignpolicy.com/category/topic/food/agriculture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onderstube.com/tags/Animals+Wonders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onderstube.com/tags/Animals+Wonders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frican_Scops_Owl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questgarden.com/62/02/4/080307123457/process.htm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groups/voices/discuss/72157605962659431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rolic.com/the-art-of-deception-camouflage-in-the-animal-kingdom-142141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uvmyanimals.com/Pittsfield-uchida-hydraulic-seal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oborns.typepad.com/zooborns/fennec-fox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exandgregory.com/arcticfox.html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lembassy.com/page/librariesnature-centers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 will view each</a:t>
            </a:r>
            <a:r>
              <a:rPr lang="en-US" baseline="0" dirty="0" smtClean="0"/>
              <a:t> picture. Discuss with students what adaptations the animals have that suit their environment and what benefits/advantages those adaptations give those animals.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66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http://blog.foreignpolicy.com/category/topic/food/agriculture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33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http://wonderstube.com/tags/Animals+Wonders/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28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http://wonderstube.com/tags/Animals+Wonders/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06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hlinkClick r:id="rId3"/>
              </a:rPr>
              <a:t>http://en.wikipedia.org/wiki/African_Scops_Owl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43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http://questgarden.com/62/02/4/080307123457/process.htm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78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http://www.flickr.com/groups/voices/discuss/72157605962659431/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49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http://www.metrolic.com/the-art-of-deception-camouflage-in-the-animal-kingdom-142141/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54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http://luvmyanimals.com/Pittsfield-uchida-hydraulic-seal/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0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http://www.zooborns.typepad.com/zooborns/fennec-fox/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83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http://haleybomhs.edublogs.org/2010/05/05/wildlife-scare-animals-of-costa-rica/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69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http://www.alexandgregory.com/arcticfox.html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41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http://www.animalembassy.com/page/librariesnature-centers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9BE6-5F14-442A-A6B1-475FEF98C7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9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0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4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2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0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6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1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2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5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1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6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443DB-E5EC-44C8-BBD7-EE7D6B05A783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68437-08C8-4AFE-8CB4-FD2764351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0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667000"/>
            <a:ext cx="4648200" cy="1295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Animal Images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047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blog.foreignpolicy.com/files/camel_11712223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59436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364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wonderstube.com/up/Animals/1/20%20Of%20The%20World%20Most%20Colorful%20Birds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715000" cy="430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887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nimals Wonders 16 Cutest Photos Of Reptiles And Amphibia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23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upload.wikimedia.org/wikipedia/commons/thumb/0/07/African_Scopes-owl_Otus_senegalensis.jpg/220px-African_Scopes-owl_Otus_senegalens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33400"/>
            <a:ext cx="3581400" cy="560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909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questgarden.com/62/02/4/080307123457/images/cute_baby_animals_T3509_se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38654"/>
            <a:ext cx="651509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34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farm3.static.flickr.com/2105/2228664292_8161bd762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33400"/>
            <a:ext cx="6934200" cy="560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68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metrolic.com/wp-content/uploads/2010/10/animal-camouflage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66800"/>
            <a:ext cx="62992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9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rogerwendell.com/images/fish/elephant_seals_piedras_blancas_california_by_roger_wendell_11-14-20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7505700" cy="562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628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zooborns.com/.a/6a010535647bf3970b0133f2ce8ccf970b-800w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90600"/>
            <a:ext cx="6321714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39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haleybomhs.edublogs.org/files/2010/05/jagu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7710"/>
            <a:ext cx="4191000" cy="600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09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alexandgregory.com/images/arctic_fox_fox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838200"/>
            <a:ext cx="3581400" cy="527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23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api.ning.com/files/rQqkjAk5Tn5omBaWhIcvl0GaESCrO2c0mEE4nbcTQCS6JIdQ1OAN7gpnsIOemK8e6xhM0UlJfYnkgIpOQYGITWAeYvKEY5XN/Redeyedtreefro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54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690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85</Words>
  <Application>Microsoft Office PowerPoint</Application>
  <PresentationFormat>On-screen Show (4:3)</PresentationFormat>
  <Paragraphs>27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Animal Images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Veterinary Medicine - Texas A&amp;M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Ljlab</dc:creator>
  <cp:lastModifiedBy>Ward, Michele</cp:lastModifiedBy>
  <cp:revision>8</cp:revision>
  <dcterms:created xsi:type="dcterms:W3CDTF">2012-03-08T19:04:57Z</dcterms:created>
  <dcterms:modified xsi:type="dcterms:W3CDTF">2012-05-29T15:54:17Z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648681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