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76" r:id="rId14"/>
    <p:sldId id="267" r:id="rId15"/>
    <p:sldId id="277" r:id="rId16"/>
    <p:sldId id="268" r:id="rId17"/>
    <p:sldId id="269" r:id="rId18"/>
    <p:sldId id="271" r:id="rId19"/>
    <p:sldId id="272" r:id="rId20"/>
    <p:sldId id="273" r:id="rId21"/>
    <p:sldId id="274" r:id="rId22"/>
    <p:sldId id="278" r:id="rId23"/>
    <p:sldId id="275" r:id="rId24"/>
    <p:sldId id="283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0300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6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81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9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01859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191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724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81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0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68363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4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548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ionbioscience.org/biotechnology/davis.html" TargetMode="External"/><Relationship Id="rId2" Type="http://schemas.openxmlformats.org/officeDocument/2006/relationships/hyperlink" Target="http://emergency.cdc.gov/bioterrorism/overview.as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jhsph.edu/research/centers-and-institutes/johns-hopkins-center-for-public-health-preparedness/tips/topics/food_security.html" TargetMode="External"/><Relationship Id="rId4" Type="http://schemas.openxmlformats.org/officeDocument/2006/relationships/hyperlink" Target="http://extension.psu.edu/animals/health/biosecurity/fundamentals/biosecurity-fundamental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Bioterrorism and Biosecurity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THE AGRICULTURAL INDUSTRY AND YOU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4268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Bioterrorism in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164" y="1179798"/>
            <a:ext cx="9784080" cy="42062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/>
              <a:t>Ways to introduce infectious agents: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Aerosol – crop dusters or hand spray pumps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Coating feathers of birds with infectious agent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Introduce infected animal to a herd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Walking with infected shoes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641" y="3364254"/>
            <a:ext cx="4356690" cy="301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Bioterrorism in Agriculture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443" y="1377198"/>
            <a:ext cx="11000792" cy="420624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The United States Government currently has methods to prevent and control agricultural bioterrorism outbreaks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LEGISLATION: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Public Health Security and Bioterrorism Preparedness Act of 2002, </a:t>
            </a:r>
            <a:r>
              <a:rPr lang="en-US" dirty="0" smtClean="0"/>
              <a:t>specifically the subpart Agricultural </a:t>
            </a:r>
            <a:r>
              <a:rPr lang="en-US" dirty="0"/>
              <a:t>Bioterrorism Protection Act of 2002 </a:t>
            </a:r>
            <a:r>
              <a:rPr lang="en-US" dirty="0" smtClean="0"/>
              <a:t>– “designed </a:t>
            </a:r>
            <a:r>
              <a:rPr lang="en-US" dirty="0"/>
              <a:t>to improve the ability of the U.S. government to prevent, prepare for and respond to bioterrorism and other public health emergencies that could threaten American </a:t>
            </a:r>
            <a:r>
              <a:rPr lang="en-US" dirty="0" smtClean="0"/>
              <a:t>agriculture” (John Hopkins University,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6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186" y="4235271"/>
            <a:ext cx="3405306" cy="2332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Bioterrorism in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886" y="1432343"/>
            <a:ext cx="11038114" cy="42062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/>
              <a:t>Agencies and organizations: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U.S. Department of Agriculture Responsibilities 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Protecting U.S. </a:t>
            </a:r>
            <a:r>
              <a:rPr lang="en-US" sz="2400" dirty="0" smtClean="0"/>
              <a:t>borders, increased surveillance of slaughter houses and processing plants, protecting agricultural products at the source (livestock, crops, natural resources).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203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Bioterrorism in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3036" y="1540825"/>
            <a:ext cx="9784080" cy="4206240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Animal and Plant Health Inspection Service (APHIS)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Has been designated by the Secretary of the USDA as the implementing agency for the provisions of the Agricultural Bioterrorism Protection Act of 2002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835" y="3696300"/>
            <a:ext cx="2674482" cy="299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1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Bioterrorism in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20890"/>
            <a:ext cx="10178322" cy="359359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Centers for Disease Control and Prevention (CDC)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“Designated </a:t>
            </a:r>
            <a:r>
              <a:rPr lang="en-US" sz="2400" dirty="0"/>
              <a:t>by the Secretary of the Department of Health and Human Services (DHHS) as the agency to implement the provisions of the Public Health Security Act of </a:t>
            </a:r>
            <a:r>
              <a:rPr lang="en-US" sz="2400" dirty="0" smtClean="0"/>
              <a:t>2002” (John Hopkins University, 2016)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Also </a:t>
            </a:r>
            <a:r>
              <a:rPr lang="en-US" sz="2400" dirty="0"/>
              <a:t>involved in </a:t>
            </a:r>
            <a:r>
              <a:rPr lang="en-US" sz="2400" dirty="0" smtClean="0"/>
              <a:t>outbreak and research investigation, prevention, and treatment of food source bioterrorism</a:t>
            </a:r>
          </a:p>
          <a:p>
            <a:pPr lvl="1"/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103" y="4236098"/>
            <a:ext cx="2403119" cy="230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7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Bioterrorism in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92899"/>
            <a:ext cx="10178322" cy="359359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000" dirty="0"/>
              <a:t>Environmental Protection Agency (EPA)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600" dirty="0"/>
              <a:t>In charge of pesticide security </a:t>
            </a:r>
          </a:p>
          <a:p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17" y="4383910"/>
            <a:ext cx="5148350" cy="24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5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Bioterrorism in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409" y="1249750"/>
            <a:ext cx="11024232" cy="4723657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000" dirty="0"/>
              <a:t>Food and Drug Administration (FDA)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The FDA is in charge of Title III of the Public Health Security and Bioterrorism Preparedness Act of 2002: Protecting the safety and security of the food and drug </a:t>
            </a:r>
            <a:r>
              <a:rPr lang="en-US" sz="3200" dirty="0" smtClean="0"/>
              <a:t>supply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Must be notified of all food imports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All food facilities must be registered with FDA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Maintain records of food distribution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Authority to remove foods from market thought to harm humans or animals without court hearings</a:t>
            </a:r>
            <a:endParaRPr lang="en-US" sz="28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65" y="5372120"/>
            <a:ext cx="3455535" cy="148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1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Biosecurity?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747" y="1356273"/>
            <a:ext cx="10646228" cy="42062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Definition: procedures </a:t>
            </a:r>
            <a:r>
              <a:rPr lang="en-US" sz="3200" dirty="0"/>
              <a:t>intended to protect humans or animals against disease or harmful biological </a:t>
            </a:r>
            <a:r>
              <a:rPr lang="en-US" sz="3200" dirty="0" smtClean="0"/>
              <a:t>agents</a:t>
            </a:r>
          </a:p>
          <a:p>
            <a:r>
              <a:rPr lang="en-US" sz="3200" dirty="0"/>
              <a:t>In </a:t>
            </a:r>
            <a:r>
              <a:rPr lang="en-US" sz="3200" dirty="0" smtClean="0"/>
              <a:t>the agricultural world:</a:t>
            </a:r>
          </a:p>
          <a:p>
            <a:pPr lvl="1"/>
            <a:r>
              <a:rPr lang="en-US" sz="3000" dirty="0" smtClean="0"/>
              <a:t> </a:t>
            </a:r>
            <a:r>
              <a:rPr lang="en-US" sz="3000" dirty="0"/>
              <a:t>biosecurity is the series </a:t>
            </a:r>
            <a:r>
              <a:rPr lang="en-US" sz="3000" dirty="0" smtClean="0"/>
              <a:t>of preventative </a:t>
            </a:r>
            <a:r>
              <a:rPr lang="en-US" sz="3000" dirty="0"/>
              <a:t>steps taken to prevent the introduction of </a:t>
            </a:r>
            <a:r>
              <a:rPr lang="en-US" sz="3000" dirty="0" smtClean="0"/>
              <a:t>bacteria, viruses, or other infectious agents into </a:t>
            </a:r>
            <a:r>
              <a:rPr lang="en-US" sz="3000" dirty="0"/>
              <a:t>a herd or flock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43" y="4477855"/>
            <a:ext cx="2125059" cy="19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Biosecurity in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723" y="1321215"/>
            <a:ext cx="10982129" cy="420624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200" dirty="0"/>
              <a:t>Biosecurity usually involves </a:t>
            </a:r>
            <a:endParaRPr lang="en-US" sz="3200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Process of screening or testing animals coming into the herd or flock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Isolation or quarantine of new or returning animals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Evaluation or monitoring system of some sort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23" y="4159010"/>
            <a:ext cx="3456878" cy="223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7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061" y="2976433"/>
            <a:ext cx="2859195" cy="3583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Biosecurity in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0" y="1367866"/>
            <a:ext cx="8649487" cy="457573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/>
              <a:t>Why is biosecurity important?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High-quality food products are important to the health and well-being of consumers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The farming community becomes more productive and economically efficient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Huge economic implications if outbreaks are widespread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3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Bioterrorism?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766" y="2011680"/>
            <a:ext cx="10767526" cy="42062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200" dirty="0"/>
              <a:t>A bioterrorism attack is the </a:t>
            </a:r>
            <a:r>
              <a:rPr lang="en-US" sz="3200" dirty="0" smtClean="0"/>
              <a:t>intentional release of infectious agents in order to harm or kill humans, plants, animals, etc. (CDC, 2007)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851" y="3170990"/>
            <a:ext cx="3100215" cy="304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Biosecurity in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780" y="1367868"/>
            <a:ext cx="11364685" cy="42062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/>
              <a:t>How do you start a biosecurity plan for your farm or ranch?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Create a plan first by determining which diseases are most important to prevent based on goals and concerns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Foreign animal diseases require a special set of biosecurity </a:t>
            </a:r>
            <a:r>
              <a:rPr lang="en-US" sz="2800" dirty="0" smtClean="0"/>
              <a:t>plans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u="sng" dirty="0" smtClean="0"/>
              <a:t>Risk assessment completion</a:t>
            </a:r>
            <a:endParaRPr lang="en-US" sz="28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263" y="4371278"/>
            <a:ext cx="3149486" cy="221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Biosecurity in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705" y="1311884"/>
            <a:ext cx="10739536" cy="42062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/>
              <a:t>What is a risk assessment?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Risk assessment is </a:t>
            </a:r>
            <a:r>
              <a:rPr lang="en-US" sz="2800" dirty="0" smtClean="0"/>
              <a:t>a method of determining the threat of a given disease in specific situations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Risk assessment must be completed before appropriate control methods can be enacted</a:t>
            </a:r>
          </a:p>
          <a:p>
            <a:pPr marL="228600" lvl="1" indent="0">
              <a:buNone/>
            </a:pP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988" y="4002833"/>
            <a:ext cx="2552235" cy="255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1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Biosecurity in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079" y="1227909"/>
            <a:ext cx="10546985" cy="42062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/>
              <a:t>What is a risk assessment cont.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Acceptable </a:t>
            </a:r>
            <a:r>
              <a:rPr lang="en-US" sz="2800" dirty="0"/>
              <a:t>levels of risk for a farm will be determined </a:t>
            </a:r>
            <a:r>
              <a:rPr lang="en-US" sz="2800" dirty="0" smtClean="0"/>
              <a:t>by: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dirty="0" smtClean="0"/>
              <a:t>Products </a:t>
            </a:r>
            <a:r>
              <a:rPr lang="en-US" sz="2600" dirty="0" smtClean="0"/>
              <a:t>sold  </a:t>
            </a:r>
            <a:endParaRPr lang="en-US" sz="2600" dirty="0" smtClean="0"/>
          </a:p>
          <a:p>
            <a:pPr lvl="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dirty="0" smtClean="0"/>
              <a:t>Products which may be sold in the future</a:t>
            </a:r>
            <a:endParaRPr lang="en-US" sz="2600" dirty="0" smtClean="0"/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600" dirty="0" smtClean="0"/>
              <a:t>Farm location</a:t>
            </a:r>
            <a:endParaRPr lang="en-US" sz="26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Entry methods should be closely evaluated 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061" y="4353300"/>
            <a:ext cx="4178494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1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Biosecurity in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125" y="1354314"/>
            <a:ext cx="11103428" cy="420624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/>
              <a:t>What is a risk assessment cont.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Key points that are determined through evaluation of entry methods are called critical points</a:t>
            </a:r>
            <a:endParaRPr lang="en-US" sz="28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“Actions </a:t>
            </a:r>
            <a:r>
              <a:rPr lang="en-US" sz="2800" dirty="0"/>
              <a:t>taken at these critical control points are the most effective way of implementing a biosecurity plan” </a:t>
            </a:r>
            <a:r>
              <a:rPr lang="en-US" sz="2800" dirty="0" smtClean="0"/>
              <a:t>(Hutchinson</a:t>
            </a:r>
            <a:r>
              <a:rPr lang="en-US" sz="2800" dirty="0"/>
              <a:t>, </a:t>
            </a:r>
            <a:r>
              <a:rPr lang="en-US" sz="2800" dirty="0" err="1"/>
              <a:t>Jayarao</a:t>
            </a:r>
            <a:r>
              <a:rPr lang="en-US" sz="2800" dirty="0"/>
              <a:t>, Van </a:t>
            </a:r>
            <a:r>
              <a:rPr lang="en-US" sz="2800" dirty="0" err="1"/>
              <a:t>Saun</a:t>
            </a:r>
            <a:r>
              <a:rPr lang="en-US" sz="2800" dirty="0"/>
              <a:t>, and </a:t>
            </a:r>
            <a:r>
              <a:rPr lang="en-US" sz="2800" dirty="0" smtClean="0"/>
              <a:t>Wolfgang, 2016)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02" y="4519513"/>
            <a:ext cx="2778873" cy="208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59359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Should we be fearful of disease in agriculture?</a:t>
            </a:r>
          </a:p>
          <a:p>
            <a:pPr lvl="1"/>
            <a:r>
              <a:rPr lang="en-US" sz="3200" dirty="0" smtClean="0"/>
              <a:t>No! Biosecurity plans that are implemented correctly, as well as government agencies are effective measures against disease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682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Reviewing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52940"/>
            <a:ext cx="10178322" cy="3593591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is Bioterrorism?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What is Biosecurity?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How does bioterrorism affect agriculture?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69043" y="1987420"/>
            <a:ext cx="105435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Bioterrorism </a:t>
            </a:r>
            <a:r>
              <a:rPr lang="en-US" sz="2400" dirty="0"/>
              <a:t>is the intentional release of infectious agents in order to harm or kill humans, plants, animals, etc. 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/>
              <a:t>Biosecurity </a:t>
            </a:r>
            <a:r>
              <a:rPr lang="en-US" sz="2400" dirty="0" smtClean="0"/>
              <a:t>is the </a:t>
            </a:r>
            <a:r>
              <a:rPr lang="en-US" sz="2400" dirty="0"/>
              <a:t>procedures intended to protect humans or animals against disease or harmful biological agents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Affects agriculture by depleting crops and livestock, which in turn hurts the economy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901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Reviewing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037" y="1194320"/>
            <a:ext cx="10412963" cy="5561044"/>
          </a:xfrm>
        </p:spPr>
        <p:txBody>
          <a:bodyPr>
            <a:noAutofit/>
          </a:bodyPr>
          <a:lstStyle/>
          <a:p>
            <a:r>
              <a:rPr lang="en-US" sz="2400" dirty="0" smtClean="0"/>
              <a:t>Name three organizations the U.S. Government has used in the fight against bioterrorism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Name three of the ways discussed to introduce infectious agents in bioterrorism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How are levels of risk assessed by a farm?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17037" y="2237448"/>
            <a:ext cx="107395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Three of five of:  USDA,  APHIS,  CDC,  EPA,  FDA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Three of four of: aerosol, coating feathers of birds, introducing an infected animal to a herd,  walking with infected shoes around crops or livestock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Risk assessed by what products are sold, what products may be sold in the future, and the location in which the farm is located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198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21264"/>
          </a:xfrm>
        </p:spPr>
        <p:txBody>
          <a:bodyPr/>
          <a:lstStyle/>
          <a:p>
            <a:r>
              <a:rPr lang="en-US" dirty="0" smtClean="0"/>
              <a:t>Work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59634"/>
            <a:ext cx="10178322" cy="5430415"/>
          </a:xfrm>
        </p:spPr>
        <p:txBody>
          <a:bodyPr/>
          <a:lstStyle/>
          <a:p>
            <a:r>
              <a:rPr lang="en-US" dirty="0"/>
              <a:t>CDC. (2007, February 12). Bioterrorism Overview. Retrieved February 11, 2016, from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emergency.cdc.gov/bioterrorism/overview.asp</a:t>
            </a:r>
            <a:endParaRPr lang="en-US" dirty="0" smtClean="0"/>
          </a:p>
          <a:p>
            <a:r>
              <a:rPr lang="en-US" dirty="0"/>
              <a:t>Davis, R. G. (2001, October). Agricultural Bioterrorism. Retrieved February 11, 2016, from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www.actionbioscience.org/biotechnology/davis.html</a:t>
            </a:r>
            <a:endParaRPr lang="en-US" dirty="0"/>
          </a:p>
          <a:p>
            <a:r>
              <a:rPr lang="en-US" dirty="0"/>
              <a:t>Hutchinson, </a:t>
            </a:r>
            <a:r>
              <a:rPr lang="en-US" dirty="0" err="1"/>
              <a:t>Jayarao</a:t>
            </a:r>
            <a:r>
              <a:rPr lang="en-US" dirty="0"/>
              <a:t>, Van </a:t>
            </a:r>
            <a:r>
              <a:rPr lang="en-US" dirty="0" err="1"/>
              <a:t>Saun</a:t>
            </a:r>
            <a:r>
              <a:rPr lang="en-US" dirty="0"/>
              <a:t>, &amp; Wolfgang. (2016). Biosecurity Fundamentals (Farm Biosecurity). Retrieved February 11, 2016, from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extension.psu.edu/animals/health/biosecurity/fundamentals/biosecurity-fundamentals</a:t>
            </a:r>
            <a:endParaRPr lang="en-US" dirty="0"/>
          </a:p>
          <a:p>
            <a:r>
              <a:rPr lang="en-US" dirty="0" smtClean="0"/>
              <a:t>John </a:t>
            </a:r>
            <a:r>
              <a:rPr lang="en-US" dirty="0"/>
              <a:t>Hopkins University. (2016). Bioterrorism and Food Safety. Retrieved February 10, 2016, from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www.jhsph.edu/research/centers-and-institutes/johns-hopkins-center-for-public-health-preparedness/tips/topics/food_security.html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543" y="3721277"/>
            <a:ext cx="4886538" cy="2935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Bioterrorism?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14" y="1433619"/>
            <a:ext cx="11122090" cy="42062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600" dirty="0" smtClean="0"/>
              <a:t>Bioterrorism </a:t>
            </a:r>
            <a:r>
              <a:rPr lang="en-US" sz="3600" dirty="0"/>
              <a:t>might be used because it is extremely hard to </a:t>
            </a:r>
            <a:r>
              <a:rPr lang="en-US" sz="3600" dirty="0" smtClean="0"/>
              <a:t>detect </a:t>
            </a:r>
            <a:r>
              <a:rPr lang="en-US" sz="3600" dirty="0"/>
              <a:t>in a short period of time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600" dirty="0"/>
              <a:t>Categorized in three categories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23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Bioterrorism?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133" y="1362865"/>
            <a:ext cx="7970667" cy="420624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200" dirty="0"/>
              <a:t>Category A: </a:t>
            </a:r>
            <a:r>
              <a:rPr lang="en-US" sz="3200" dirty="0" smtClean="0"/>
              <a:t>Pose the highest risk to society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C</a:t>
            </a:r>
            <a:r>
              <a:rPr lang="en-US" sz="2800" dirty="0" smtClean="0"/>
              <a:t>an </a:t>
            </a:r>
            <a:r>
              <a:rPr lang="en-US" sz="2800" dirty="0"/>
              <a:t>be easily spread or transmitted </a:t>
            </a:r>
            <a:endParaRPr lang="en-US" sz="2800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Can result in high death rate or high public illness</a:t>
            </a:r>
            <a:endParaRPr lang="en-US" sz="28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Require special action to prepare the public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They might cause public panic and social disruption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500" y="2156646"/>
            <a:ext cx="3491571" cy="261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Bioterrorism?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093" y="1423851"/>
            <a:ext cx="10776857" cy="42062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200" dirty="0"/>
              <a:t>Category B: These agents are the second highest priority </a:t>
            </a:r>
            <a:endParaRPr lang="en-US" sz="3200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They are fairly easy to spread between people</a:t>
            </a:r>
            <a:endParaRPr lang="en-US" sz="28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Low death rates and moderate illness are common</a:t>
            </a:r>
            <a:endParaRPr lang="en-US" sz="28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Require CDC labs to enhance monitoring of disease control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364" y="4393261"/>
            <a:ext cx="1866121" cy="186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Bioterrorism?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6" y="1504693"/>
            <a:ext cx="10851502" cy="42062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200" dirty="0"/>
              <a:t>Category C: </a:t>
            </a:r>
            <a:r>
              <a:rPr lang="en-US" sz="3200" dirty="0" smtClean="0"/>
              <a:t>These are the </a:t>
            </a:r>
            <a:r>
              <a:rPr lang="en-US" sz="3200" dirty="0"/>
              <a:t>third highest priority agents </a:t>
            </a:r>
            <a:r>
              <a:rPr lang="en-US" sz="3200" dirty="0" smtClean="0"/>
              <a:t>because they could be engineered in the future and: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They are easily available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They are easily produced and spread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They have potential for high morbidity and mortality rates and major health impact.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261" y="4661209"/>
            <a:ext cx="2105517" cy="209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9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Bioterrorism in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228" y="1457766"/>
            <a:ext cx="10748865" cy="42062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/>
              <a:t>This type of bioterrorism is directed toward livestock and </a:t>
            </a:r>
            <a:r>
              <a:rPr lang="en-US" sz="2800" dirty="0" smtClean="0"/>
              <a:t>crops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Food terrorism is </a:t>
            </a:r>
            <a:r>
              <a:rPr lang="en-US" sz="2800" dirty="0" smtClean="0"/>
              <a:t>the act of or fear of contamination of food sources of people.  Can be accomplished through: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Targeting food sources during production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Targeting </a:t>
            </a:r>
            <a:r>
              <a:rPr lang="en-US" sz="2400" dirty="0" smtClean="0"/>
              <a:t>foods </a:t>
            </a:r>
            <a:r>
              <a:rPr lang="en-US" sz="2400" dirty="0" smtClean="0"/>
              <a:t>during processing or targeting other places in the food chain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303" y="4526290"/>
            <a:ext cx="3200713" cy="211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Bioterrorism in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83568"/>
            <a:ext cx="10178322" cy="359359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600" dirty="0" smtClean="0"/>
              <a:t>Where could bioterrorists strike in agriculture?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Livestock or crops, transportation methods for agricultural products, water supplies,</a:t>
            </a:r>
            <a:r>
              <a:rPr lang="en-US" sz="2800" dirty="0"/>
              <a:t> </a:t>
            </a:r>
            <a:r>
              <a:rPr lang="en-US" sz="2800" dirty="0" smtClean="0"/>
              <a:t>producers, storage units, grocery stores, 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467" y="4034390"/>
            <a:ext cx="4160983" cy="240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4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Bioterrorism in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55449"/>
            <a:ext cx="10178322" cy="359359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According to some, agriculture is the best place to strike</a:t>
            </a:r>
          </a:p>
          <a:p>
            <a:r>
              <a:rPr lang="en-US" sz="3200" dirty="0" smtClean="0"/>
              <a:t>American economy would be devastated if a strike was made on a major commodity</a:t>
            </a:r>
          </a:p>
          <a:p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09" y="3693464"/>
            <a:ext cx="46863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500</TotalTime>
  <Words>1258</Words>
  <Application>Microsoft Office PowerPoint</Application>
  <PresentationFormat>Widescreen</PresentationFormat>
  <Paragraphs>142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Gill Sans MT</vt:lpstr>
      <vt:lpstr>Impact</vt:lpstr>
      <vt:lpstr>Wingdings</vt:lpstr>
      <vt:lpstr>Badge</vt:lpstr>
      <vt:lpstr>Bioterrorism and Biosecurity</vt:lpstr>
      <vt:lpstr>What is Bioterrorism?</vt:lpstr>
      <vt:lpstr>What is Bioterrorism?</vt:lpstr>
      <vt:lpstr>What is Bioterrorism?</vt:lpstr>
      <vt:lpstr>What is Bioterrorism?</vt:lpstr>
      <vt:lpstr>What is Bioterrorism?</vt:lpstr>
      <vt:lpstr>Bioterrorism in Agriculture</vt:lpstr>
      <vt:lpstr>Bioterrorism in Agriculture</vt:lpstr>
      <vt:lpstr>Bioterrorism in Agriculture</vt:lpstr>
      <vt:lpstr>Bioterrorism in Agriculture</vt:lpstr>
      <vt:lpstr>Bioterrorism in Agriculture </vt:lpstr>
      <vt:lpstr>Bioterrorism in Agriculture</vt:lpstr>
      <vt:lpstr>Bioterrorism in Agriculture</vt:lpstr>
      <vt:lpstr>Bioterrorism in Agriculture</vt:lpstr>
      <vt:lpstr>Bioterrorism in Agriculture</vt:lpstr>
      <vt:lpstr>Bioterrorism in Agriculture</vt:lpstr>
      <vt:lpstr>What is Biosecurity?</vt:lpstr>
      <vt:lpstr>Biosecurity in Agriculture</vt:lpstr>
      <vt:lpstr>Biosecurity in Agriculture</vt:lpstr>
      <vt:lpstr>Biosecurity in Agriculture</vt:lpstr>
      <vt:lpstr>Biosecurity in Agriculture</vt:lpstr>
      <vt:lpstr>Biosecurity in Agriculture</vt:lpstr>
      <vt:lpstr>Biosecurity in Agriculture</vt:lpstr>
      <vt:lpstr>Putting it All Together</vt:lpstr>
      <vt:lpstr>Reviewing Concepts</vt:lpstr>
      <vt:lpstr>Reviewing Concepts</vt:lpstr>
      <vt:lpstr>Work Cited</vt:lpstr>
    </vt:vector>
  </TitlesOfParts>
  <Company>College of Veterinary Medicine - Texas A&amp;M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Bioterrorism and Biosecurity</dc:title>
  <dc:creator>Lab, L Johnson's</dc:creator>
  <cp:lastModifiedBy>Whitaker, Torri</cp:lastModifiedBy>
  <cp:revision>30</cp:revision>
  <dcterms:created xsi:type="dcterms:W3CDTF">2016-02-10T17:29:27Z</dcterms:created>
  <dcterms:modified xsi:type="dcterms:W3CDTF">2016-02-23T16:57:45Z</dcterms:modified>
</cp:coreProperties>
</file>