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02" y="-9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D778AEC-33AA-4DED-9D2C-0AC2956C3274}" type="datetimeFigureOut">
              <a:rPr lang="en-US" smtClean="0"/>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F3A6B-4655-41ED-90F2-8A07CA5A79F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778AEC-33AA-4DED-9D2C-0AC2956C3274}" type="datetimeFigureOut">
              <a:rPr lang="en-US" smtClean="0"/>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F3A6B-4655-41ED-90F2-8A07CA5A79F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D778AEC-33AA-4DED-9D2C-0AC2956C3274}" type="datetimeFigureOut">
              <a:rPr lang="en-US" smtClean="0"/>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F3A6B-4655-41ED-90F2-8A07CA5A79FC}"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778AEC-33AA-4DED-9D2C-0AC2956C3274}" type="datetimeFigureOut">
              <a:rPr lang="en-US" smtClean="0"/>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F3A6B-4655-41ED-90F2-8A07CA5A79FC}"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778AEC-33AA-4DED-9D2C-0AC2956C3274}" type="datetimeFigureOut">
              <a:rPr lang="en-US" smtClean="0"/>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F3A6B-4655-41ED-90F2-8A07CA5A79F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D778AEC-33AA-4DED-9D2C-0AC2956C3274}" type="datetimeFigureOut">
              <a:rPr lang="en-US" smtClean="0"/>
              <a:t>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1F3A6B-4655-41ED-90F2-8A07CA5A79FC}"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778AEC-33AA-4DED-9D2C-0AC2956C3274}" type="datetimeFigureOut">
              <a:rPr lang="en-US" smtClean="0"/>
              <a:t>1/26/2012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1F3A6B-4655-41ED-90F2-8A07CA5A79F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778AEC-33AA-4DED-9D2C-0AC2956C3274}" type="datetimeFigureOut">
              <a:rPr lang="en-US" smtClean="0"/>
              <a:t>1/26/2012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1F3A6B-4655-41ED-90F2-8A07CA5A79F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D778AEC-33AA-4DED-9D2C-0AC2956C3274}" type="datetimeFigureOut">
              <a:rPr lang="en-US" smtClean="0"/>
              <a:t>1/26/2012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1F3A6B-4655-41ED-90F2-8A07CA5A79F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D778AEC-33AA-4DED-9D2C-0AC2956C3274}" type="datetimeFigureOut">
              <a:rPr lang="en-US" smtClean="0"/>
              <a:t>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1F3A6B-4655-41ED-90F2-8A07CA5A79FC}"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778AEC-33AA-4DED-9D2C-0AC2956C3274}" type="datetimeFigureOut">
              <a:rPr lang="en-US" smtClean="0"/>
              <a:t>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1F3A6B-4655-41ED-90F2-8A07CA5A79FC}"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D778AEC-33AA-4DED-9D2C-0AC2956C3274}" type="datetimeFigureOut">
              <a:rPr lang="en-US" smtClean="0"/>
              <a:t>1/26/2012</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91F3A6B-4655-41ED-90F2-8A07CA5A79FC}"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Going With the Flow:</a:t>
            </a:r>
            <a:br>
              <a:rPr lang="en-US" dirty="0" smtClean="0"/>
            </a:br>
            <a:r>
              <a:rPr lang="en-US" dirty="0" smtClean="0"/>
              <a:t>Convection Currents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87426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Warm water molecules are more spread out, so they are less ‘dense’, so it rises to the ocean’s surface</a:t>
            </a:r>
          </a:p>
          <a:p>
            <a:pPr marL="0" indent="0">
              <a:buNone/>
            </a:pPr>
            <a:endParaRPr lang="en-US" dirty="0" smtClean="0"/>
          </a:p>
          <a:p>
            <a:r>
              <a:rPr lang="en-US" dirty="0" smtClean="0"/>
              <a:t>Cold water molecules are more dense because they are more closely packed together. Cold water can also hold more salt, which makes it even more dense so cold water sinks to the ocean floor</a:t>
            </a:r>
            <a:endParaRPr lang="en-US" dirty="0"/>
          </a:p>
        </p:txBody>
      </p:sp>
      <p:sp>
        <p:nvSpPr>
          <p:cNvPr id="3" name="Title 2"/>
          <p:cNvSpPr>
            <a:spLocks noGrp="1"/>
          </p:cNvSpPr>
          <p:nvPr>
            <p:ph type="title"/>
          </p:nvPr>
        </p:nvSpPr>
        <p:spPr/>
        <p:txBody>
          <a:bodyPr/>
          <a:lstStyle/>
          <a:p>
            <a:r>
              <a:rPr lang="en-US" dirty="0" err="1" smtClean="0"/>
              <a:t>Deepwater</a:t>
            </a:r>
            <a:r>
              <a:rPr lang="en-US" dirty="0" smtClean="0"/>
              <a:t> Currents: Density</a:t>
            </a:r>
            <a:endParaRPr lang="en-US" dirty="0"/>
          </a:p>
        </p:txBody>
      </p:sp>
    </p:spTree>
    <p:extLst>
      <p:ext uri="{BB962C8B-B14F-4D97-AF65-F5344CB8AC3E}">
        <p14:creationId xmlns:p14="http://schemas.microsoft.com/office/powerpoint/2010/main" val="123084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514600"/>
            <a:ext cx="7408333" cy="1210733"/>
          </a:xfrm>
        </p:spPr>
        <p:txBody>
          <a:bodyPr/>
          <a:lstStyle/>
          <a:p>
            <a:r>
              <a:rPr lang="en-US" dirty="0" smtClean="0"/>
              <a:t>As the cold/warm water sinks/rises, warm/cold water must take its place, creating the cycle that is a </a:t>
            </a:r>
            <a:r>
              <a:rPr lang="en-US" dirty="0" err="1" smtClean="0"/>
              <a:t>deepwater</a:t>
            </a:r>
            <a:r>
              <a:rPr lang="en-US" dirty="0" smtClean="0"/>
              <a:t> current</a:t>
            </a:r>
            <a:endParaRPr lang="en-US" dirty="0"/>
          </a:p>
        </p:txBody>
      </p:sp>
      <p:sp>
        <p:nvSpPr>
          <p:cNvPr id="3" name="Title 2"/>
          <p:cNvSpPr>
            <a:spLocks noGrp="1"/>
          </p:cNvSpPr>
          <p:nvPr>
            <p:ph type="title"/>
          </p:nvPr>
        </p:nvSpPr>
        <p:spPr/>
        <p:txBody>
          <a:bodyPr/>
          <a:lstStyle/>
          <a:p>
            <a:r>
              <a:rPr lang="en-US" dirty="0" err="1" smtClean="0"/>
              <a:t>Deepwater</a:t>
            </a:r>
            <a:r>
              <a:rPr lang="en-US" dirty="0" smtClean="0"/>
              <a:t> Currents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657600"/>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880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274320" lvl="1"/>
            <a:r>
              <a:rPr lang="en-US" sz="2400" b="1" dirty="0"/>
              <a:t>C</a:t>
            </a:r>
            <a:r>
              <a:rPr lang="en-US" sz="2400" b="1" dirty="0" smtClean="0"/>
              <a:t>onvection</a:t>
            </a:r>
            <a:r>
              <a:rPr lang="en-US" sz="2400" dirty="0" smtClean="0"/>
              <a:t> is the transfer of heat energy in a fluid</a:t>
            </a:r>
          </a:p>
          <a:p>
            <a:pPr marL="553720" lvl="2"/>
            <a:r>
              <a:rPr lang="en-US" dirty="0" smtClean="0"/>
              <a:t>A </a:t>
            </a:r>
            <a:r>
              <a:rPr lang="en-US" dirty="0"/>
              <a:t>fluid can be either a gas or a liquid; convection cannot occur in a solid</a:t>
            </a:r>
          </a:p>
          <a:p>
            <a:endParaRPr lang="en-US" dirty="0" smtClean="0"/>
          </a:p>
          <a:p>
            <a:r>
              <a:rPr lang="en-US" dirty="0" smtClean="0"/>
              <a:t>A </a:t>
            </a:r>
            <a:r>
              <a:rPr lang="en-US" b="1" dirty="0" smtClean="0"/>
              <a:t>current</a:t>
            </a:r>
            <a:r>
              <a:rPr lang="en-US" dirty="0" smtClean="0"/>
              <a:t> is a body of water or air moving in a certain direction</a:t>
            </a:r>
          </a:p>
          <a:p>
            <a:pPr marL="0" indent="0">
              <a:buNone/>
            </a:pPr>
            <a:endParaRPr lang="en-US" dirty="0" smtClean="0"/>
          </a:p>
          <a:p>
            <a:r>
              <a:rPr lang="en-US" dirty="0" smtClean="0"/>
              <a:t>A </a:t>
            </a:r>
            <a:r>
              <a:rPr lang="en-US" b="1" dirty="0" smtClean="0"/>
              <a:t>convection current </a:t>
            </a:r>
            <a:r>
              <a:rPr lang="en-US" dirty="0" smtClean="0"/>
              <a:t>is a body of water or air whose movement is driven by heat energy</a:t>
            </a:r>
          </a:p>
          <a:p>
            <a:pPr marL="301943" lvl="1" indent="0">
              <a:buNone/>
            </a:pPr>
            <a:endParaRPr lang="en-US" dirty="0"/>
          </a:p>
        </p:txBody>
      </p:sp>
      <p:sp>
        <p:nvSpPr>
          <p:cNvPr id="3" name="Title 2"/>
          <p:cNvSpPr>
            <a:spLocks noGrp="1"/>
          </p:cNvSpPr>
          <p:nvPr>
            <p:ph type="title"/>
          </p:nvPr>
        </p:nvSpPr>
        <p:spPr/>
        <p:txBody>
          <a:bodyPr/>
          <a:lstStyle/>
          <a:p>
            <a:r>
              <a:rPr lang="en-US" dirty="0" smtClean="0"/>
              <a:t>What is a Convection Current?</a:t>
            </a:r>
            <a:endParaRPr lang="en-US" dirty="0"/>
          </a:p>
        </p:txBody>
      </p:sp>
    </p:spTree>
    <p:extLst>
      <p:ext uri="{BB962C8B-B14F-4D97-AF65-F5344CB8AC3E}">
        <p14:creationId xmlns:p14="http://schemas.microsoft.com/office/powerpoint/2010/main" val="196971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Convection Currents in the </a:t>
            </a:r>
            <a:br>
              <a:rPr lang="en-US" dirty="0" smtClean="0"/>
            </a:br>
            <a:r>
              <a:rPr lang="en-US" dirty="0" smtClean="0"/>
              <a:t>Natural World</a:t>
            </a:r>
            <a:endParaRPr lang="en-US" dirty="0"/>
          </a:p>
        </p:txBody>
      </p:sp>
      <p:sp>
        <p:nvSpPr>
          <p:cNvPr id="2" name="Content Placeholder 1"/>
          <p:cNvSpPr>
            <a:spLocks noGrp="1"/>
          </p:cNvSpPr>
          <p:nvPr>
            <p:ph sz="quarter" idx="13"/>
          </p:nvPr>
        </p:nvSpPr>
        <p:spPr/>
        <p:txBody>
          <a:bodyPr>
            <a:normAutofit fontScale="92500"/>
          </a:bodyPr>
          <a:lstStyle/>
          <a:p>
            <a:r>
              <a:rPr lang="en-US" dirty="0" smtClean="0"/>
              <a:t>All convection currents occurring in nature begin with the </a:t>
            </a:r>
            <a:r>
              <a:rPr lang="en-US" b="1" dirty="0" smtClean="0"/>
              <a:t>sun</a:t>
            </a:r>
          </a:p>
          <a:p>
            <a:r>
              <a:rPr lang="en-US" dirty="0" smtClean="0"/>
              <a:t>The sun warms the air, and as the air heats up, it rises. The air then cools in the atmosphere and sinks back to earth’s surface again in </a:t>
            </a:r>
            <a:r>
              <a:rPr lang="en-US" b="1" dirty="0" smtClean="0"/>
              <a:t>convection currents</a:t>
            </a:r>
            <a:endParaRPr lang="en-US" dirty="0"/>
          </a:p>
        </p:txBody>
      </p:sp>
      <p:pic>
        <p:nvPicPr>
          <p:cNvPr id="1028" name="Picture 4" descr="http://www.daviddarling.info/images/atmospheric_convection_curre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47583"/>
            <a:ext cx="3810000" cy="438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18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These convection currents create the Earth’s oceanic winds:</a:t>
            </a:r>
            <a:endParaRPr lang="en-US" dirty="0"/>
          </a:p>
        </p:txBody>
      </p:sp>
      <p:sp>
        <p:nvSpPr>
          <p:cNvPr id="3" name="Content Placeholder 2"/>
          <p:cNvSpPr>
            <a:spLocks noGrp="1"/>
          </p:cNvSpPr>
          <p:nvPr>
            <p:ph sz="quarter" idx="13"/>
          </p:nvPr>
        </p:nvSpPr>
        <p:spPr>
          <a:xfrm>
            <a:off x="4953000" y="2590800"/>
            <a:ext cx="3822192" cy="3447288"/>
          </a:xfrm>
        </p:spPr>
        <p:txBody>
          <a:bodyPr>
            <a:normAutofit fontScale="92500" lnSpcReduction="10000"/>
          </a:bodyPr>
          <a:lstStyle/>
          <a:p>
            <a:r>
              <a:rPr lang="en-US" dirty="0" smtClean="0"/>
              <a:t>Warm air rises and spreads out in the upper layers of the atmosphere</a:t>
            </a:r>
          </a:p>
          <a:p>
            <a:r>
              <a:rPr lang="en-US" dirty="0" smtClean="0"/>
              <a:t>As the air spreads out, it cools</a:t>
            </a:r>
          </a:p>
          <a:p>
            <a:r>
              <a:rPr lang="en-US" dirty="0" smtClean="0"/>
              <a:t>Cool air sinks back to Earth’s surface</a:t>
            </a:r>
          </a:p>
          <a:p>
            <a:r>
              <a:rPr lang="en-US" dirty="0" smtClean="0"/>
              <a:t>When the air reaches the surface, it spreads out again: </a:t>
            </a:r>
            <a:r>
              <a:rPr lang="en-US" b="1" dirty="0" smtClean="0"/>
              <a:t>wind!</a:t>
            </a:r>
            <a:endParaRPr lang="en-US" dirty="0"/>
          </a:p>
        </p:txBody>
      </p:sp>
      <p:pic>
        <p:nvPicPr>
          <p:cNvPr id="2052" name="Picture 4" descr="https://www.cdli.ca/courses/sci2200/unit02_org03_ilo05/c2s3L5_convection306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133600"/>
            <a:ext cx="3762375" cy="3448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32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295400"/>
            <a:ext cx="7408333" cy="2743200"/>
          </a:xfrm>
        </p:spPr>
        <p:txBody>
          <a:bodyPr/>
          <a:lstStyle/>
          <a:p>
            <a:r>
              <a:rPr lang="en-US" dirty="0" smtClean="0"/>
              <a:t>There are different names for winds based upon their latitude:</a:t>
            </a:r>
          </a:p>
          <a:p>
            <a:pPr lvl="1"/>
            <a:r>
              <a:rPr lang="en-US" dirty="0" smtClean="0"/>
              <a:t>Polar </a:t>
            </a:r>
            <a:r>
              <a:rPr lang="en-US" dirty="0" err="1" smtClean="0"/>
              <a:t>Westerlies</a:t>
            </a:r>
            <a:r>
              <a:rPr lang="en-US" dirty="0" smtClean="0"/>
              <a:t> blow above and below 60 degrees latitude</a:t>
            </a:r>
          </a:p>
          <a:p>
            <a:pPr lvl="1"/>
            <a:r>
              <a:rPr lang="en-US" dirty="0" err="1" smtClean="0"/>
              <a:t>Westerlies</a:t>
            </a:r>
            <a:r>
              <a:rPr lang="en-US" dirty="0" smtClean="0"/>
              <a:t> blow between 60 and 30 degrees latitude</a:t>
            </a:r>
          </a:p>
          <a:p>
            <a:pPr lvl="1"/>
            <a:r>
              <a:rPr lang="en-US" dirty="0" err="1" smtClean="0"/>
              <a:t>Tradewinds</a:t>
            </a:r>
            <a:r>
              <a:rPr lang="en-US" dirty="0" smtClean="0"/>
              <a:t> blow along the equator between 30 and 0 degrees</a:t>
            </a:r>
            <a:endParaRPr lang="en-US" dirty="0"/>
          </a:p>
        </p:txBody>
      </p:sp>
      <p:sp>
        <p:nvSpPr>
          <p:cNvPr id="3" name="Title 2"/>
          <p:cNvSpPr>
            <a:spLocks noGrp="1"/>
          </p:cNvSpPr>
          <p:nvPr>
            <p:ph type="title"/>
          </p:nvPr>
        </p:nvSpPr>
        <p:spPr/>
        <p:txBody>
          <a:bodyPr/>
          <a:lstStyle/>
          <a:p>
            <a:r>
              <a:rPr lang="en-US" dirty="0" smtClean="0"/>
              <a:t>Wind Zones of the World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886200"/>
            <a:ext cx="3505200" cy="262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66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the wind blows…</a:t>
            </a:r>
            <a:endParaRPr lang="en-US" dirty="0"/>
          </a:p>
        </p:txBody>
      </p:sp>
      <p:sp>
        <p:nvSpPr>
          <p:cNvPr id="3" name="Content Placeholder 2"/>
          <p:cNvSpPr>
            <a:spLocks noGrp="1"/>
          </p:cNvSpPr>
          <p:nvPr>
            <p:ph sz="quarter" idx="13"/>
          </p:nvPr>
        </p:nvSpPr>
        <p:spPr/>
        <p:txBody>
          <a:bodyPr/>
          <a:lstStyle/>
          <a:p>
            <a:r>
              <a:rPr lang="en-US" dirty="0" smtClean="0"/>
              <a:t>These winds blow across the surface of the oceans, creating currents</a:t>
            </a:r>
          </a:p>
          <a:p>
            <a:pPr lvl="1"/>
            <a:r>
              <a:rPr lang="en-US" dirty="0" smtClean="0"/>
              <a:t>The ocean currents flow in the same direction as the winds are blowing</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4569" y="2743200"/>
            <a:ext cx="4505112" cy="3377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443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2379811"/>
            <a:ext cx="7408333" cy="1744133"/>
          </a:xfrm>
        </p:spPr>
        <p:txBody>
          <a:bodyPr/>
          <a:lstStyle/>
          <a:p>
            <a:r>
              <a:rPr lang="en-US" dirty="0" smtClean="0"/>
              <a:t>Warm water at the ocean’s surface generally moves from the warm equator to the poles, where it then cools and cycles back to the equator</a:t>
            </a:r>
          </a:p>
          <a:p>
            <a:pPr lvl="1"/>
            <a:r>
              <a:rPr lang="en-US" dirty="0" smtClean="0"/>
              <a:t>An area where an ocean current cycles is called a </a:t>
            </a:r>
            <a:r>
              <a:rPr lang="en-US" b="1" dirty="0" smtClean="0"/>
              <a:t>gyre</a:t>
            </a:r>
            <a:endParaRPr lang="en-US" dirty="0"/>
          </a:p>
        </p:txBody>
      </p:sp>
      <p:sp>
        <p:nvSpPr>
          <p:cNvPr id="3" name="Title 2"/>
          <p:cNvSpPr>
            <a:spLocks noGrp="1"/>
          </p:cNvSpPr>
          <p:nvPr>
            <p:ph type="title"/>
          </p:nvPr>
        </p:nvSpPr>
        <p:spPr/>
        <p:txBody>
          <a:bodyPr>
            <a:normAutofit fontScale="90000"/>
          </a:bodyPr>
          <a:lstStyle/>
          <a:p>
            <a:r>
              <a:rPr lang="en-US" dirty="0" smtClean="0"/>
              <a:t>Just like air, water is also affected by convection currents: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081272"/>
            <a:ext cx="5145087" cy="262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821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590800"/>
            <a:ext cx="6443133" cy="2734733"/>
          </a:xfrm>
        </p:spPr>
        <p:txBody>
          <a:bodyPr/>
          <a:lstStyle/>
          <a:p>
            <a:r>
              <a:rPr lang="en-US" b="1" dirty="0" err="1" smtClean="0"/>
              <a:t>Deepwater</a:t>
            </a:r>
            <a:r>
              <a:rPr lang="en-US" b="1" dirty="0" smtClean="0"/>
              <a:t> currents </a:t>
            </a:r>
            <a:r>
              <a:rPr lang="en-US" dirty="0" smtClean="0"/>
              <a:t>are found below 400 meters of depth</a:t>
            </a:r>
          </a:p>
          <a:p>
            <a:pPr lvl="1"/>
            <a:r>
              <a:rPr lang="en-US" dirty="0" smtClean="0"/>
              <a:t>Make up 90% of the ocean’s currents</a:t>
            </a:r>
          </a:p>
          <a:p>
            <a:pPr lvl="1"/>
            <a:r>
              <a:rPr lang="en-US" dirty="0" smtClean="0"/>
              <a:t>Caused by temperature and density differences</a:t>
            </a:r>
            <a:endParaRPr lang="en-US" dirty="0"/>
          </a:p>
        </p:txBody>
      </p:sp>
      <p:sp>
        <p:nvSpPr>
          <p:cNvPr id="3" name="Title 2"/>
          <p:cNvSpPr>
            <a:spLocks noGrp="1"/>
          </p:cNvSpPr>
          <p:nvPr>
            <p:ph type="title"/>
          </p:nvPr>
        </p:nvSpPr>
        <p:spPr/>
        <p:txBody>
          <a:bodyPr>
            <a:normAutofit fontScale="90000"/>
          </a:bodyPr>
          <a:lstStyle/>
          <a:p>
            <a:r>
              <a:rPr lang="en-US" dirty="0" smtClean="0"/>
              <a:t>Currents aren’t just at the ocean’s surface</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895600"/>
            <a:ext cx="2428875"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852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Water molecules pack more closely together when it is cold, so cold water ‘sinks’</a:t>
            </a:r>
          </a:p>
          <a:p>
            <a:r>
              <a:rPr lang="en-US" dirty="0" smtClean="0"/>
              <a:t>Water molecules are more spread out in arrangement when it is warm, so it ‘floats’</a:t>
            </a:r>
            <a:endParaRPr lang="en-US" dirty="0"/>
          </a:p>
        </p:txBody>
      </p:sp>
      <p:sp>
        <p:nvSpPr>
          <p:cNvPr id="3" name="Title 2"/>
          <p:cNvSpPr>
            <a:spLocks noGrp="1"/>
          </p:cNvSpPr>
          <p:nvPr>
            <p:ph type="title"/>
          </p:nvPr>
        </p:nvSpPr>
        <p:spPr/>
        <p:txBody>
          <a:bodyPr>
            <a:normAutofit fontScale="90000"/>
          </a:bodyPr>
          <a:lstStyle/>
          <a:p>
            <a:r>
              <a:rPr lang="en-US" dirty="0" err="1" smtClean="0"/>
              <a:t>Deepwater</a:t>
            </a:r>
            <a:r>
              <a:rPr lang="en-US" dirty="0" smtClean="0"/>
              <a:t> Currents: Temperature</a:t>
            </a:r>
            <a:endParaRPr lang="en-US" dirty="0"/>
          </a:p>
        </p:txBody>
      </p:sp>
    </p:spTree>
    <p:extLst>
      <p:ext uri="{BB962C8B-B14F-4D97-AF65-F5344CB8AC3E}">
        <p14:creationId xmlns:p14="http://schemas.microsoft.com/office/powerpoint/2010/main" val="65024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398</TotalTime>
  <Words>443</Words>
  <Application>Microsoft Office PowerPoint</Application>
  <PresentationFormat>On-screen Show (4:3)</PresentationFormat>
  <Paragraphs>40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Waveform</vt:lpstr>
      <vt:lpstr>Going With the Flow: Convection Currents</vt:lpstr>
      <vt:lpstr>What is a Convection Current?</vt:lpstr>
      <vt:lpstr>Convection Currents in the  Natural World</vt:lpstr>
      <vt:lpstr>These convection currents create the Earth’s oceanic winds:</vt:lpstr>
      <vt:lpstr>Wind Zones of the World</vt:lpstr>
      <vt:lpstr>Where the wind blows…</vt:lpstr>
      <vt:lpstr>Just like air, water is also affected by convection currents:</vt:lpstr>
      <vt:lpstr>Currents aren’t just at the ocean’s surface</vt:lpstr>
      <vt:lpstr>Deepwater Currents: Temperature</vt:lpstr>
      <vt:lpstr>Deepwater Currents: Density</vt:lpstr>
      <vt:lpstr>Deepwater Currents</vt:lpstr>
    </vt:vector>
  </TitlesOfParts>
  <Company>College of Veterinary Medicine - Texas A&amp;M Univ.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Going With the Flow: Convection Currents</dc:title>
  <dc:creator>Ljlab</dc:creator>
  <cp:lastModifiedBy>Ljlab</cp:lastModifiedBy>
  <cp:revision>14</cp:revision>
  <dcterms:created xsi:type="dcterms:W3CDTF">2012-01-24T14:38:53Z</dcterms:created>
  <dcterms:modified xsi:type="dcterms:W3CDTF">2012-01-26T23:01:56Z</dcterms:modified>
</cp:coreProperties>
</file>