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58" r:id="rId5"/>
    <p:sldId id="266" r:id="rId6"/>
    <p:sldId id="267" r:id="rId7"/>
    <p:sldId id="268" r:id="rId8"/>
    <p:sldId id="259" r:id="rId9"/>
    <p:sldId id="269" r:id="rId10"/>
    <p:sldId id="270" r:id="rId11"/>
    <p:sldId id="271" r:id="rId12"/>
    <p:sldId id="260" r:id="rId13"/>
    <p:sldId id="274" r:id="rId14"/>
    <p:sldId id="273" r:id="rId15"/>
    <p:sldId id="261" r:id="rId16"/>
    <p:sldId id="275" r:id="rId17"/>
    <p:sldId id="276" r:id="rId18"/>
    <p:sldId id="262" r:id="rId19"/>
    <p:sldId id="277" r:id="rId20"/>
    <p:sldId id="278" r:id="rId21"/>
    <p:sldId id="263" r:id="rId22"/>
    <p:sldId id="279" r:id="rId23"/>
    <p:sldId id="264"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90" autoAdjust="0"/>
    <p:restoredTop sz="94660"/>
  </p:normalViewPr>
  <p:slideViewPr>
    <p:cSldViewPr>
      <p:cViewPr>
        <p:scale>
          <a:sx n="90" d="100"/>
          <a:sy n="90" d="100"/>
        </p:scale>
        <p:origin x="-1164" y="-3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7D9994D-F0E4-4BEC-AA52-21ACAC980AA9}" type="datetimeFigureOut">
              <a:rPr lang="en-US" smtClean="0"/>
              <a:t>8/29/2012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5D573AE-88EB-45E3-BFB3-F38132E3EB74}"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D9994D-F0E4-4BEC-AA52-21ACAC980AA9}" type="datetimeFigureOut">
              <a:rPr lang="en-US" smtClean="0"/>
              <a:t>8/29/2012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573AE-88EB-45E3-BFB3-F38132E3EB74}" type="slidenum">
              <a:rPr lang="en-US" smtClean="0"/>
              <a:t>‹#›</a:t>
            </a:fld>
            <a:endParaRPr lang="en-US"/>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D9994D-F0E4-4BEC-AA52-21ACAC980AA9}" type="datetimeFigureOut">
              <a:rPr lang="en-US" smtClean="0"/>
              <a:t>8/29/2012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573AE-88EB-45E3-BFB3-F38132E3EB74}" type="slidenum">
              <a:rPr lang="en-US" smtClean="0"/>
              <a:t>‹#›</a:t>
            </a:fld>
            <a:endParaRPr lang="en-US"/>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D9994D-F0E4-4BEC-AA52-21ACAC980AA9}" type="datetimeFigureOut">
              <a:rPr lang="en-US" smtClean="0"/>
              <a:t>8/29/2012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573AE-88EB-45E3-BFB3-F38132E3EB74}" type="slidenum">
              <a:rPr lang="en-US" smtClean="0"/>
              <a:t>‹#›</a:t>
            </a:fld>
            <a:endParaRPr lang="en-US"/>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7D9994D-F0E4-4BEC-AA52-21ACAC980AA9}" type="datetimeFigureOut">
              <a:rPr lang="en-US" smtClean="0"/>
              <a:t>8/29/2012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5D573AE-88EB-45E3-BFB3-F38132E3EB7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D9994D-F0E4-4BEC-AA52-21ACAC980AA9}" type="datetimeFigureOut">
              <a:rPr lang="en-US" smtClean="0"/>
              <a:t>8/29/2012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573AE-88EB-45E3-BFB3-F38132E3EB74}" type="slidenum">
              <a:rPr lang="en-US" smtClean="0"/>
              <a:t>‹#›</a:t>
            </a:fld>
            <a:endParaRPr lang="en-US"/>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7D9994D-F0E4-4BEC-AA52-21ACAC980AA9}" type="datetimeFigureOut">
              <a:rPr lang="en-US" smtClean="0"/>
              <a:t>8/29/2012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D573AE-88EB-45E3-BFB3-F38132E3EB74}" type="slidenum">
              <a:rPr lang="en-US" smtClean="0"/>
              <a:t>‹#›</a:t>
            </a:fld>
            <a:endParaRPr lang="en-US"/>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7D9994D-F0E4-4BEC-AA52-21ACAC980AA9}" type="datetimeFigureOut">
              <a:rPr lang="en-US" smtClean="0"/>
              <a:t>8/29/2012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D573AE-88EB-45E3-BFB3-F38132E3EB74}" type="slidenum">
              <a:rPr lang="en-US" smtClean="0"/>
              <a:t>‹#›</a:t>
            </a:fld>
            <a:endParaRPr lang="en-US"/>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9994D-F0E4-4BEC-AA52-21ACAC980AA9}" type="datetimeFigureOut">
              <a:rPr lang="en-US" smtClean="0"/>
              <a:t>8/29/2012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D573AE-88EB-45E3-BFB3-F38132E3EB74}" type="slidenum">
              <a:rPr lang="en-US" smtClean="0"/>
              <a:t>‹#›</a:t>
            </a:fld>
            <a:endParaRPr lang="en-US"/>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D9994D-F0E4-4BEC-AA52-21ACAC980AA9}" type="datetimeFigureOut">
              <a:rPr lang="en-US" smtClean="0"/>
              <a:t>8/29/2012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573AE-88EB-45E3-BFB3-F38132E3EB74}" type="slidenum">
              <a:rPr lang="en-US" smtClean="0"/>
              <a:t>‹#›</a:t>
            </a:fld>
            <a:endParaRPr lang="en-US"/>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7D9994D-F0E4-4BEC-AA52-21ACAC980AA9}" type="datetimeFigureOut">
              <a:rPr lang="en-US" smtClean="0"/>
              <a:t>8/29/2012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573AE-88EB-45E3-BFB3-F38132E3EB74}" type="slidenum">
              <a:rPr lang="en-US" smtClean="0"/>
              <a:t>‹#›</a:t>
            </a:fld>
            <a:endParaRPr lang="en-US"/>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7D9994D-F0E4-4BEC-AA52-21ACAC980AA9}" type="datetimeFigureOut">
              <a:rPr lang="en-US" smtClean="0"/>
              <a:t>8/29/2012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5D573AE-88EB-45E3-BFB3-F38132E3EB7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arget="../media/image23.jpeg" Type="http://schemas.openxmlformats.org/officeDocument/2006/relationships/image"/><Relationship Id="rId1" Target="../slideLayouts/slideLayout6.xml" Type="http://schemas.openxmlformats.org/officeDocument/2006/relationships/slideLayout"/></Relationships>
</file>

<file path=ppt/slides/_rels/slide11.xml.rels><?xml version="1.0" encoding="UTF-8" standalone="yes" ?><Relationships xmlns="http://schemas.openxmlformats.org/package/2006/relationships"><Relationship Id="rId2" Target="../media/image24.jpeg" Type="http://schemas.openxmlformats.org/officeDocument/2006/relationships/image"/><Relationship Id="rId1" Target="../slideLayouts/slideLayout6.xml" Type="http://schemas.openxmlformats.org/officeDocument/2006/relationships/slideLayout"/></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arget="../media/image32.jpeg" Type="http://schemas.openxmlformats.org/officeDocument/2006/relationships/image"/><Relationship Id="rId3" Target="../media/image27.jpeg" Type="http://schemas.openxmlformats.org/officeDocument/2006/relationships/image"/><Relationship Id="rId7" Target="../media/image31.jpeg" Type="http://schemas.openxmlformats.org/officeDocument/2006/relationships/image"/><Relationship Id="rId2" Target="../media/image26.jpeg" Type="http://schemas.openxmlformats.org/officeDocument/2006/relationships/image"/><Relationship Id="rId1" Target="../slideLayouts/slideLayout5.xml" Type="http://schemas.openxmlformats.org/officeDocument/2006/relationships/slideLayout"/><Relationship Id="rId6" Target="../media/image30.jpeg" Type="http://schemas.openxmlformats.org/officeDocument/2006/relationships/image"/><Relationship Id="rId5" Target="../media/image29.jpeg" Type="http://schemas.openxmlformats.org/officeDocument/2006/relationships/image"/><Relationship Id="rId10" Target="../media/image34.jpeg" Type="http://schemas.openxmlformats.org/officeDocument/2006/relationships/image"/><Relationship Id="rId4" Target="../media/image28.jpeg" Type="http://schemas.openxmlformats.org/officeDocument/2006/relationships/image"/><Relationship Id="rId9" Target="../media/image33.jpeg" Type="http://schemas.openxmlformats.org/officeDocument/2006/relationships/image"/></Relationships>
</file>

<file path=ppt/slides/_rels/slide14.xml.rels><?xml version="1.0" encoding="UTF-8" standalone="yes" ?><Relationships xmlns="http://schemas.openxmlformats.org/package/2006/relationships"><Relationship Id="rId2" Target="../media/image35.jpeg" Type="http://schemas.openxmlformats.org/officeDocument/2006/relationships/imag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arget="../media/image43.jpeg" Type="http://schemas.openxmlformats.org/officeDocument/2006/relationships/image"/><Relationship Id="rId3" Target="../media/image38.jpeg" Type="http://schemas.openxmlformats.org/officeDocument/2006/relationships/image"/><Relationship Id="rId7" Target="../media/image42.jpeg" Type="http://schemas.openxmlformats.org/officeDocument/2006/relationships/image"/><Relationship Id="rId2" Target="../media/image37.jpeg" Type="http://schemas.openxmlformats.org/officeDocument/2006/relationships/image"/><Relationship Id="rId1" Target="../slideLayouts/slideLayout5.xml" Type="http://schemas.openxmlformats.org/officeDocument/2006/relationships/slideLayout"/><Relationship Id="rId6" Target="../media/image41.jpeg" Type="http://schemas.openxmlformats.org/officeDocument/2006/relationships/image"/><Relationship Id="rId5" Target="../media/image40.jpeg" Type="http://schemas.openxmlformats.org/officeDocument/2006/relationships/image"/><Relationship Id="rId4" Target="../media/image39.jpeg" Type="http://schemas.openxmlformats.org/officeDocument/2006/relationships/image"/><Relationship Id="rId9" Target="../media/image44.jpeg" Type="http://schemas.openxmlformats.org/officeDocument/2006/relationships/image"/></Relationships>
</file>

<file path=ppt/slides/_rels/slide17.xml.rels><?xml version="1.0" encoding="UTF-8" standalone="yes" ?><Relationships xmlns="http://schemas.openxmlformats.org/package/2006/relationships"><Relationship Id="rId2" Target="../media/image45.jpeg" Type="http://schemas.openxmlformats.org/officeDocument/2006/relationships/image"/><Relationship Id="rId1" Target="../slideLayouts/slideLayout6.xml" Type="http://schemas.openxmlformats.org/officeDocument/2006/relationships/slideLayout"/></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arget="../media/image53.jpeg" Type="http://schemas.openxmlformats.org/officeDocument/2006/relationships/image"/><Relationship Id="rId13" Target="../media/image58.jpeg" Type="http://schemas.openxmlformats.org/officeDocument/2006/relationships/image"/><Relationship Id="rId3" Target="../media/image48.jpeg" Type="http://schemas.openxmlformats.org/officeDocument/2006/relationships/image"/><Relationship Id="rId7" Target="../media/image52.jpeg" Type="http://schemas.openxmlformats.org/officeDocument/2006/relationships/image"/><Relationship Id="rId12" Target="../media/image57.jpeg" Type="http://schemas.openxmlformats.org/officeDocument/2006/relationships/image"/><Relationship Id="rId2" Target="../media/image47.jpeg" Type="http://schemas.openxmlformats.org/officeDocument/2006/relationships/image"/><Relationship Id="rId1" Target="../slideLayouts/slideLayout5.xml" Type="http://schemas.openxmlformats.org/officeDocument/2006/relationships/slideLayout"/><Relationship Id="rId6" Target="../media/image51.jpeg" Type="http://schemas.openxmlformats.org/officeDocument/2006/relationships/image"/><Relationship Id="rId11" Target="../media/image56.jpeg" Type="http://schemas.openxmlformats.org/officeDocument/2006/relationships/image"/><Relationship Id="rId5" Target="../media/image50.jpeg" Type="http://schemas.openxmlformats.org/officeDocument/2006/relationships/image"/><Relationship Id="rId10" Target="../media/image55.jpeg" Type="http://schemas.openxmlformats.org/officeDocument/2006/relationships/image"/><Relationship Id="rId4" Target="../media/image49.jpeg" Type="http://schemas.openxmlformats.org/officeDocument/2006/relationships/image"/><Relationship Id="rId9" Target="../media/image54.jpeg" Type="http://schemas.openxmlformats.org/officeDocument/2006/relationships/image"/></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arget="../media/image59.jpeg" Type="http://schemas.openxmlformats.org/officeDocument/2006/relationships/image"/><Relationship Id="rId1" Target="../slideLayouts/slideLayout6.xml" Type="http://schemas.openxmlformats.org/officeDocument/2006/relationships/slideLayout"/></Relationships>
</file>

<file path=ppt/slides/_rels/slide2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arget="../media/image67.jpeg" Type="http://schemas.openxmlformats.org/officeDocument/2006/relationships/image"/><Relationship Id="rId3" Target="../media/image62.jpeg" Type="http://schemas.openxmlformats.org/officeDocument/2006/relationships/image"/><Relationship Id="rId7" Target="../media/image66.jpeg" Type="http://schemas.openxmlformats.org/officeDocument/2006/relationships/image"/><Relationship Id="rId2" Target="../media/image61.jpeg" Type="http://schemas.openxmlformats.org/officeDocument/2006/relationships/image"/><Relationship Id="rId1" Target="../slideLayouts/slideLayout5.xml" Type="http://schemas.openxmlformats.org/officeDocument/2006/relationships/slideLayout"/><Relationship Id="rId6" Target="../media/image65.jpeg" Type="http://schemas.openxmlformats.org/officeDocument/2006/relationships/image"/><Relationship Id="rId5" Target="../media/image64.jpeg" Type="http://schemas.openxmlformats.org/officeDocument/2006/relationships/image"/><Relationship Id="rId10" Target="../media/image69.jpeg" Type="http://schemas.openxmlformats.org/officeDocument/2006/relationships/image"/><Relationship Id="rId4" Target="../media/image63.jpeg" Type="http://schemas.openxmlformats.org/officeDocument/2006/relationships/image"/><Relationship Id="rId9" Target="../media/image68.jpeg" Type="http://schemas.openxmlformats.org/officeDocument/2006/relationships/image"/></Relationships>
</file>

<file path=ppt/slides/_rels/slide23.xml.rels><?xml version="1.0" encoding="UTF-8" standalone="yes" ?><Relationships xmlns="http://schemas.openxmlformats.org/package/2006/relationships"><Relationship Id="rId2" Target="../media/image70.jpeg" Type="http://schemas.openxmlformats.org/officeDocument/2006/relationships/image"/><Relationship Id="rId1" Target="../slideLayouts/slideLayout4.xml" Type="http://schemas.openxmlformats.org/officeDocument/2006/relationships/slideLayout"/></Relationships>
</file>

<file path=ppt/slides/_rels/slide24.xml.rels><?xml version="1.0" encoding="UTF-8" standalone="yes" ?><Relationships xmlns="http://schemas.openxmlformats.org/package/2006/relationships"><Relationship Id="rId3" Target="../media/image72.jpeg" Type="http://schemas.openxmlformats.org/officeDocument/2006/relationships/image"/><Relationship Id="rId2" Target="../media/image71.jpeg" Type="http://schemas.openxmlformats.org/officeDocument/2006/relationships/image"/><Relationship Id="rId1" Target="../slideLayouts/slideLayout4.xml" Type="http://schemas.openxmlformats.org/officeDocument/2006/relationships/slideLayout"/><Relationship Id="rId4" Target="../media/image73.jpeg" Type="http://schemas.openxmlformats.org/officeDocument/2006/relationships/image"/></Relationships>
</file>

<file path=ppt/slides/_rels/slide25.xml.rels><?xml version="1.0" encoding="UTF-8" standalone="yes" ?><Relationships xmlns="http://schemas.openxmlformats.org/package/2006/relationships"><Relationship Id="rId8" Target="../media/image80.jpeg" Type="http://schemas.openxmlformats.org/officeDocument/2006/relationships/image"/><Relationship Id="rId3" Target="../media/image75.jpeg" Type="http://schemas.openxmlformats.org/officeDocument/2006/relationships/image"/><Relationship Id="rId7" Target="../media/image79.jpeg" Type="http://schemas.openxmlformats.org/officeDocument/2006/relationships/image"/><Relationship Id="rId2" Target="../media/image74.jpeg" Type="http://schemas.openxmlformats.org/officeDocument/2006/relationships/image"/><Relationship Id="rId1" Target="../slideLayouts/slideLayout5.xml" Type="http://schemas.openxmlformats.org/officeDocument/2006/relationships/slideLayout"/><Relationship Id="rId6" Target="../media/image78.jpeg" Type="http://schemas.openxmlformats.org/officeDocument/2006/relationships/image"/><Relationship Id="rId11" Target="../media/image83.jpeg" Type="http://schemas.openxmlformats.org/officeDocument/2006/relationships/image"/><Relationship Id="rId5" Target="../media/image77.jpeg" Type="http://schemas.openxmlformats.org/officeDocument/2006/relationships/image"/><Relationship Id="rId10" Target="../media/image82.jpeg" Type="http://schemas.openxmlformats.org/officeDocument/2006/relationships/image"/><Relationship Id="rId4" Target="../media/image76.jpeg" Type="http://schemas.openxmlformats.org/officeDocument/2006/relationships/image"/><Relationship Id="rId9" Target="../media/image81.jpeg" Type="http://schemas.openxmlformats.org/officeDocument/2006/relationships/image"/></Relationships>
</file>

<file path=ppt/slides/_rels/slide26.xml.rels><?xml version="1.0" encoding="UTF-8" standalone="yes" ?><Relationships xmlns="http://schemas.openxmlformats.org/package/2006/relationships"><Relationship Id="rId3" Target="../media/image85.jpeg" Type="http://schemas.openxmlformats.org/officeDocument/2006/relationships/image"/><Relationship Id="rId2" Target="../media/image84.jpeg" Type="http://schemas.openxmlformats.org/officeDocument/2006/relationships/image"/><Relationship Id="rId1" Target="../slideLayouts/slideLayout4.xml" Type="http://schemas.openxmlformats.org/officeDocument/2006/relationships/slideLayout"/><Relationship Id="rId6" Target="../media/image88.jpeg" Type="http://schemas.openxmlformats.org/officeDocument/2006/relationships/image"/><Relationship Id="rId5" Target="../media/image87.jpeg" Type="http://schemas.openxmlformats.org/officeDocument/2006/relationships/image"/><Relationship Id="rId4" Target="../media/image86.jpeg" Type="http://schemas.openxmlformats.org/officeDocument/2006/relationships/image"/></Relationships>
</file>

<file path=ppt/slides/_rels/slide27.xml.rels><?xml version="1.0" encoding="UTF-8" standalone="yes" ?><Relationships xmlns="http://schemas.openxmlformats.org/package/2006/relationships"><Relationship Id="rId3" Target="../media/image90.jpeg" Type="http://schemas.openxmlformats.org/officeDocument/2006/relationships/image"/><Relationship Id="rId2" Target="../media/image89.jpeg" Type="http://schemas.openxmlformats.org/officeDocument/2006/relationships/image"/><Relationship Id="rId1" Target="../slideLayouts/slideLayout5.xml" Type="http://schemas.openxmlformats.org/officeDocument/2006/relationships/slideLayout"/><Relationship Id="rId6" Target="../media/image93.jpeg" Type="http://schemas.openxmlformats.org/officeDocument/2006/relationships/image"/><Relationship Id="rId5" Target="../media/image92.jpeg" Type="http://schemas.openxmlformats.org/officeDocument/2006/relationships/image"/><Relationship Id="rId4" Target="../media/image91.jpeg" Type="http://schemas.openxmlformats.org/officeDocument/2006/relationships/image"/></Relationships>
</file>

<file path=ppt/slides/_rels/slide28.xml.rels><?xml version="1.0" encoding="UTF-8" standalone="yes" ?><Relationships xmlns="http://schemas.openxmlformats.org/package/2006/relationships"><Relationship Id="rId8" Target="../media/image100.jpeg" Type="http://schemas.openxmlformats.org/officeDocument/2006/relationships/image"/><Relationship Id="rId13" Target="../media/image105.jpeg" Type="http://schemas.openxmlformats.org/officeDocument/2006/relationships/image"/><Relationship Id="rId3" Target="../media/image95.jpeg" Type="http://schemas.openxmlformats.org/officeDocument/2006/relationships/image"/><Relationship Id="rId7" Target="../media/image99.jpeg" Type="http://schemas.openxmlformats.org/officeDocument/2006/relationships/image"/><Relationship Id="rId12" Target="../media/image104.jpeg" Type="http://schemas.openxmlformats.org/officeDocument/2006/relationships/image"/><Relationship Id="rId2" Target="../media/image94.jpeg" Type="http://schemas.openxmlformats.org/officeDocument/2006/relationships/image"/><Relationship Id="rId1" Target="../slideLayouts/slideLayout2.xml" Type="http://schemas.openxmlformats.org/officeDocument/2006/relationships/slideLayout"/><Relationship Id="rId6" Target="../media/image98.jpeg" Type="http://schemas.openxmlformats.org/officeDocument/2006/relationships/image"/><Relationship Id="rId11" Target="../media/image103.jpeg" Type="http://schemas.openxmlformats.org/officeDocument/2006/relationships/image"/><Relationship Id="rId5" Target="../media/image97.jpeg" Type="http://schemas.openxmlformats.org/officeDocument/2006/relationships/image"/><Relationship Id="rId15" Target="../media/image107.jpeg" Type="http://schemas.openxmlformats.org/officeDocument/2006/relationships/image"/><Relationship Id="rId10" Target="../media/image102.jpeg" Type="http://schemas.openxmlformats.org/officeDocument/2006/relationships/image"/><Relationship Id="rId4" Target="../media/image96.jpeg" Type="http://schemas.openxmlformats.org/officeDocument/2006/relationships/image"/><Relationship Id="rId9" Target="../media/image101.jpeg" Type="http://schemas.openxmlformats.org/officeDocument/2006/relationships/image"/><Relationship Id="rId14" Target="../media/image106.jpeg" Type="http://schemas.openxmlformats.org/officeDocument/2006/relationships/image"/></Relationships>
</file>

<file path=ppt/slides/_rels/slide3.xml.rels><?xml version="1.0" encoding="UTF-8" standalone="yes" ?><Relationships xmlns="http://schemas.openxmlformats.org/package/2006/relationships"><Relationship Id="rId2" Target="../media/image2.jpeg" Type="http://schemas.openxmlformats.org/officeDocument/2006/relationships/imag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arget="../media/image10.jpeg" Type="http://schemas.openxmlformats.org/officeDocument/2006/relationships/image"/><Relationship Id="rId3" Target="../media/image5.jpeg" Type="http://schemas.openxmlformats.org/officeDocument/2006/relationships/image"/><Relationship Id="rId7" Target="../media/image9.jpeg" Type="http://schemas.openxmlformats.org/officeDocument/2006/relationships/image"/><Relationship Id="rId2" Target="../media/image4.jpeg" Type="http://schemas.openxmlformats.org/officeDocument/2006/relationships/image"/><Relationship Id="rId1" Target="../slideLayouts/slideLayout5.xml" Type="http://schemas.openxmlformats.org/officeDocument/2006/relationships/slideLayout"/><Relationship Id="rId6" Target="../media/image8.jpeg" Type="http://schemas.openxmlformats.org/officeDocument/2006/relationships/image"/><Relationship Id="rId5" Target="../media/image7.jpeg" Type="http://schemas.openxmlformats.org/officeDocument/2006/relationships/image"/><Relationship Id="rId4" Target="../media/image6.jpeg" Type="http://schemas.openxmlformats.org/officeDocument/2006/relationships/image"/><Relationship Id="rId9" Target="../media/image11.jpeg" Type="http://schemas.openxmlformats.org/officeDocument/2006/relationships/image"/></Relationships>
</file>

<file path=ppt/slides/_rels/slide6.xml.rels><?xml version="1.0" encoding="UTF-8" standalone="yes" ?><Relationships xmlns="http://schemas.openxmlformats.org/package/2006/relationships"><Relationship Id="rId2" Target="../media/image12.jpeg" Type="http://schemas.openxmlformats.org/officeDocument/2006/relationships/image"/><Relationship Id="rId1" Target="../slideLayouts/slideLayout6.xml" Type="http://schemas.openxmlformats.org/officeDocument/2006/relationships/slideLayout"/></Relationships>
</file>

<file path=ppt/slides/_rels/slide7.xml.rels><?xml version="1.0" encoding="UTF-8" standalone="yes" ?><Relationships xmlns="http://schemas.openxmlformats.org/package/2006/relationships"><Relationship Id="rId2" Target="../media/image13.jpeg" Type="http://schemas.openxmlformats.org/officeDocument/2006/relationships/image"/><Relationship Id="rId1" Target="../slideLayouts/slideLayout6.xml" Type="http://schemas.openxmlformats.org/officeDocument/2006/relationships/slideLayout"/></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arget="../media/image21.jpeg" Type="http://schemas.openxmlformats.org/officeDocument/2006/relationships/image"/><Relationship Id="rId3" Target="../media/image16.jpeg" Type="http://schemas.openxmlformats.org/officeDocument/2006/relationships/image"/><Relationship Id="rId7" Target="../media/image20.jpeg" Type="http://schemas.openxmlformats.org/officeDocument/2006/relationships/image"/><Relationship Id="rId2" Target="../media/image15.jpeg" Type="http://schemas.openxmlformats.org/officeDocument/2006/relationships/image"/><Relationship Id="rId1" Target="../slideLayouts/slideLayout5.xml" Type="http://schemas.openxmlformats.org/officeDocument/2006/relationships/slideLayout"/><Relationship Id="rId6" Target="../media/image19.jpeg" Type="http://schemas.openxmlformats.org/officeDocument/2006/relationships/image"/><Relationship Id="rId5" Target="../media/image18.jpeg" Type="http://schemas.openxmlformats.org/officeDocument/2006/relationships/image"/><Relationship Id="rId4" Target="../media/image17.jpeg" Type="http://schemas.openxmlformats.org/officeDocument/2006/relationships/image"/><Relationship Id="rId9" Target="../media/image22.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Biomes</a:t>
            </a:r>
            <a:endParaRPr lang="en-US" dirty="0"/>
          </a:p>
        </p:txBody>
      </p:sp>
    </p:spTree>
    <p:extLst>
      <p:ext uri="{BB962C8B-B14F-4D97-AF65-F5344CB8AC3E}">
        <p14:creationId xmlns:p14="http://schemas.microsoft.com/office/powerpoint/2010/main" val="12388904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58"/>
            <a:ext cx="9144000" cy="687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a:xfrm>
            <a:off x="457200" y="0"/>
            <a:ext cx="8229600" cy="1143000"/>
          </a:xfrm>
        </p:spPr>
        <p:txBody>
          <a:bodyPr/>
          <a:lstStyle/>
          <a:p>
            <a:r>
              <a:rPr lang="en-US" dirty="0" smtClean="0">
                <a:solidFill>
                  <a:schemeClr val="tx1"/>
                </a:solidFill>
              </a:rPr>
              <a:t>Taiga (winter)</a:t>
            </a:r>
            <a:endParaRPr lang="en-US" dirty="0">
              <a:solidFill>
                <a:schemeClr val="tx1"/>
              </a:solidFill>
            </a:endParaRPr>
          </a:p>
        </p:txBody>
      </p:sp>
    </p:spTree>
    <p:extLst>
      <p:ext uri="{BB962C8B-B14F-4D97-AF65-F5344CB8AC3E}">
        <p14:creationId xmlns:p14="http://schemas.microsoft.com/office/powerpoint/2010/main" val="3119907436"/>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28600"/>
            <a:ext cx="8229600" cy="1143000"/>
          </a:xfrm>
        </p:spPr>
        <p:txBody>
          <a:bodyPr/>
          <a:lstStyle/>
          <a:p>
            <a:r>
              <a:rPr lang="en-US" dirty="0" smtClean="0">
                <a:solidFill>
                  <a:schemeClr val="tx1"/>
                </a:solidFill>
              </a:rPr>
              <a:t>Taiga (summer)</a:t>
            </a:r>
            <a:endParaRPr lang="en-US" dirty="0">
              <a:solidFill>
                <a:schemeClr val="tx1"/>
              </a:solidFill>
            </a:endParaRPr>
          </a:p>
        </p:txBody>
      </p:sp>
    </p:spTree>
    <p:extLst>
      <p:ext uri="{BB962C8B-B14F-4D97-AF65-F5344CB8AC3E}">
        <p14:creationId xmlns:p14="http://schemas.microsoft.com/office/powerpoint/2010/main" val="1531482793"/>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Deciduous Forest</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Deciduous forests occur on several different </a:t>
            </a:r>
            <a:r>
              <a:rPr lang="en-US" dirty="0" err="1" smtClean="0"/>
              <a:t>contintents</a:t>
            </a:r>
            <a:endParaRPr lang="en-US" dirty="0" smtClean="0"/>
          </a:p>
          <a:p>
            <a:r>
              <a:rPr lang="en-US" dirty="0" smtClean="0"/>
              <a:t>These forests have four distinct seasons: spring, summer, autumn, and winter</a:t>
            </a:r>
          </a:p>
          <a:p>
            <a:r>
              <a:rPr lang="en-US" dirty="0" smtClean="0"/>
              <a:t>Deciduous forests can have five different zones of plant life: trees, saplings, shrubs, herbs, and a ground zone</a:t>
            </a:r>
          </a:p>
          <a:p>
            <a:pPr lvl="1"/>
            <a:r>
              <a:rPr lang="en-US" dirty="0" smtClean="0"/>
              <a:t>Animals live in all five of these zones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057400"/>
            <a:ext cx="425547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036018"/>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Deciduous Forest Life</a:t>
            </a:r>
            <a:endParaRPr lang="en-US" dirty="0"/>
          </a:p>
        </p:txBody>
      </p:sp>
      <p:sp>
        <p:nvSpPr>
          <p:cNvPr id="5" name="Text Placeholder 4"/>
          <p:cNvSpPr>
            <a:spLocks noGrp="1"/>
          </p:cNvSpPr>
          <p:nvPr>
            <p:ph type="body" idx="1"/>
          </p:nvPr>
        </p:nvSpPr>
        <p:spPr/>
        <p:txBody>
          <a:bodyPr>
            <a:normAutofit/>
          </a:bodyPr>
          <a:lstStyle/>
          <a:p>
            <a:r>
              <a:rPr lang="en-US" dirty="0" smtClean="0"/>
              <a:t>Plants	</a:t>
            </a:r>
            <a:endParaRPr lang="en-US" dirty="0"/>
          </a:p>
        </p:txBody>
      </p:sp>
      <p:sp>
        <p:nvSpPr>
          <p:cNvPr id="7" name="Text Placeholder 6"/>
          <p:cNvSpPr>
            <a:spLocks noGrp="1"/>
          </p:cNvSpPr>
          <p:nvPr>
            <p:ph type="body" sz="half" idx="3"/>
          </p:nvPr>
        </p:nvSpPr>
        <p:spPr/>
        <p:txBody>
          <a:bodyPr/>
          <a:lstStyle/>
          <a:p>
            <a:r>
              <a:rPr lang="en-US" dirty="0" smtClean="0"/>
              <a:t>animals</a:t>
            </a:r>
            <a:endParaRPr lang="en-US" dirty="0"/>
          </a:p>
        </p:txBody>
      </p:sp>
      <p:sp>
        <p:nvSpPr>
          <p:cNvPr id="6" name="Content Placeholder 5"/>
          <p:cNvSpPr>
            <a:spLocks noGrp="1"/>
          </p:cNvSpPr>
          <p:nvPr>
            <p:ph sz="quarter" idx="2"/>
          </p:nvPr>
        </p:nvSpPr>
        <p:spPr/>
        <p:txBody>
          <a:bodyPr/>
          <a:lstStyle/>
          <a:p>
            <a:r>
              <a:rPr lang="en-US" dirty="0" smtClean="0"/>
              <a:t>Deciduous trees such as oak, maple, elm, walnut, </a:t>
            </a:r>
            <a:r>
              <a:rPr lang="en-US" dirty="0" err="1" smtClean="0"/>
              <a:t>sweetgum</a:t>
            </a:r>
            <a:r>
              <a:rPr lang="en-US" dirty="0" smtClean="0"/>
              <a:t>, beech, </a:t>
            </a:r>
            <a:r>
              <a:rPr lang="en-US" dirty="0" err="1" smtClean="0"/>
              <a:t>chesnut</a:t>
            </a:r>
            <a:endParaRPr lang="en-US" dirty="0" smtClean="0"/>
          </a:p>
          <a:p>
            <a:r>
              <a:rPr lang="en-US" dirty="0" smtClean="0"/>
              <a:t>Other plants include mosses, lichen, huckleberry, blackberry, rhododendrons, etc.</a:t>
            </a:r>
          </a:p>
        </p:txBody>
      </p:sp>
      <p:sp>
        <p:nvSpPr>
          <p:cNvPr id="8" name="Content Placeholder 7"/>
          <p:cNvSpPr>
            <a:spLocks noGrp="1"/>
          </p:cNvSpPr>
          <p:nvPr>
            <p:ph sz="quarter" idx="4"/>
          </p:nvPr>
        </p:nvSpPr>
        <p:spPr/>
        <p:txBody>
          <a:bodyPr>
            <a:normAutofit fontScale="92500"/>
          </a:bodyPr>
          <a:lstStyle/>
          <a:p>
            <a:r>
              <a:rPr lang="en-US" dirty="0" smtClean="0"/>
              <a:t>Large mammals can live in the deciduous forest, such as deer, bears, and wolves. Smaller mammals also occur in abundance.</a:t>
            </a:r>
          </a:p>
          <a:p>
            <a:r>
              <a:rPr lang="en-US" dirty="0" smtClean="0"/>
              <a:t>Birds include different species of songbirds, mockingbirds, and raptors such as hawks, owls,  and eagles</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6462" y="5112463"/>
            <a:ext cx="2491511"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295" y="4907607"/>
            <a:ext cx="2598305" cy="164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80" y="2286000"/>
            <a:ext cx="2259445" cy="169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102" y="4953000"/>
            <a:ext cx="1930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6352" y="2636012"/>
            <a:ext cx="2895600" cy="197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5418" y="2577075"/>
            <a:ext cx="2133600" cy="1403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5850" y="2177359"/>
            <a:ext cx="2038350" cy="144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78539" y="3674445"/>
            <a:ext cx="1644216" cy="123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2972" y="4928437"/>
            <a:ext cx="1431134" cy="183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1131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077"/>
                                        </p:tgtEl>
                                        <p:attrNameLst>
                                          <p:attrName>style.visibility</p:attrName>
                                        </p:attrNameLst>
                                      </p:cBhvr>
                                      <p:to>
                                        <p:strVal val="visible"/>
                                      </p:to>
                                    </p:set>
                                    <p:anim calcmode="lin" valueType="num">
                                      <p:cBhvr>
                                        <p:cTn id="37" dur="500" fill="hold"/>
                                        <p:tgtEl>
                                          <p:spTgt spid="3077"/>
                                        </p:tgtEl>
                                        <p:attrNameLst>
                                          <p:attrName>ppt_w</p:attrName>
                                        </p:attrNameLst>
                                      </p:cBhvr>
                                      <p:tavLst>
                                        <p:tav tm="0">
                                          <p:val>
                                            <p:fltVal val="0"/>
                                          </p:val>
                                        </p:tav>
                                        <p:tav tm="100000">
                                          <p:val>
                                            <p:strVal val="#ppt_w"/>
                                          </p:val>
                                        </p:tav>
                                      </p:tavLst>
                                    </p:anim>
                                    <p:anim calcmode="lin" valueType="num">
                                      <p:cBhvr>
                                        <p:cTn id="38" dur="500" fill="hold"/>
                                        <p:tgtEl>
                                          <p:spTgt spid="3077"/>
                                        </p:tgtEl>
                                        <p:attrNameLst>
                                          <p:attrName>ppt_h</p:attrName>
                                        </p:attrNameLst>
                                      </p:cBhvr>
                                      <p:tavLst>
                                        <p:tav tm="0">
                                          <p:val>
                                            <p:fltVal val="0"/>
                                          </p:val>
                                        </p:tav>
                                        <p:tav tm="100000">
                                          <p:val>
                                            <p:strVal val="#ppt_h"/>
                                          </p:val>
                                        </p:tav>
                                      </p:tavLst>
                                    </p:anim>
                                    <p:animEffect transition="in" filter="fade">
                                      <p:cBhvr>
                                        <p:cTn id="39" dur="500"/>
                                        <p:tgtEl>
                                          <p:spTgt spid="307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3078"/>
                                        </p:tgtEl>
                                        <p:attrNameLst>
                                          <p:attrName>style.visibility</p:attrName>
                                        </p:attrNameLst>
                                      </p:cBhvr>
                                      <p:to>
                                        <p:strVal val="visible"/>
                                      </p:to>
                                    </p:set>
                                    <p:anim calcmode="lin" valueType="num">
                                      <p:cBhvr>
                                        <p:cTn id="44" dur="500" fill="hold"/>
                                        <p:tgtEl>
                                          <p:spTgt spid="3078"/>
                                        </p:tgtEl>
                                        <p:attrNameLst>
                                          <p:attrName>ppt_w</p:attrName>
                                        </p:attrNameLst>
                                      </p:cBhvr>
                                      <p:tavLst>
                                        <p:tav tm="0">
                                          <p:val>
                                            <p:fltVal val="0"/>
                                          </p:val>
                                        </p:tav>
                                        <p:tav tm="100000">
                                          <p:val>
                                            <p:strVal val="#ppt_w"/>
                                          </p:val>
                                        </p:tav>
                                      </p:tavLst>
                                    </p:anim>
                                    <p:anim calcmode="lin" valueType="num">
                                      <p:cBhvr>
                                        <p:cTn id="45" dur="500" fill="hold"/>
                                        <p:tgtEl>
                                          <p:spTgt spid="3078"/>
                                        </p:tgtEl>
                                        <p:attrNameLst>
                                          <p:attrName>ppt_h</p:attrName>
                                        </p:attrNameLst>
                                      </p:cBhvr>
                                      <p:tavLst>
                                        <p:tav tm="0">
                                          <p:val>
                                            <p:fltVal val="0"/>
                                          </p:val>
                                        </p:tav>
                                        <p:tav tm="100000">
                                          <p:val>
                                            <p:strVal val="#ppt_h"/>
                                          </p:val>
                                        </p:tav>
                                      </p:tavLst>
                                    </p:anim>
                                    <p:animEffect transition="in" filter="fade">
                                      <p:cBhvr>
                                        <p:cTn id="46" dur="500"/>
                                        <p:tgtEl>
                                          <p:spTgt spid="307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3074"/>
                                        </p:tgtEl>
                                        <p:attrNameLst>
                                          <p:attrName>style.visibility</p:attrName>
                                        </p:attrNameLst>
                                      </p:cBhvr>
                                      <p:to>
                                        <p:strVal val="visible"/>
                                      </p:to>
                                    </p:set>
                                    <p:anim calcmode="lin" valueType="num">
                                      <p:cBhvr>
                                        <p:cTn id="51" dur="500" fill="hold"/>
                                        <p:tgtEl>
                                          <p:spTgt spid="3074"/>
                                        </p:tgtEl>
                                        <p:attrNameLst>
                                          <p:attrName>ppt_w</p:attrName>
                                        </p:attrNameLst>
                                      </p:cBhvr>
                                      <p:tavLst>
                                        <p:tav tm="0">
                                          <p:val>
                                            <p:fltVal val="0"/>
                                          </p:val>
                                        </p:tav>
                                        <p:tav tm="100000">
                                          <p:val>
                                            <p:strVal val="#ppt_w"/>
                                          </p:val>
                                        </p:tav>
                                      </p:tavLst>
                                    </p:anim>
                                    <p:anim calcmode="lin" valueType="num">
                                      <p:cBhvr>
                                        <p:cTn id="52" dur="500" fill="hold"/>
                                        <p:tgtEl>
                                          <p:spTgt spid="3074"/>
                                        </p:tgtEl>
                                        <p:attrNameLst>
                                          <p:attrName>ppt_h</p:attrName>
                                        </p:attrNameLst>
                                      </p:cBhvr>
                                      <p:tavLst>
                                        <p:tav tm="0">
                                          <p:val>
                                            <p:fltVal val="0"/>
                                          </p:val>
                                        </p:tav>
                                        <p:tav tm="100000">
                                          <p:val>
                                            <p:strVal val="#ppt_h"/>
                                          </p:val>
                                        </p:tav>
                                      </p:tavLst>
                                    </p:anim>
                                    <p:animEffect transition="in" filter="fade">
                                      <p:cBhvr>
                                        <p:cTn id="53" dur="500"/>
                                        <p:tgtEl>
                                          <p:spTgt spid="307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076"/>
                                        </p:tgtEl>
                                        <p:attrNameLst>
                                          <p:attrName>style.visibility</p:attrName>
                                        </p:attrNameLst>
                                      </p:cBhvr>
                                      <p:to>
                                        <p:strVal val="visible"/>
                                      </p:to>
                                    </p:set>
                                    <p:anim calcmode="lin" valueType="num">
                                      <p:cBhvr>
                                        <p:cTn id="58" dur="500" fill="hold"/>
                                        <p:tgtEl>
                                          <p:spTgt spid="3076"/>
                                        </p:tgtEl>
                                        <p:attrNameLst>
                                          <p:attrName>ppt_w</p:attrName>
                                        </p:attrNameLst>
                                      </p:cBhvr>
                                      <p:tavLst>
                                        <p:tav tm="0">
                                          <p:val>
                                            <p:fltVal val="0"/>
                                          </p:val>
                                        </p:tav>
                                        <p:tav tm="100000">
                                          <p:val>
                                            <p:strVal val="#ppt_w"/>
                                          </p:val>
                                        </p:tav>
                                      </p:tavLst>
                                    </p:anim>
                                    <p:anim calcmode="lin" valueType="num">
                                      <p:cBhvr>
                                        <p:cTn id="59" dur="500" fill="hold"/>
                                        <p:tgtEl>
                                          <p:spTgt spid="3076"/>
                                        </p:tgtEl>
                                        <p:attrNameLst>
                                          <p:attrName>ppt_h</p:attrName>
                                        </p:attrNameLst>
                                      </p:cBhvr>
                                      <p:tavLst>
                                        <p:tav tm="0">
                                          <p:val>
                                            <p:fltVal val="0"/>
                                          </p:val>
                                        </p:tav>
                                        <p:tav tm="100000">
                                          <p:val>
                                            <p:strVal val="#ppt_h"/>
                                          </p:val>
                                        </p:tav>
                                      </p:tavLst>
                                    </p:anim>
                                    <p:animEffect transition="in" filter="fade">
                                      <p:cBhvr>
                                        <p:cTn id="60" dur="500"/>
                                        <p:tgtEl>
                                          <p:spTgt spid="307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080"/>
                                        </p:tgtEl>
                                        <p:attrNameLst>
                                          <p:attrName>style.visibility</p:attrName>
                                        </p:attrNameLst>
                                      </p:cBhvr>
                                      <p:to>
                                        <p:strVal val="visible"/>
                                      </p:to>
                                    </p:set>
                                    <p:anim calcmode="lin" valueType="num">
                                      <p:cBhvr>
                                        <p:cTn id="65" dur="500" fill="hold"/>
                                        <p:tgtEl>
                                          <p:spTgt spid="3080"/>
                                        </p:tgtEl>
                                        <p:attrNameLst>
                                          <p:attrName>ppt_w</p:attrName>
                                        </p:attrNameLst>
                                      </p:cBhvr>
                                      <p:tavLst>
                                        <p:tav tm="0">
                                          <p:val>
                                            <p:fltVal val="0"/>
                                          </p:val>
                                        </p:tav>
                                        <p:tav tm="100000">
                                          <p:val>
                                            <p:strVal val="#ppt_w"/>
                                          </p:val>
                                        </p:tav>
                                      </p:tavLst>
                                    </p:anim>
                                    <p:anim calcmode="lin" valueType="num">
                                      <p:cBhvr>
                                        <p:cTn id="66" dur="500" fill="hold"/>
                                        <p:tgtEl>
                                          <p:spTgt spid="3080"/>
                                        </p:tgtEl>
                                        <p:attrNameLst>
                                          <p:attrName>ppt_h</p:attrName>
                                        </p:attrNameLst>
                                      </p:cBhvr>
                                      <p:tavLst>
                                        <p:tav tm="0">
                                          <p:val>
                                            <p:fltVal val="0"/>
                                          </p:val>
                                        </p:tav>
                                        <p:tav tm="100000">
                                          <p:val>
                                            <p:strVal val="#ppt_h"/>
                                          </p:val>
                                        </p:tav>
                                      </p:tavLst>
                                    </p:anim>
                                    <p:animEffect transition="in" filter="fade">
                                      <p:cBhvr>
                                        <p:cTn id="67" dur="500"/>
                                        <p:tgtEl>
                                          <p:spTgt spid="3080"/>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3079"/>
                                        </p:tgtEl>
                                        <p:attrNameLst>
                                          <p:attrName>style.visibility</p:attrName>
                                        </p:attrNameLst>
                                      </p:cBhvr>
                                      <p:to>
                                        <p:strVal val="visible"/>
                                      </p:to>
                                    </p:set>
                                    <p:anim calcmode="lin" valueType="num">
                                      <p:cBhvr>
                                        <p:cTn id="72" dur="500" fill="hold"/>
                                        <p:tgtEl>
                                          <p:spTgt spid="3079"/>
                                        </p:tgtEl>
                                        <p:attrNameLst>
                                          <p:attrName>ppt_w</p:attrName>
                                        </p:attrNameLst>
                                      </p:cBhvr>
                                      <p:tavLst>
                                        <p:tav tm="0">
                                          <p:val>
                                            <p:fltVal val="0"/>
                                          </p:val>
                                        </p:tav>
                                        <p:tav tm="100000">
                                          <p:val>
                                            <p:strVal val="#ppt_w"/>
                                          </p:val>
                                        </p:tav>
                                      </p:tavLst>
                                    </p:anim>
                                    <p:anim calcmode="lin" valueType="num">
                                      <p:cBhvr>
                                        <p:cTn id="73" dur="500" fill="hold"/>
                                        <p:tgtEl>
                                          <p:spTgt spid="3079"/>
                                        </p:tgtEl>
                                        <p:attrNameLst>
                                          <p:attrName>ppt_h</p:attrName>
                                        </p:attrNameLst>
                                      </p:cBhvr>
                                      <p:tavLst>
                                        <p:tav tm="0">
                                          <p:val>
                                            <p:fltVal val="0"/>
                                          </p:val>
                                        </p:tav>
                                        <p:tav tm="100000">
                                          <p:val>
                                            <p:strVal val="#ppt_h"/>
                                          </p:val>
                                        </p:tav>
                                      </p:tavLst>
                                    </p:anim>
                                    <p:animEffect transition="in" filter="fade">
                                      <p:cBhvr>
                                        <p:cTn id="74" dur="500"/>
                                        <p:tgtEl>
                                          <p:spTgt spid="3079"/>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3081"/>
                                        </p:tgtEl>
                                        <p:attrNameLst>
                                          <p:attrName>style.visibility</p:attrName>
                                        </p:attrNameLst>
                                      </p:cBhvr>
                                      <p:to>
                                        <p:strVal val="visible"/>
                                      </p:to>
                                    </p:set>
                                    <p:anim calcmode="lin" valueType="num">
                                      <p:cBhvr>
                                        <p:cTn id="79" dur="500" fill="hold"/>
                                        <p:tgtEl>
                                          <p:spTgt spid="3081"/>
                                        </p:tgtEl>
                                        <p:attrNameLst>
                                          <p:attrName>ppt_w</p:attrName>
                                        </p:attrNameLst>
                                      </p:cBhvr>
                                      <p:tavLst>
                                        <p:tav tm="0">
                                          <p:val>
                                            <p:fltVal val="0"/>
                                          </p:val>
                                        </p:tav>
                                        <p:tav tm="100000">
                                          <p:val>
                                            <p:strVal val="#ppt_w"/>
                                          </p:val>
                                        </p:tav>
                                      </p:tavLst>
                                    </p:anim>
                                    <p:anim calcmode="lin" valueType="num">
                                      <p:cBhvr>
                                        <p:cTn id="80" dur="500" fill="hold"/>
                                        <p:tgtEl>
                                          <p:spTgt spid="3081"/>
                                        </p:tgtEl>
                                        <p:attrNameLst>
                                          <p:attrName>ppt_h</p:attrName>
                                        </p:attrNameLst>
                                      </p:cBhvr>
                                      <p:tavLst>
                                        <p:tav tm="0">
                                          <p:val>
                                            <p:fltVal val="0"/>
                                          </p:val>
                                        </p:tav>
                                        <p:tav tm="100000">
                                          <p:val>
                                            <p:strVal val="#ppt_h"/>
                                          </p:val>
                                        </p:tav>
                                      </p:tavLst>
                                    </p:anim>
                                    <p:animEffect transition="in" filter="fade">
                                      <p:cBhvr>
                                        <p:cTn id="81" dur="500"/>
                                        <p:tgtEl>
                                          <p:spTgt spid="3081"/>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3075"/>
                                        </p:tgtEl>
                                        <p:attrNameLst>
                                          <p:attrName>style.visibility</p:attrName>
                                        </p:attrNameLst>
                                      </p:cBhvr>
                                      <p:to>
                                        <p:strVal val="visible"/>
                                      </p:to>
                                    </p:set>
                                    <p:anim calcmode="lin" valueType="num">
                                      <p:cBhvr>
                                        <p:cTn id="86" dur="500" fill="hold"/>
                                        <p:tgtEl>
                                          <p:spTgt spid="3075"/>
                                        </p:tgtEl>
                                        <p:attrNameLst>
                                          <p:attrName>ppt_w</p:attrName>
                                        </p:attrNameLst>
                                      </p:cBhvr>
                                      <p:tavLst>
                                        <p:tav tm="0">
                                          <p:val>
                                            <p:fltVal val="0"/>
                                          </p:val>
                                        </p:tav>
                                        <p:tav tm="100000">
                                          <p:val>
                                            <p:strVal val="#ppt_w"/>
                                          </p:val>
                                        </p:tav>
                                      </p:tavLst>
                                    </p:anim>
                                    <p:anim calcmode="lin" valueType="num">
                                      <p:cBhvr>
                                        <p:cTn id="87" dur="500" fill="hold"/>
                                        <p:tgtEl>
                                          <p:spTgt spid="3075"/>
                                        </p:tgtEl>
                                        <p:attrNameLst>
                                          <p:attrName>ppt_h</p:attrName>
                                        </p:attrNameLst>
                                      </p:cBhvr>
                                      <p:tavLst>
                                        <p:tav tm="0">
                                          <p:val>
                                            <p:fltVal val="0"/>
                                          </p:val>
                                        </p:tav>
                                        <p:tav tm="100000">
                                          <p:val>
                                            <p:strVal val="#ppt_h"/>
                                          </p:val>
                                        </p:tav>
                                      </p:tavLst>
                                    </p:anim>
                                    <p:animEffect transition="in" filter="fade">
                                      <p:cBhvr>
                                        <p:cTn id="88" dur="500"/>
                                        <p:tgtEl>
                                          <p:spTgt spid="3075"/>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nodeType="clickEffect">
                                  <p:stCondLst>
                                    <p:cond delay="0"/>
                                  </p:stCondLst>
                                  <p:childTnLst>
                                    <p:set>
                                      <p:cBhvr>
                                        <p:cTn id="92" dur="1" fill="hold">
                                          <p:stCondLst>
                                            <p:cond delay="0"/>
                                          </p:stCondLst>
                                        </p:cTn>
                                        <p:tgtEl>
                                          <p:spTgt spid="3082"/>
                                        </p:tgtEl>
                                        <p:attrNameLst>
                                          <p:attrName>style.visibility</p:attrName>
                                        </p:attrNameLst>
                                      </p:cBhvr>
                                      <p:to>
                                        <p:strVal val="visible"/>
                                      </p:to>
                                    </p:set>
                                    <p:anim calcmode="lin" valueType="num">
                                      <p:cBhvr>
                                        <p:cTn id="93" dur="500" fill="hold"/>
                                        <p:tgtEl>
                                          <p:spTgt spid="3082"/>
                                        </p:tgtEl>
                                        <p:attrNameLst>
                                          <p:attrName>ppt_w</p:attrName>
                                        </p:attrNameLst>
                                      </p:cBhvr>
                                      <p:tavLst>
                                        <p:tav tm="0">
                                          <p:val>
                                            <p:fltVal val="0"/>
                                          </p:val>
                                        </p:tav>
                                        <p:tav tm="100000">
                                          <p:val>
                                            <p:strVal val="#ppt_w"/>
                                          </p:val>
                                        </p:tav>
                                      </p:tavLst>
                                    </p:anim>
                                    <p:anim calcmode="lin" valueType="num">
                                      <p:cBhvr>
                                        <p:cTn id="94" dur="500" fill="hold"/>
                                        <p:tgtEl>
                                          <p:spTgt spid="3082"/>
                                        </p:tgtEl>
                                        <p:attrNameLst>
                                          <p:attrName>ppt_h</p:attrName>
                                        </p:attrNameLst>
                                      </p:cBhvr>
                                      <p:tavLst>
                                        <p:tav tm="0">
                                          <p:val>
                                            <p:fltVal val="0"/>
                                          </p:val>
                                        </p:tav>
                                        <p:tav tm="100000">
                                          <p:val>
                                            <p:strVal val="#ppt_h"/>
                                          </p:val>
                                        </p:tav>
                                      </p:tavLst>
                                    </p:anim>
                                    <p:animEffect transition="in" filter="fade">
                                      <p:cBhvr>
                                        <p:cTn id="95"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6" grpId="0" build="p"/>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1" y="-10510"/>
            <a:ext cx="9175531" cy="686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28600"/>
            <a:ext cx="8229600" cy="1143000"/>
          </a:xfrm>
        </p:spPr>
        <p:txBody>
          <a:bodyPr/>
          <a:lstStyle/>
          <a:p>
            <a:r>
              <a:rPr lang="en-US" dirty="0" smtClean="0">
                <a:solidFill>
                  <a:schemeClr val="tx1"/>
                </a:solidFill>
              </a:rPr>
              <a:t>Deciduous Forest (autumn)</a:t>
            </a:r>
            <a:endParaRPr lang="en-US" dirty="0">
              <a:solidFill>
                <a:schemeClr val="tx1"/>
              </a:solidFill>
            </a:endParaRPr>
          </a:p>
        </p:txBody>
      </p:sp>
    </p:spTree>
    <p:extLst>
      <p:ext uri="{BB962C8B-B14F-4D97-AF65-F5344CB8AC3E}">
        <p14:creationId xmlns:p14="http://schemas.microsoft.com/office/powerpoint/2010/main" val="2340395490"/>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Grasslands</a:t>
            </a:r>
            <a:endParaRPr lang="en-US" dirty="0"/>
          </a:p>
        </p:txBody>
      </p:sp>
      <p:sp>
        <p:nvSpPr>
          <p:cNvPr id="5" name="Content Placeholder 4"/>
          <p:cNvSpPr>
            <a:spLocks noGrp="1"/>
          </p:cNvSpPr>
          <p:nvPr>
            <p:ph sz="half" idx="2"/>
          </p:nvPr>
        </p:nvSpPr>
        <p:spPr/>
        <p:txBody>
          <a:bodyPr>
            <a:normAutofit fontScale="92500" lnSpcReduction="20000"/>
          </a:bodyPr>
          <a:lstStyle/>
          <a:p>
            <a:r>
              <a:rPr lang="en-US" dirty="0" smtClean="0"/>
              <a:t>Grasslands are large, rolling terrains of grasses, flowers, and herbs. </a:t>
            </a:r>
          </a:p>
          <a:p>
            <a:r>
              <a:rPr lang="en-US" dirty="0" smtClean="0"/>
              <a:t>Species of plants that occur depend on climate, soil type, and latitude.</a:t>
            </a:r>
          </a:p>
          <a:p>
            <a:r>
              <a:rPr lang="en-US" dirty="0" smtClean="0"/>
              <a:t>Grasslands have two basic “seasons”: growing and dormant. These seasons can depend a great deal on rainfall.</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413031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621836"/>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Grasslands</a:t>
            </a:r>
            <a:endParaRPr lang="en-US" dirty="0"/>
          </a:p>
        </p:txBody>
      </p:sp>
      <p:sp>
        <p:nvSpPr>
          <p:cNvPr id="5" name="Text Placeholder 4"/>
          <p:cNvSpPr>
            <a:spLocks noGrp="1"/>
          </p:cNvSpPr>
          <p:nvPr>
            <p:ph type="body" idx="1"/>
          </p:nvPr>
        </p:nvSpPr>
        <p:spPr/>
        <p:txBody>
          <a:bodyPr/>
          <a:lstStyle/>
          <a:p>
            <a:r>
              <a:rPr lang="en-US" dirty="0" smtClean="0"/>
              <a:t>Grassland plants	</a:t>
            </a:r>
            <a:endParaRPr lang="en-US" dirty="0"/>
          </a:p>
        </p:txBody>
      </p:sp>
      <p:sp>
        <p:nvSpPr>
          <p:cNvPr id="7" name="Text Placeholder 6"/>
          <p:cNvSpPr>
            <a:spLocks noGrp="1"/>
          </p:cNvSpPr>
          <p:nvPr>
            <p:ph type="body" sz="half" idx="3"/>
          </p:nvPr>
        </p:nvSpPr>
        <p:spPr/>
        <p:txBody>
          <a:bodyPr/>
          <a:lstStyle/>
          <a:p>
            <a:r>
              <a:rPr lang="en-US" dirty="0" smtClean="0"/>
              <a:t>Grassland animals</a:t>
            </a:r>
            <a:endParaRPr lang="en-US" dirty="0"/>
          </a:p>
        </p:txBody>
      </p:sp>
      <p:sp>
        <p:nvSpPr>
          <p:cNvPr id="6" name="Content Placeholder 5"/>
          <p:cNvSpPr>
            <a:spLocks noGrp="1"/>
          </p:cNvSpPr>
          <p:nvPr>
            <p:ph sz="quarter" idx="2"/>
          </p:nvPr>
        </p:nvSpPr>
        <p:spPr/>
        <p:txBody>
          <a:bodyPr>
            <a:normAutofit fontScale="92500" lnSpcReduction="10000"/>
          </a:bodyPr>
          <a:lstStyle/>
          <a:p>
            <a:r>
              <a:rPr lang="en-US" dirty="0" smtClean="0"/>
              <a:t>The most common plants on the North American prairie are buffalo grass, clover, sunflowers, and bluestem grass. </a:t>
            </a:r>
          </a:p>
          <a:p>
            <a:r>
              <a:rPr lang="en-US" dirty="0" smtClean="0"/>
              <a:t>Trees rarely occur on grasslands because of naturally occurring wildfires – grasses can more easily recover from fires than can trees. </a:t>
            </a:r>
          </a:p>
          <a:p>
            <a:endParaRPr lang="en-US" dirty="0"/>
          </a:p>
        </p:txBody>
      </p:sp>
      <p:sp>
        <p:nvSpPr>
          <p:cNvPr id="8" name="Content Placeholder 7"/>
          <p:cNvSpPr>
            <a:spLocks noGrp="1"/>
          </p:cNvSpPr>
          <p:nvPr>
            <p:ph sz="quarter" idx="4"/>
          </p:nvPr>
        </p:nvSpPr>
        <p:spPr/>
        <p:txBody>
          <a:bodyPr>
            <a:normAutofit fontScale="92500" lnSpcReduction="20000"/>
          </a:bodyPr>
          <a:lstStyle/>
          <a:p>
            <a:r>
              <a:rPr lang="en-US" dirty="0" smtClean="0"/>
              <a:t>Common mammals living on grasslands in the Americas are prairie dogs, coyotes, small rodents, and bison. </a:t>
            </a:r>
          </a:p>
          <a:p>
            <a:r>
              <a:rPr lang="en-US" dirty="0" smtClean="0"/>
              <a:t>Birds can include species of flycatchers, sparrows, wild turkey, quail, grouse, and prairie chickens.</a:t>
            </a:r>
          </a:p>
          <a:p>
            <a:r>
              <a:rPr lang="en-US" dirty="0" smtClean="0"/>
              <a:t>Reptiles such as indigo snakes, rattlesnakes, and small lizards live in the grasslands.</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09800"/>
            <a:ext cx="18796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514600"/>
            <a:ext cx="2278766"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26" y="4495800"/>
            <a:ext cx="276225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209800"/>
            <a:ext cx="257175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3251200"/>
            <a:ext cx="1923143"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3149" y="3856831"/>
            <a:ext cx="1974851"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0628" y="4876800"/>
            <a:ext cx="1966913" cy="13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4862" y="5337969"/>
            <a:ext cx="2790825" cy="1423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39624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fade">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122"/>
                                        </p:tgtEl>
                                        <p:attrNameLst>
                                          <p:attrName>style.visibility</p:attrName>
                                        </p:attrNameLst>
                                      </p:cBhvr>
                                      <p:to>
                                        <p:strVal val="visible"/>
                                      </p:to>
                                    </p:set>
                                    <p:anim calcmode="lin" valueType="num">
                                      <p:cBhvr>
                                        <p:cTn id="42" dur="500" fill="hold"/>
                                        <p:tgtEl>
                                          <p:spTgt spid="5122"/>
                                        </p:tgtEl>
                                        <p:attrNameLst>
                                          <p:attrName>ppt_w</p:attrName>
                                        </p:attrNameLst>
                                      </p:cBhvr>
                                      <p:tavLst>
                                        <p:tav tm="0">
                                          <p:val>
                                            <p:fltVal val="0"/>
                                          </p:val>
                                        </p:tav>
                                        <p:tav tm="100000">
                                          <p:val>
                                            <p:strVal val="#ppt_w"/>
                                          </p:val>
                                        </p:tav>
                                      </p:tavLst>
                                    </p:anim>
                                    <p:anim calcmode="lin" valueType="num">
                                      <p:cBhvr>
                                        <p:cTn id="43" dur="500" fill="hold"/>
                                        <p:tgtEl>
                                          <p:spTgt spid="5122"/>
                                        </p:tgtEl>
                                        <p:attrNameLst>
                                          <p:attrName>ppt_h</p:attrName>
                                        </p:attrNameLst>
                                      </p:cBhvr>
                                      <p:tavLst>
                                        <p:tav tm="0">
                                          <p:val>
                                            <p:fltVal val="0"/>
                                          </p:val>
                                        </p:tav>
                                        <p:tav tm="100000">
                                          <p:val>
                                            <p:strVal val="#ppt_h"/>
                                          </p:val>
                                        </p:tav>
                                      </p:tavLst>
                                    </p:anim>
                                    <p:animEffect transition="in" filter="fade">
                                      <p:cBhvr>
                                        <p:cTn id="44" dur="500"/>
                                        <p:tgtEl>
                                          <p:spTgt spid="512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123"/>
                                        </p:tgtEl>
                                        <p:attrNameLst>
                                          <p:attrName>style.visibility</p:attrName>
                                        </p:attrNameLst>
                                      </p:cBhvr>
                                      <p:to>
                                        <p:strVal val="visible"/>
                                      </p:to>
                                    </p:set>
                                    <p:anim calcmode="lin" valueType="num">
                                      <p:cBhvr>
                                        <p:cTn id="49" dur="500" fill="hold"/>
                                        <p:tgtEl>
                                          <p:spTgt spid="5123"/>
                                        </p:tgtEl>
                                        <p:attrNameLst>
                                          <p:attrName>ppt_w</p:attrName>
                                        </p:attrNameLst>
                                      </p:cBhvr>
                                      <p:tavLst>
                                        <p:tav tm="0">
                                          <p:val>
                                            <p:fltVal val="0"/>
                                          </p:val>
                                        </p:tav>
                                        <p:tav tm="100000">
                                          <p:val>
                                            <p:strVal val="#ppt_w"/>
                                          </p:val>
                                        </p:tav>
                                      </p:tavLst>
                                    </p:anim>
                                    <p:anim calcmode="lin" valueType="num">
                                      <p:cBhvr>
                                        <p:cTn id="50" dur="500" fill="hold"/>
                                        <p:tgtEl>
                                          <p:spTgt spid="5123"/>
                                        </p:tgtEl>
                                        <p:attrNameLst>
                                          <p:attrName>ppt_h</p:attrName>
                                        </p:attrNameLst>
                                      </p:cBhvr>
                                      <p:tavLst>
                                        <p:tav tm="0">
                                          <p:val>
                                            <p:fltVal val="0"/>
                                          </p:val>
                                        </p:tav>
                                        <p:tav tm="100000">
                                          <p:val>
                                            <p:strVal val="#ppt_h"/>
                                          </p:val>
                                        </p:tav>
                                      </p:tavLst>
                                    </p:anim>
                                    <p:animEffect transition="in" filter="fade">
                                      <p:cBhvr>
                                        <p:cTn id="51" dur="500"/>
                                        <p:tgtEl>
                                          <p:spTgt spid="512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124"/>
                                        </p:tgtEl>
                                        <p:attrNameLst>
                                          <p:attrName>style.visibility</p:attrName>
                                        </p:attrNameLst>
                                      </p:cBhvr>
                                      <p:to>
                                        <p:strVal val="visible"/>
                                      </p:to>
                                    </p:set>
                                    <p:anim calcmode="lin" valueType="num">
                                      <p:cBhvr>
                                        <p:cTn id="56" dur="500" fill="hold"/>
                                        <p:tgtEl>
                                          <p:spTgt spid="5124"/>
                                        </p:tgtEl>
                                        <p:attrNameLst>
                                          <p:attrName>ppt_w</p:attrName>
                                        </p:attrNameLst>
                                      </p:cBhvr>
                                      <p:tavLst>
                                        <p:tav tm="0">
                                          <p:val>
                                            <p:fltVal val="0"/>
                                          </p:val>
                                        </p:tav>
                                        <p:tav tm="100000">
                                          <p:val>
                                            <p:strVal val="#ppt_w"/>
                                          </p:val>
                                        </p:tav>
                                      </p:tavLst>
                                    </p:anim>
                                    <p:anim calcmode="lin" valueType="num">
                                      <p:cBhvr>
                                        <p:cTn id="57" dur="500" fill="hold"/>
                                        <p:tgtEl>
                                          <p:spTgt spid="5124"/>
                                        </p:tgtEl>
                                        <p:attrNameLst>
                                          <p:attrName>ppt_h</p:attrName>
                                        </p:attrNameLst>
                                      </p:cBhvr>
                                      <p:tavLst>
                                        <p:tav tm="0">
                                          <p:val>
                                            <p:fltVal val="0"/>
                                          </p:val>
                                        </p:tav>
                                        <p:tav tm="100000">
                                          <p:val>
                                            <p:strVal val="#ppt_h"/>
                                          </p:val>
                                        </p:tav>
                                      </p:tavLst>
                                    </p:anim>
                                    <p:animEffect transition="in" filter="fade">
                                      <p:cBhvr>
                                        <p:cTn id="58" dur="500"/>
                                        <p:tgtEl>
                                          <p:spTgt spid="512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5125"/>
                                        </p:tgtEl>
                                        <p:attrNameLst>
                                          <p:attrName>style.visibility</p:attrName>
                                        </p:attrNameLst>
                                      </p:cBhvr>
                                      <p:to>
                                        <p:strVal val="visible"/>
                                      </p:to>
                                    </p:set>
                                    <p:anim calcmode="lin" valueType="num">
                                      <p:cBhvr>
                                        <p:cTn id="63" dur="500" fill="hold"/>
                                        <p:tgtEl>
                                          <p:spTgt spid="5125"/>
                                        </p:tgtEl>
                                        <p:attrNameLst>
                                          <p:attrName>ppt_w</p:attrName>
                                        </p:attrNameLst>
                                      </p:cBhvr>
                                      <p:tavLst>
                                        <p:tav tm="0">
                                          <p:val>
                                            <p:fltVal val="0"/>
                                          </p:val>
                                        </p:tav>
                                        <p:tav tm="100000">
                                          <p:val>
                                            <p:strVal val="#ppt_w"/>
                                          </p:val>
                                        </p:tav>
                                      </p:tavLst>
                                    </p:anim>
                                    <p:anim calcmode="lin" valueType="num">
                                      <p:cBhvr>
                                        <p:cTn id="64" dur="500" fill="hold"/>
                                        <p:tgtEl>
                                          <p:spTgt spid="5125"/>
                                        </p:tgtEl>
                                        <p:attrNameLst>
                                          <p:attrName>ppt_h</p:attrName>
                                        </p:attrNameLst>
                                      </p:cBhvr>
                                      <p:tavLst>
                                        <p:tav tm="0">
                                          <p:val>
                                            <p:fltVal val="0"/>
                                          </p:val>
                                        </p:tav>
                                        <p:tav tm="100000">
                                          <p:val>
                                            <p:strVal val="#ppt_h"/>
                                          </p:val>
                                        </p:tav>
                                      </p:tavLst>
                                    </p:anim>
                                    <p:animEffect transition="in" filter="fade">
                                      <p:cBhvr>
                                        <p:cTn id="65" dur="500"/>
                                        <p:tgtEl>
                                          <p:spTgt spid="512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5127"/>
                                        </p:tgtEl>
                                        <p:attrNameLst>
                                          <p:attrName>style.visibility</p:attrName>
                                        </p:attrNameLst>
                                      </p:cBhvr>
                                      <p:to>
                                        <p:strVal val="visible"/>
                                      </p:to>
                                    </p:set>
                                    <p:anim calcmode="lin" valueType="num">
                                      <p:cBhvr>
                                        <p:cTn id="70" dur="500" fill="hold"/>
                                        <p:tgtEl>
                                          <p:spTgt spid="5127"/>
                                        </p:tgtEl>
                                        <p:attrNameLst>
                                          <p:attrName>ppt_w</p:attrName>
                                        </p:attrNameLst>
                                      </p:cBhvr>
                                      <p:tavLst>
                                        <p:tav tm="0">
                                          <p:val>
                                            <p:fltVal val="0"/>
                                          </p:val>
                                        </p:tav>
                                        <p:tav tm="100000">
                                          <p:val>
                                            <p:strVal val="#ppt_w"/>
                                          </p:val>
                                        </p:tav>
                                      </p:tavLst>
                                    </p:anim>
                                    <p:anim calcmode="lin" valueType="num">
                                      <p:cBhvr>
                                        <p:cTn id="71" dur="500" fill="hold"/>
                                        <p:tgtEl>
                                          <p:spTgt spid="5127"/>
                                        </p:tgtEl>
                                        <p:attrNameLst>
                                          <p:attrName>ppt_h</p:attrName>
                                        </p:attrNameLst>
                                      </p:cBhvr>
                                      <p:tavLst>
                                        <p:tav tm="0">
                                          <p:val>
                                            <p:fltVal val="0"/>
                                          </p:val>
                                        </p:tav>
                                        <p:tav tm="100000">
                                          <p:val>
                                            <p:strVal val="#ppt_h"/>
                                          </p:val>
                                        </p:tav>
                                      </p:tavLst>
                                    </p:anim>
                                    <p:animEffect transition="in" filter="fade">
                                      <p:cBhvr>
                                        <p:cTn id="72" dur="500"/>
                                        <p:tgtEl>
                                          <p:spTgt spid="5127"/>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5126"/>
                                        </p:tgtEl>
                                        <p:attrNameLst>
                                          <p:attrName>style.visibility</p:attrName>
                                        </p:attrNameLst>
                                      </p:cBhvr>
                                      <p:to>
                                        <p:strVal val="visible"/>
                                      </p:to>
                                    </p:set>
                                    <p:anim calcmode="lin" valueType="num">
                                      <p:cBhvr>
                                        <p:cTn id="77" dur="500" fill="hold"/>
                                        <p:tgtEl>
                                          <p:spTgt spid="5126"/>
                                        </p:tgtEl>
                                        <p:attrNameLst>
                                          <p:attrName>ppt_w</p:attrName>
                                        </p:attrNameLst>
                                      </p:cBhvr>
                                      <p:tavLst>
                                        <p:tav tm="0">
                                          <p:val>
                                            <p:fltVal val="0"/>
                                          </p:val>
                                        </p:tav>
                                        <p:tav tm="100000">
                                          <p:val>
                                            <p:strVal val="#ppt_w"/>
                                          </p:val>
                                        </p:tav>
                                      </p:tavLst>
                                    </p:anim>
                                    <p:anim calcmode="lin" valueType="num">
                                      <p:cBhvr>
                                        <p:cTn id="78" dur="500" fill="hold"/>
                                        <p:tgtEl>
                                          <p:spTgt spid="5126"/>
                                        </p:tgtEl>
                                        <p:attrNameLst>
                                          <p:attrName>ppt_h</p:attrName>
                                        </p:attrNameLst>
                                      </p:cBhvr>
                                      <p:tavLst>
                                        <p:tav tm="0">
                                          <p:val>
                                            <p:fltVal val="0"/>
                                          </p:val>
                                        </p:tav>
                                        <p:tav tm="100000">
                                          <p:val>
                                            <p:strVal val="#ppt_h"/>
                                          </p:val>
                                        </p:tav>
                                      </p:tavLst>
                                    </p:anim>
                                    <p:animEffect transition="in" filter="fade">
                                      <p:cBhvr>
                                        <p:cTn id="79" dur="500"/>
                                        <p:tgtEl>
                                          <p:spTgt spid="5126"/>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5128"/>
                                        </p:tgtEl>
                                        <p:attrNameLst>
                                          <p:attrName>style.visibility</p:attrName>
                                        </p:attrNameLst>
                                      </p:cBhvr>
                                      <p:to>
                                        <p:strVal val="visible"/>
                                      </p:to>
                                    </p:set>
                                    <p:anim calcmode="lin" valueType="num">
                                      <p:cBhvr>
                                        <p:cTn id="84" dur="500" fill="hold"/>
                                        <p:tgtEl>
                                          <p:spTgt spid="5128"/>
                                        </p:tgtEl>
                                        <p:attrNameLst>
                                          <p:attrName>ppt_w</p:attrName>
                                        </p:attrNameLst>
                                      </p:cBhvr>
                                      <p:tavLst>
                                        <p:tav tm="0">
                                          <p:val>
                                            <p:fltVal val="0"/>
                                          </p:val>
                                        </p:tav>
                                        <p:tav tm="100000">
                                          <p:val>
                                            <p:strVal val="#ppt_w"/>
                                          </p:val>
                                        </p:tav>
                                      </p:tavLst>
                                    </p:anim>
                                    <p:anim calcmode="lin" valueType="num">
                                      <p:cBhvr>
                                        <p:cTn id="85" dur="500" fill="hold"/>
                                        <p:tgtEl>
                                          <p:spTgt spid="5128"/>
                                        </p:tgtEl>
                                        <p:attrNameLst>
                                          <p:attrName>ppt_h</p:attrName>
                                        </p:attrNameLst>
                                      </p:cBhvr>
                                      <p:tavLst>
                                        <p:tav tm="0">
                                          <p:val>
                                            <p:fltVal val="0"/>
                                          </p:val>
                                        </p:tav>
                                        <p:tav tm="100000">
                                          <p:val>
                                            <p:strVal val="#ppt_h"/>
                                          </p:val>
                                        </p:tav>
                                      </p:tavLst>
                                    </p:anim>
                                    <p:animEffect transition="in" filter="fade">
                                      <p:cBhvr>
                                        <p:cTn id="86" dur="500"/>
                                        <p:tgtEl>
                                          <p:spTgt spid="5128"/>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5129"/>
                                        </p:tgtEl>
                                        <p:attrNameLst>
                                          <p:attrName>style.visibility</p:attrName>
                                        </p:attrNameLst>
                                      </p:cBhvr>
                                      <p:to>
                                        <p:strVal val="visible"/>
                                      </p:to>
                                    </p:set>
                                    <p:anim calcmode="lin" valueType="num">
                                      <p:cBhvr>
                                        <p:cTn id="91" dur="500" fill="hold"/>
                                        <p:tgtEl>
                                          <p:spTgt spid="5129"/>
                                        </p:tgtEl>
                                        <p:attrNameLst>
                                          <p:attrName>ppt_w</p:attrName>
                                        </p:attrNameLst>
                                      </p:cBhvr>
                                      <p:tavLst>
                                        <p:tav tm="0">
                                          <p:val>
                                            <p:fltVal val="0"/>
                                          </p:val>
                                        </p:tav>
                                        <p:tav tm="100000">
                                          <p:val>
                                            <p:strVal val="#ppt_w"/>
                                          </p:val>
                                        </p:tav>
                                      </p:tavLst>
                                    </p:anim>
                                    <p:anim calcmode="lin" valueType="num">
                                      <p:cBhvr>
                                        <p:cTn id="92" dur="500" fill="hold"/>
                                        <p:tgtEl>
                                          <p:spTgt spid="5129"/>
                                        </p:tgtEl>
                                        <p:attrNameLst>
                                          <p:attrName>ppt_h</p:attrName>
                                        </p:attrNameLst>
                                      </p:cBhvr>
                                      <p:tavLst>
                                        <p:tav tm="0">
                                          <p:val>
                                            <p:fltVal val="0"/>
                                          </p:val>
                                        </p:tav>
                                        <p:tav tm="100000">
                                          <p:val>
                                            <p:strVal val="#ppt_h"/>
                                          </p:val>
                                        </p:tav>
                                      </p:tavLst>
                                    </p:anim>
                                    <p:animEffect transition="in" filter="fade">
                                      <p:cBhvr>
                                        <p:cTn id="93"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6" grpId="0" build="p"/>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29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p:txBody>
          <a:bodyPr/>
          <a:lstStyle/>
          <a:p>
            <a:r>
              <a:rPr lang="en-US" dirty="0" smtClean="0">
                <a:solidFill>
                  <a:schemeClr val="tx1"/>
                </a:solidFill>
              </a:rPr>
              <a:t>Grasslands</a:t>
            </a:r>
            <a:endParaRPr lang="en-US" dirty="0">
              <a:solidFill>
                <a:schemeClr val="tx1"/>
              </a:solidFill>
            </a:endParaRPr>
          </a:p>
        </p:txBody>
      </p:sp>
    </p:spTree>
    <p:extLst>
      <p:ext uri="{BB962C8B-B14F-4D97-AF65-F5344CB8AC3E}">
        <p14:creationId xmlns:p14="http://schemas.microsoft.com/office/powerpoint/2010/main" val="3834026805"/>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Rainforest</a:t>
            </a:r>
            <a:endParaRPr lang="en-US" dirty="0"/>
          </a:p>
        </p:txBody>
      </p:sp>
      <p:sp>
        <p:nvSpPr>
          <p:cNvPr id="8" name="Content Placeholder 7"/>
          <p:cNvSpPr>
            <a:spLocks noGrp="1"/>
          </p:cNvSpPr>
          <p:nvPr>
            <p:ph sz="half" idx="1"/>
          </p:nvPr>
        </p:nvSpPr>
        <p:spPr/>
        <p:txBody>
          <a:bodyPr>
            <a:normAutofit fontScale="85000" lnSpcReduction="20000"/>
          </a:bodyPr>
          <a:lstStyle/>
          <a:p>
            <a:r>
              <a:rPr lang="en-US" dirty="0" smtClean="0"/>
              <a:t>Rainforests are forests of tall trees in a region of year-round warmth</a:t>
            </a:r>
          </a:p>
          <a:p>
            <a:r>
              <a:rPr lang="en-US" dirty="0" smtClean="0"/>
              <a:t>Rainfall is often more than 100 inches per year</a:t>
            </a:r>
          </a:p>
          <a:p>
            <a:r>
              <a:rPr lang="en-US" dirty="0" smtClean="0"/>
              <a:t>Almost all rainforests lie near the equator</a:t>
            </a:r>
          </a:p>
          <a:p>
            <a:r>
              <a:rPr lang="en-US" dirty="0" smtClean="0"/>
              <a:t>Rainforests cover about 6% of the earth’s surface and are thought to produce nearly 40% of Earth’s oxygen</a:t>
            </a:r>
          </a:p>
          <a:p>
            <a:r>
              <a:rPr lang="en-US" dirty="0" smtClean="0"/>
              <a:t>Rainforests have extremely high biodiversity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86000"/>
            <a:ext cx="3938588" cy="239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02626"/>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Rainforests</a:t>
            </a:r>
            <a:endParaRPr lang="en-US" dirty="0"/>
          </a:p>
        </p:txBody>
      </p:sp>
      <p:sp>
        <p:nvSpPr>
          <p:cNvPr id="3" name="Text Placeholder 2"/>
          <p:cNvSpPr>
            <a:spLocks noGrp="1"/>
          </p:cNvSpPr>
          <p:nvPr>
            <p:ph type="body" idx="1"/>
          </p:nvPr>
        </p:nvSpPr>
        <p:spPr/>
        <p:txBody>
          <a:bodyPr/>
          <a:lstStyle/>
          <a:p>
            <a:r>
              <a:rPr lang="en-US" dirty="0" smtClean="0"/>
              <a:t>Rainforest plants</a:t>
            </a:r>
            <a:endParaRPr lang="en-US" dirty="0"/>
          </a:p>
        </p:txBody>
      </p:sp>
      <p:sp>
        <p:nvSpPr>
          <p:cNvPr id="4" name="Text Placeholder 3"/>
          <p:cNvSpPr>
            <a:spLocks noGrp="1"/>
          </p:cNvSpPr>
          <p:nvPr>
            <p:ph type="body" sz="half" idx="3"/>
          </p:nvPr>
        </p:nvSpPr>
        <p:spPr/>
        <p:txBody>
          <a:bodyPr/>
          <a:lstStyle/>
          <a:p>
            <a:r>
              <a:rPr lang="en-US" dirty="0" smtClean="0"/>
              <a:t>Rainforest animals</a:t>
            </a:r>
            <a:endParaRPr lang="en-US" dirty="0"/>
          </a:p>
        </p:txBody>
      </p:sp>
      <p:sp>
        <p:nvSpPr>
          <p:cNvPr id="5" name="Content Placeholder 4"/>
          <p:cNvSpPr>
            <a:spLocks noGrp="1"/>
          </p:cNvSpPr>
          <p:nvPr>
            <p:ph sz="quarter" idx="2"/>
          </p:nvPr>
        </p:nvSpPr>
        <p:spPr/>
        <p:txBody>
          <a:bodyPr>
            <a:normAutofit fontScale="70000" lnSpcReduction="20000"/>
          </a:bodyPr>
          <a:lstStyle/>
          <a:p>
            <a:r>
              <a:rPr lang="en-US" dirty="0" smtClean="0"/>
              <a:t>70 % of the plants in a rainforest are trees – a rainforest has more types of trees than anywhere else in the world!</a:t>
            </a:r>
          </a:p>
          <a:p>
            <a:pPr marL="137160" indent="0">
              <a:buNone/>
            </a:pPr>
            <a:endParaRPr lang="en-US" dirty="0" smtClean="0"/>
          </a:p>
          <a:p>
            <a:r>
              <a:rPr lang="en-US" dirty="0" smtClean="0"/>
              <a:t>There are several foliage layers in a rainforest: an emergent layer, upper canopy, understory, shrubs, and the forest floor.</a:t>
            </a:r>
          </a:p>
          <a:p>
            <a:pPr marL="137160" indent="0">
              <a:buNone/>
            </a:pPr>
            <a:endParaRPr lang="en-US" dirty="0" smtClean="0"/>
          </a:p>
          <a:p>
            <a:r>
              <a:rPr lang="en-US" dirty="0" smtClean="0"/>
              <a:t>Plants in the rainforest must have adaptations to deal with large amounts of rainfall, as well as a shallow soil – there is only a thin layer of nutritious soil in a rainforest.</a:t>
            </a:r>
            <a:endParaRPr lang="en-US" dirty="0"/>
          </a:p>
        </p:txBody>
      </p:sp>
      <p:sp>
        <p:nvSpPr>
          <p:cNvPr id="6" name="Content Placeholder 5"/>
          <p:cNvSpPr>
            <a:spLocks noGrp="1"/>
          </p:cNvSpPr>
          <p:nvPr>
            <p:ph sz="quarter" idx="4"/>
          </p:nvPr>
        </p:nvSpPr>
        <p:spPr/>
        <p:txBody>
          <a:bodyPr>
            <a:normAutofit fontScale="70000" lnSpcReduction="20000"/>
          </a:bodyPr>
          <a:lstStyle/>
          <a:p>
            <a:r>
              <a:rPr lang="en-US" dirty="0" smtClean="0"/>
              <a:t>Insects make up the largest group of animals in the rainforests – insects play an important role in plant pollination and nutrient recycling.</a:t>
            </a:r>
          </a:p>
          <a:p>
            <a:pPr marL="137160" indent="0">
              <a:buNone/>
            </a:pPr>
            <a:endParaRPr lang="en-US" dirty="0" smtClean="0"/>
          </a:p>
          <a:p>
            <a:r>
              <a:rPr lang="en-US" dirty="0" smtClean="0"/>
              <a:t>Many animals have adaptations for living in trees – such as prehensile tails.</a:t>
            </a:r>
          </a:p>
          <a:p>
            <a:pPr marL="137160" indent="0">
              <a:buNone/>
            </a:pPr>
            <a:endParaRPr lang="en-US" dirty="0" smtClean="0"/>
          </a:p>
          <a:p>
            <a:r>
              <a:rPr lang="en-US" dirty="0" smtClean="0"/>
              <a:t>May birds of the rainforest are brightly colored and have adaptations for being mainly insect and fruit eaters.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579" y="4724400"/>
            <a:ext cx="106613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2868" y="3962400"/>
            <a:ext cx="1221308" cy="913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7156" y="5347489"/>
            <a:ext cx="1775702" cy="1162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6185" y="3699047"/>
            <a:ext cx="1656683" cy="110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8421" y="2150547"/>
            <a:ext cx="1314450" cy="122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110413" y="2194968"/>
            <a:ext cx="1293858" cy="157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2321225"/>
            <a:ext cx="3234367" cy="273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075" y="2194968"/>
            <a:ext cx="21431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81200" y="3429000"/>
            <a:ext cx="2514600" cy="172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0353" y="4994874"/>
            <a:ext cx="2116871" cy="158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01901" y="2279918"/>
            <a:ext cx="986213" cy="149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91400" y="4504414"/>
            <a:ext cx="1410272"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511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061"/>
                                        </p:tgtEl>
                                        <p:attrNameLst>
                                          <p:attrName>style.visibility</p:attrName>
                                        </p:attrNameLst>
                                      </p:cBhvr>
                                      <p:to>
                                        <p:strVal val="visible"/>
                                      </p:to>
                                    </p:set>
                                    <p:anim calcmode="lin" valueType="num">
                                      <p:cBhvr>
                                        <p:cTn id="47" dur="500" fill="hold"/>
                                        <p:tgtEl>
                                          <p:spTgt spid="2061"/>
                                        </p:tgtEl>
                                        <p:attrNameLst>
                                          <p:attrName>ppt_w</p:attrName>
                                        </p:attrNameLst>
                                      </p:cBhvr>
                                      <p:tavLst>
                                        <p:tav tm="0">
                                          <p:val>
                                            <p:fltVal val="0"/>
                                          </p:val>
                                        </p:tav>
                                        <p:tav tm="100000">
                                          <p:val>
                                            <p:strVal val="#ppt_w"/>
                                          </p:val>
                                        </p:tav>
                                      </p:tavLst>
                                    </p:anim>
                                    <p:anim calcmode="lin" valueType="num">
                                      <p:cBhvr>
                                        <p:cTn id="48" dur="500" fill="hold"/>
                                        <p:tgtEl>
                                          <p:spTgt spid="2061"/>
                                        </p:tgtEl>
                                        <p:attrNameLst>
                                          <p:attrName>ppt_h</p:attrName>
                                        </p:attrNameLst>
                                      </p:cBhvr>
                                      <p:tavLst>
                                        <p:tav tm="0">
                                          <p:val>
                                            <p:fltVal val="0"/>
                                          </p:val>
                                        </p:tav>
                                        <p:tav tm="100000">
                                          <p:val>
                                            <p:strVal val="#ppt_h"/>
                                          </p:val>
                                        </p:tav>
                                      </p:tavLst>
                                    </p:anim>
                                    <p:animEffect transition="in" filter="fade">
                                      <p:cBhvr>
                                        <p:cTn id="49" dur="500"/>
                                        <p:tgtEl>
                                          <p:spTgt spid="206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059"/>
                                        </p:tgtEl>
                                        <p:attrNameLst>
                                          <p:attrName>style.visibility</p:attrName>
                                        </p:attrNameLst>
                                      </p:cBhvr>
                                      <p:to>
                                        <p:strVal val="visible"/>
                                      </p:to>
                                    </p:set>
                                    <p:anim calcmode="lin" valueType="num">
                                      <p:cBhvr>
                                        <p:cTn id="54" dur="500" fill="hold"/>
                                        <p:tgtEl>
                                          <p:spTgt spid="2059"/>
                                        </p:tgtEl>
                                        <p:attrNameLst>
                                          <p:attrName>ppt_w</p:attrName>
                                        </p:attrNameLst>
                                      </p:cBhvr>
                                      <p:tavLst>
                                        <p:tav tm="0">
                                          <p:val>
                                            <p:fltVal val="0"/>
                                          </p:val>
                                        </p:tav>
                                        <p:tav tm="100000">
                                          <p:val>
                                            <p:strVal val="#ppt_w"/>
                                          </p:val>
                                        </p:tav>
                                      </p:tavLst>
                                    </p:anim>
                                    <p:anim calcmode="lin" valueType="num">
                                      <p:cBhvr>
                                        <p:cTn id="55" dur="500" fill="hold"/>
                                        <p:tgtEl>
                                          <p:spTgt spid="2059"/>
                                        </p:tgtEl>
                                        <p:attrNameLst>
                                          <p:attrName>ppt_h</p:attrName>
                                        </p:attrNameLst>
                                      </p:cBhvr>
                                      <p:tavLst>
                                        <p:tav tm="0">
                                          <p:val>
                                            <p:fltVal val="0"/>
                                          </p:val>
                                        </p:tav>
                                        <p:tav tm="100000">
                                          <p:val>
                                            <p:strVal val="#ppt_h"/>
                                          </p:val>
                                        </p:tav>
                                      </p:tavLst>
                                    </p:anim>
                                    <p:animEffect transition="in" filter="fade">
                                      <p:cBhvr>
                                        <p:cTn id="56" dur="500"/>
                                        <p:tgtEl>
                                          <p:spTgt spid="2059"/>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2052"/>
                                        </p:tgtEl>
                                        <p:attrNameLst>
                                          <p:attrName>style.visibility</p:attrName>
                                        </p:attrNameLst>
                                      </p:cBhvr>
                                      <p:to>
                                        <p:strVal val="visible"/>
                                      </p:to>
                                    </p:set>
                                    <p:anim calcmode="lin" valueType="num">
                                      <p:cBhvr>
                                        <p:cTn id="61" dur="500" fill="hold"/>
                                        <p:tgtEl>
                                          <p:spTgt spid="2052"/>
                                        </p:tgtEl>
                                        <p:attrNameLst>
                                          <p:attrName>ppt_w</p:attrName>
                                        </p:attrNameLst>
                                      </p:cBhvr>
                                      <p:tavLst>
                                        <p:tav tm="0">
                                          <p:val>
                                            <p:fltVal val="0"/>
                                          </p:val>
                                        </p:tav>
                                        <p:tav tm="100000">
                                          <p:val>
                                            <p:strVal val="#ppt_w"/>
                                          </p:val>
                                        </p:tav>
                                      </p:tavLst>
                                    </p:anim>
                                    <p:anim calcmode="lin" valueType="num">
                                      <p:cBhvr>
                                        <p:cTn id="62" dur="500" fill="hold"/>
                                        <p:tgtEl>
                                          <p:spTgt spid="2052"/>
                                        </p:tgtEl>
                                        <p:attrNameLst>
                                          <p:attrName>ppt_h</p:attrName>
                                        </p:attrNameLst>
                                      </p:cBhvr>
                                      <p:tavLst>
                                        <p:tav tm="0">
                                          <p:val>
                                            <p:fltVal val="0"/>
                                          </p:val>
                                        </p:tav>
                                        <p:tav tm="100000">
                                          <p:val>
                                            <p:strVal val="#ppt_h"/>
                                          </p:val>
                                        </p:tav>
                                      </p:tavLst>
                                    </p:anim>
                                    <p:animEffect transition="in" filter="fade">
                                      <p:cBhvr>
                                        <p:cTn id="63" dur="500"/>
                                        <p:tgtEl>
                                          <p:spTgt spid="2052"/>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2060"/>
                                        </p:tgtEl>
                                        <p:attrNameLst>
                                          <p:attrName>style.visibility</p:attrName>
                                        </p:attrNameLst>
                                      </p:cBhvr>
                                      <p:to>
                                        <p:strVal val="visible"/>
                                      </p:to>
                                    </p:set>
                                    <p:anim calcmode="lin" valueType="num">
                                      <p:cBhvr>
                                        <p:cTn id="68" dur="500" fill="hold"/>
                                        <p:tgtEl>
                                          <p:spTgt spid="2060"/>
                                        </p:tgtEl>
                                        <p:attrNameLst>
                                          <p:attrName>ppt_w</p:attrName>
                                        </p:attrNameLst>
                                      </p:cBhvr>
                                      <p:tavLst>
                                        <p:tav tm="0">
                                          <p:val>
                                            <p:fltVal val="0"/>
                                          </p:val>
                                        </p:tav>
                                        <p:tav tm="100000">
                                          <p:val>
                                            <p:strVal val="#ppt_w"/>
                                          </p:val>
                                        </p:tav>
                                      </p:tavLst>
                                    </p:anim>
                                    <p:anim calcmode="lin" valueType="num">
                                      <p:cBhvr>
                                        <p:cTn id="69" dur="500" fill="hold"/>
                                        <p:tgtEl>
                                          <p:spTgt spid="2060"/>
                                        </p:tgtEl>
                                        <p:attrNameLst>
                                          <p:attrName>ppt_h</p:attrName>
                                        </p:attrNameLst>
                                      </p:cBhvr>
                                      <p:tavLst>
                                        <p:tav tm="0">
                                          <p:val>
                                            <p:fltVal val="0"/>
                                          </p:val>
                                        </p:tav>
                                        <p:tav tm="100000">
                                          <p:val>
                                            <p:strVal val="#ppt_h"/>
                                          </p:val>
                                        </p:tav>
                                      </p:tavLst>
                                    </p:anim>
                                    <p:animEffect transition="in" filter="fade">
                                      <p:cBhvr>
                                        <p:cTn id="70" dur="500"/>
                                        <p:tgtEl>
                                          <p:spTgt spid="206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2057"/>
                                        </p:tgtEl>
                                        <p:attrNameLst>
                                          <p:attrName>style.visibility</p:attrName>
                                        </p:attrNameLst>
                                      </p:cBhvr>
                                      <p:to>
                                        <p:strVal val="visible"/>
                                      </p:to>
                                    </p:set>
                                    <p:anim calcmode="lin" valueType="num">
                                      <p:cBhvr>
                                        <p:cTn id="75" dur="500" fill="hold"/>
                                        <p:tgtEl>
                                          <p:spTgt spid="2057"/>
                                        </p:tgtEl>
                                        <p:attrNameLst>
                                          <p:attrName>ppt_w</p:attrName>
                                        </p:attrNameLst>
                                      </p:cBhvr>
                                      <p:tavLst>
                                        <p:tav tm="0">
                                          <p:val>
                                            <p:fltVal val="0"/>
                                          </p:val>
                                        </p:tav>
                                        <p:tav tm="100000">
                                          <p:val>
                                            <p:strVal val="#ppt_w"/>
                                          </p:val>
                                        </p:tav>
                                      </p:tavLst>
                                    </p:anim>
                                    <p:anim calcmode="lin" valueType="num">
                                      <p:cBhvr>
                                        <p:cTn id="76" dur="500" fill="hold"/>
                                        <p:tgtEl>
                                          <p:spTgt spid="2057"/>
                                        </p:tgtEl>
                                        <p:attrNameLst>
                                          <p:attrName>ppt_h</p:attrName>
                                        </p:attrNameLst>
                                      </p:cBhvr>
                                      <p:tavLst>
                                        <p:tav tm="0">
                                          <p:val>
                                            <p:fltVal val="0"/>
                                          </p:val>
                                        </p:tav>
                                        <p:tav tm="100000">
                                          <p:val>
                                            <p:strVal val="#ppt_h"/>
                                          </p:val>
                                        </p:tav>
                                      </p:tavLst>
                                    </p:anim>
                                    <p:animEffect transition="in" filter="fade">
                                      <p:cBhvr>
                                        <p:cTn id="77" dur="500"/>
                                        <p:tgtEl>
                                          <p:spTgt spid="2057"/>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2058"/>
                                        </p:tgtEl>
                                        <p:attrNameLst>
                                          <p:attrName>style.visibility</p:attrName>
                                        </p:attrNameLst>
                                      </p:cBhvr>
                                      <p:to>
                                        <p:strVal val="visible"/>
                                      </p:to>
                                    </p:set>
                                    <p:anim calcmode="lin" valueType="num">
                                      <p:cBhvr>
                                        <p:cTn id="82" dur="500" fill="hold"/>
                                        <p:tgtEl>
                                          <p:spTgt spid="2058"/>
                                        </p:tgtEl>
                                        <p:attrNameLst>
                                          <p:attrName>ppt_w</p:attrName>
                                        </p:attrNameLst>
                                      </p:cBhvr>
                                      <p:tavLst>
                                        <p:tav tm="0">
                                          <p:val>
                                            <p:fltVal val="0"/>
                                          </p:val>
                                        </p:tav>
                                        <p:tav tm="100000">
                                          <p:val>
                                            <p:strVal val="#ppt_w"/>
                                          </p:val>
                                        </p:tav>
                                      </p:tavLst>
                                    </p:anim>
                                    <p:anim calcmode="lin" valueType="num">
                                      <p:cBhvr>
                                        <p:cTn id="83" dur="500" fill="hold"/>
                                        <p:tgtEl>
                                          <p:spTgt spid="2058"/>
                                        </p:tgtEl>
                                        <p:attrNameLst>
                                          <p:attrName>ppt_h</p:attrName>
                                        </p:attrNameLst>
                                      </p:cBhvr>
                                      <p:tavLst>
                                        <p:tav tm="0">
                                          <p:val>
                                            <p:fltVal val="0"/>
                                          </p:val>
                                        </p:tav>
                                        <p:tav tm="100000">
                                          <p:val>
                                            <p:strVal val="#ppt_h"/>
                                          </p:val>
                                        </p:tav>
                                      </p:tavLst>
                                    </p:anim>
                                    <p:animEffect transition="in" filter="fade">
                                      <p:cBhvr>
                                        <p:cTn id="84" dur="500"/>
                                        <p:tgtEl>
                                          <p:spTgt spid="2058"/>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2056"/>
                                        </p:tgtEl>
                                        <p:attrNameLst>
                                          <p:attrName>style.visibility</p:attrName>
                                        </p:attrNameLst>
                                      </p:cBhvr>
                                      <p:to>
                                        <p:strVal val="visible"/>
                                      </p:to>
                                    </p:set>
                                    <p:anim calcmode="lin" valueType="num">
                                      <p:cBhvr>
                                        <p:cTn id="89" dur="500" fill="hold"/>
                                        <p:tgtEl>
                                          <p:spTgt spid="2056"/>
                                        </p:tgtEl>
                                        <p:attrNameLst>
                                          <p:attrName>ppt_w</p:attrName>
                                        </p:attrNameLst>
                                      </p:cBhvr>
                                      <p:tavLst>
                                        <p:tav tm="0">
                                          <p:val>
                                            <p:fltVal val="0"/>
                                          </p:val>
                                        </p:tav>
                                        <p:tav tm="100000">
                                          <p:val>
                                            <p:strVal val="#ppt_w"/>
                                          </p:val>
                                        </p:tav>
                                      </p:tavLst>
                                    </p:anim>
                                    <p:anim calcmode="lin" valueType="num">
                                      <p:cBhvr>
                                        <p:cTn id="90" dur="500" fill="hold"/>
                                        <p:tgtEl>
                                          <p:spTgt spid="2056"/>
                                        </p:tgtEl>
                                        <p:attrNameLst>
                                          <p:attrName>ppt_h</p:attrName>
                                        </p:attrNameLst>
                                      </p:cBhvr>
                                      <p:tavLst>
                                        <p:tav tm="0">
                                          <p:val>
                                            <p:fltVal val="0"/>
                                          </p:val>
                                        </p:tav>
                                        <p:tav tm="100000">
                                          <p:val>
                                            <p:strVal val="#ppt_h"/>
                                          </p:val>
                                        </p:tav>
                                      </p:tavLst>
                                    </p:anim>
                                    <p:animEffect transition="in" filter="fade">
                                      <p:cBhvr>
                                        <p:cTn id="91" dur="500"/>
                                        <p:tgtEl>
                                          <p:spTgt spid="2056"/>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2051"/>
                                        </p:tgtEl>
                                        <p:attrNameLst>
                                          <p:attrName>style.visibility</p:attrName>
                                        </p:attrNameLst>
                                      </p:cBhvr>
                                      <p:to>
                                        <p:strVal val="visible"/>
                                      </p:to>
                                    </p:set>
                                    <p:anim calcmode="lin" valueType="num">
                                      <p:cBhvr>
                                        <p:cTn id="96" dur="500" fill="hold"/>
                                        <p:tgtEl>
                                          <p:spTgt spid="2051"/>
                                        </p:tgtEl>
                                        <p:attrNameLst>
                                          <p:attrName>ppt_w</p:attrName>
                                        </p:attrNameLst>
                                      </p:cBhvr>
                                      <p:tavLst>
                                        <p:tav tm="0">
                                          <p:val>
                                            <p:fltVal val="0"/>
                                          </p:val>
                                        </p:tav>
                                        <p:tav tm="100000">
                                          <p:val>
                                            <p:strVal val="#ppt_w"/>
                                          </p:val>
                                        </p:tav>
                                      </p:tavLst>
                                    </p:anim>
                                    <p:anim calcmode="lin" valueType="num">
                                      <p:cBhvr>
                                        <p:cTn id="97" dur="500" fill="hold"/>
                                        <p:tgtEl>
                                          <p:spTgt spid="2051"/>
                                        </p:tgtEl>
                                        <p:attrNameLst>
                                          <p:attrName>ppt_h</p:attrName>
                                        </p:attrNameLst>
                                      </p:cBhvr>
                                      <p:tavLst>
                                        <p:tav tm="0">
                                          <p:val>
                                            <p:fltVal val="0"/>
                                          </p:val>
                                        </p:tav>
                                        <p:tav tm="100000">
                                          <p:val>
                                            <p:strVal val="#ppt_h"/>
                                          </p:val>
                                        </p:tav>
                                      </p:tavLst>
                                    </p:anim>
                                    <p:animEffect transition="in" filter="fade">
                                      <p:cBhvr>
                                        <p:cTn id="98" dur="500"/>
                                        <p:tgtEl>
                                          <p:spTgt spid="2051"/>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2055"/>
                                        </p:tgtEl>
                                        <p:attrNameLst>
                                          <p:attrName>style.visibility</p:attrName>
                                        </p:attrNameLst>
                                      </p:cBhvr>
                                      <p:to>
                                        <p:strVal val="visible"/>
                                      </p:to>
                                    </p:set>
                                    <p:anim calcmode="lin" valueType="num">
                                      <p:cBhvr>
                                        <p:cTn id="103" dur="500" fill="hold"/>
                                        <p:tgtEl>
                                          <p:spTgt spid="2055"/>
                                        </p:tgtEl>
                                        <p:attrNameLst>
                                          <p:attrName>ppt_w</p:attrName>
                                        </p:attrNameLst>
                                      </p:cBhvr>
                                      <p:tavLst>
                                        <p:tav tm="0">
                                          <p:val>
                                            <p:fltVal val="0"/>
                                          </p:val>
                                        </p:tav>
                                        <p:tav tm="100000">
                                          <p:val>
                                            <p:strVal val="#ppt_w"/>
                                          </p:val>
                                        </p:tav>
                                      </p:tavLst>
                                    </p:anim>
                                    <p:anim calcmode="lin" valueType="num">
                                      <p:cBhvr>
                                        <p:cTn id="104" dur="500" fill="hold"/>
                                        <p:tgtEl>
                                          <p:spTgt spid="2055"/>
                                        </p:tgtEl>
                                        <p:attrNameLst>
                                          <p:attrName>ppt_h</p:attrName>
                                        </p:attrNameLst>
                                      </p:cBhvr>
                                      <p:tavLst>
                                        <p:tav tm="0">
                                          <p:val>
                                            <p:fltVal val="0"/>
                                          </p:val>
                                        </p:tav>
                                        <p:tav tm="100000">
                                          <p:val>
                                            <p:strVal val="#ppt_h"/>
                                          </p:val>
                                        </p:tav>
                                      </p:tavLst>
                                    </p:anim>
                                    <p:animEffect transition="in" filter="fade">
                                      <p:cBhvr>
                                        <p:cTn id="105" dur="500"/>
                                        <p:tgtEl>
                                          <p:spTgt spid="2055"/>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nodeType="clickEffect">
                                  <p:stCondLst>
                                    <p:cond delay="0"/>
                                  </p:stCondLst>
                                  <p:childTnLst>
                                    <p:set>
                                      <p:cBhvr>
                                        <p:cTn id="109" dur="1" fill="hold">
                                          <p:stCondLst>
                                            <p:cond delay="0"/>
                                          </p:stCondLst>
                                        </p:cTn>
                                        <p:tgtEl>
                                          <p:spTgt spid="2053"/>
                                        </p:tgtEl>
                                        <p:attrNameLst>
                                          <p:attrName>style.visibility</p:attrName>
                                        </p:attrNameLst>
                                      </p:cBhvr>
                                      <p:to>
                                        <p:strVal val="visible"/>
                                      </p:to>
                                    </p:set>
                                    <p:anim calcmode="lin" valueType="num">
                                      <p:cBhvr>
                                        <p:cTn id="110" dur="500" fill="hold"/>
                                        <p:tgtEl>
                                          <p:spTgt spid="2053"/>
                                        </p:tgtEl>
                                        <p:attrNameLst>
                                          <p:attrName>ppt_w</p:attrName>
                                        </p:attrNameLst>
                                      </p:cBhvr>
                                      <p:tavLst>
                                        <p:tav tm="0">
                                          <p:val>
                                            <p:fltVal val="0"/>
                                          </p:val>
                                        </p:tav>
                                        <p:tav tm="100000">
                                          <p:val>
                                            <p:strVal val="#ppt_w"/>
                                          </p:val>
                                        </p:tav>
                                      </p:tavLst>
                                    </p:anim>
                                    <p:anim calcmode="lin" valueType="num">
                                      <p:cBhvr>
                                        <p:cTn id="111" dur="500" fill="hold"/>
                                        <p:tgtEl>
                                          <p:spTgt spid="2053"/>
                                        </p:tgtEl>
                                        <p:attrNameLst>
                                          <p:attrName>ppt_h</p:attrName>
                                        </p:attrNameLst>
                                      </p:cBhvr>
                                      <p:tavLst>
                                        <p:tav tm="0">
                                          <p:val>
                                            <p:fltVal val="0"/>
                                          </p:val>
                                        </p:tav>
                                        <p:tav tm="100000">
                                          <p:val>
                                            <p:strVal val="#ppt_h"/>
                                          </p:val>
                                        </p:tav>
                                      </p:tavLst>
                                    </p:anim>
                                    <p:animEffect transition="in" filter="fade">
                                      <p:cBhvr>
                                        <p:cTn id="112" dur="500"/>
                                        <p:tgtEl>
                                          <p:spTgt spid="2053"/>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nodeType="clickEffect">
                                  <p:stCondLst>
                                    <p:cond delay="0"/>
                                  </p:stCondLst>
                                  <p:childTnLst>
                                    <p:set>
                                      <p:cBhvr>
                                        <p:cTn id="116" dur="1" fill="hold">
                                          <p:stCondLst>
                                            <p:cond delay="0"/>
                                          </p:stCondLst>
                                        </p:cTn>
                                        <p:tgtEl>
                                          <p:spTgt spid="2054"/>
                                        </p:tgtEl>
                                        <p:attrNameLst>
                                          <p:attrName>style.visibility</p:attrName>
                                        </p:attrNameLst>
                                      </p:cBhvr>
                                      <p:to>
                                        <p:strVal val="visible"/>
                                      </p:to>
                                    </p:set>
                                    <p:anim calcmode="lin" valueType="num">
                                      <p:cBhvr>
                                        <p:cTn id="117" dur="500" fill="hold"/>
                                        <p:tgtEl>
                                          <p:spTgt spid="2054"/>
                                        </p:tgtEl>
                                        <p:attrNameLst>
                                          <p:attrName>ppt_w</p:attrName>
                                        </p:attrNameLst>
                                      </p:cBhvr>
                                      <p:tavLst>
                                        <p:tav tm="0">
                                          <p:val>
                                            <p:fltVal val="0"/>
                                          </p:val>
                                        </p:tav>
                                        <p:tav tm="100000">
                                          <p:val>
                                            <p:strVal val="#ppt_w"/>
                                          </p:val>
                                        </p:tav>
                                      </p:tavLst>
                                    </p:anim>
                                    <p:anim calcmode="lin" valueType="num">
                                      <p:cBhvr>
                                        <p:cTn id="118" dur="500" fill="hold"/>
                                        <p:tgtEl>
                                          <p:spTgt spid="2054"/>
                                        </p:tgtEl>
                                        <p:attrNameLst>
                                          <p:attrName>ppt_h</p:attrName>
                                        </p:attrNameLst>
                                      </p:cBhvr>
                                      <p:tavLst>
                                        <p:tav tm="0">
                                          <p:val>
                                            <p:fltVal val="0"/>
                                          </p:val>
                                        </p:tav>
                                        <p:tav tm="100000">
                                          <p:val>
                                            <p:strVal val="#ppt_h"/>
                                          </p:val>
                                        </p:tav>
                                      </p:tavLst>
                                    </p:anim>
                                    <p:animEffect transition="in" filter="fade">
                                      <p:cBhvr>
                                        <p:cTn id="119" dur="500"/>
                                        <p:tgtEl>
                                          <p:spTgt spid="2054"/>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nodeType="clickEffect">
                                  <p:stCondLst>
                                    <p:cond delay="0"/>
                                  </p:stCondLst>
                                  <p:childTnLst>
                                    <p:set>
                                      <p:cBhvr>
                                        <p:cTn id="123" dur="1" fill="hold">
                                          <p:stCondLst>
                                            <p:cond delay="0"/>
                                          </p:stCondLst>
                                        </p:cTn>
                                        <p:tgtEl>
                                          <p:spTgt spid="2050"/>
                                        </p:tgtEl>
                                        <p:attrNameLst>
                                          <p:attrName>style.visibility</p:attrName>
                                        </p:attrNameLst>
                                      </p:cBhvr>
                                      <p:to>
                                        <p:strVal val="visible"/>
                                      </p:to>
                                    </p:set>
                                    <p:anim calcmode="lin" valueType="num">
                                      <p:cBhvr>
                                        <p:cTn id="124" dur="500" fill="hold"/>
                                        <p:tgtEl>
                                          <p:spTgt spid="2050"/>
                                        </p:tgtEl>
                                        <p:attrNameLst>
                                          <p:attrName>ppt_w</p:attrName>
                                        </p:attrNameLst>
                                      </p:cBhvr>
                                      <p:tavLst>
                                        <p:tav tm="0">
                                          <p:val>
                                            <p:fltVal val="0"/>
                                          </p:val>
                                        </p:tav>
                                        <p:tav tm="100000">
                                          <p:val>
                                            <p:strVal val="#ppt_w"/>
                                          </p:val>
                                        </p:tav>
                                      </p:tavLst>
                                    </p:anim>
                                    <p:anim calcmode="lin" valueType="num">
                                      <p:cBhvr>
                                        <p:cTn id="125" dur="500" fill="hold"/>
                                        <p:tgtEl>
                                          <p:spTgt spid="2050"/>
                                        </p:tgtEl>
                                        <p:attrNameLst>
                                          <p:attrName>ppt_h</p:attrName>
                                        </p:attrNameLst>
                                      </p:cBhvr>
                                      <p:tavLst>
                                        <p:tav tm="0">
                                          <p:val>
                                            <p:fltVal val="0"/>
                                          </p:val>
                                        </p:tav>
                                        <p:tav tm="100000">
                                          <p:val>
                                            <p:strVal val="#ppt_h"/>
                                          </p:val>
                                        </p:tav>
                                      </p:tavLst>
                                    </p:anim>
                                    <p:animEffect transition="in" filter="fade">
                                      <p:cBhvr>
                                        <p:cTn id="1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Biomes</a:t>
            </a:r>
            <a:endParaRPr lang="en-US" dirty="0"/>
          </a:p>
        </p:txBody>
      </p:sp>
      <p:sp>
        <p:nvSpPr>
          <p:cNvPr id="3" name="Content Placeholder 2"/>
          <p:cNvSpPr>
            <a:spLocks noGrp="1"/>
          </p:cNvSpPr>
          <p:nvPr>
            <p:ph idx="1"/>
          </p:nvPr>
        </p:nvSpPr>
        <p:spPr/>
        <p:txBody>
          <a:bodyPr/>
          <a:lstStyle/>
          <a:p>
            <a:r>
              <a:rPr lang="en-US" dirty="0" smtClean="0"/>
              <a:t>A large geographical area of distinctive plant and animal groups, which are adapted to that particular environment</a:t>
            </a:r>
          </a:p>
          <a:p>
            <a:pPr lvl="1"/>
            <a:endParaRPr lang="en-US" dirty="0" smtClean="0"/>
          </a:p>
          <a:p>
            <a:pPr lvl="1"/>
            <a:r>
              <a:rPr lang="en-US" dirty="0" smtClean="0"/>
              <a:t>Climate is also a major factor in determining the type of biome</a:t>
            </a:r>
            <a:endParaRPr lang="en-US" dirty="0"/>
          </a:p>
        </p:txBody>
      </p:sp>
    </p:spTree>
    <p:extLst>
      <p:ext uri="{BB962C8B-B14F-4D97-AF65-F5344CB8AC3E}">
        <p14:creationId xmlns:p14="http://schemas.microsoft.com/office/powerpoint/2010/main" val="2663584901"/>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 y="0"/>
            <a:ext cx="9158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6200"/>
            <a:ext cx="8229600" cy="1143000"/>
          </a:xfrm>
        </p:spPr>
        <p:txBody>
          <a:bodyPr/>
          <a:lstStyle/>
          <a:p>
            <a:r>
              <a:rPr lang="en-US" dirty="0" smtClean="0">
                <a:solidFill>
                  <a:schemeClr val="accent1">
                    <a:lumMod val="50000"/>
                  </a:schemeClr>
                </a:solidFill>
              </a:rPr>
              <a:t>Rainforest</a:t>
            </a:r>
            <a:endParaRPr lang="en-US" dirty="0">
              <a:solidFill>
                <a:schemeClr val="accent1">
                  <a:lumMod val="50000"/>
                </a:schemeClr>
              </a:solidFill>
            </a:endParaRPr>
          </a:p>
        </p:txBody>
      </p:sp>
    </p:spTree>
    <p:extLst>
      <p:ext uri="{BB962C8B-B14F-4D97-AF65-F5344CB8AC3E}">
        <p14:creationId xmlns:p14="http://schemas.microsoft.com/office/powerpoint/2010/main" val="2371559418"/>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Desert</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A desert is an area that receives less than 20 inches of rain a year</a:t>
            </a:r>
          </a:p>
          <a:p>
            <a:r>
              <a:rPr lang="en-US" dirty="0" smtClean="0"/>
              <a:t>There are four major types of deserts: hot and dry, semiarid, coastal, and cold. </a:t>
            </a:r>
          </a:p>
          <a:p>
            <a:r>
              <a:rPr lang="en-US" dirty="0" smtClean="0"/>
              <a:t>Desert plants and animals are extremely adapted to deal with the harsh environments of these four types of deserts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084" y="1981200"/>
            <a:ext cx="413031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395386"/>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Desert</a:t>
            </a:r>
            <a:endParaRPr lang="en-US" dirty="0"/>
          </a:p>
        </p:txBody>
      </p:sp>
      <p:sp>
        <p:nvSpPr>
          <p:cNvPr id="3" name="Text Placeholder 2"/>
          <p:cNvSpPr>
            <a:spLocks noGrp="1"/>
          </p:cNvSpPr>
          <p:nvPr>
            <p:ph type="body" idx="1"/>
          </p:nvPr>
        </p:nvSpPr>
        <p:spPr/>
        <p:txBody>
          <a:bodyPr/>
          <a:lstStyle/>
          <a:p>
            <a:r>
              <a:rPr lang="en-US" dirty="0" smtClean="0"/>
              <a:t>Desert Plants	</a:t>
            </a:r>
            <a:endParaRPr lang="en-US" dirty="0"/>
          </a:p>
        </p:txBody>
      </p:sp>
      <p:sp>
        <p:nvSpPr>
          <p:cNvPr id="4" name="Text Placeholder 3"/>
          <p:cNvSpPr>
            <a:spLocks noGrp="1"/>
          </p:cNvSpPr>
          <p:nvPr>
            <p:ph type="body" sz="half" idx="3"/>
          </p:nvPr>
        </p:nvSpPr>
        <p:spPr/>
        <p:txBody>
          <a:bodyPr/>
          <a:lstStyle/>
          <a:p>
            <a:r>
              <a:rPr lang="en-US" dirty="0" smtClean="0"/>
              <a:t>Desert animals</a:t>
            </a:r>
            <a:endParaRPr lang="en-US" dirty="0"/>
          </a:p>
        </p:txBody>
      </p:sp>
      <p:sp>
        <p:nvSpPr>
          <p:cNvPr id="5" name="Content Placeholder 4"/>
          <p:cNvSpPr>
            <a:spLocks noGrp="1"/>
          </p:cNvSpPr>
          <p:nvPr>
            <p:ph sz="quarter" idx="2"/>
          </p:nvPr>
        </p:nvSpPr>
        <p:spPr/>
        <p:txBody>
          <a:bodyPr>
            <a:normAutofit fontScale="85000" lnSpcReduction="10000"/>
          </a:bodyPr>
          <a:lstStyle/>
          <a:p>
            <a:r>
              <a:rPr lang="en-US" dirty="0" smtClean="0"/>
              <a:t>Plants in desert environments are specialized to take in and retain as much water as possible – this can be done by having thick, waxy leaves, or by reducing leaf surface area (in plants, leaves typically release water). Desert plant leaves also store nutrients. </a:t>
            </a:r>
          </a:p>
          <a:p>
            <a:r>
              <a:rPr lang="en-US" dirty="0" smtClean="0"/>
              <a:t>Many plants in the desert are called cacti, or succulent plants. </a:t>
            </a:r>
            <a:endParaRPr lang="en-US" dirty="0"/>
          </a:p>
        </p:txBody>
      </p:sp>
      <p:sp>
        <p:nvSpPr>
          <p:cNvPr id="6" name="Content Placeholder 5"/>
          <p:cNvSpPr>
            <a:spLocks noGrp="1"/>
          </p:cNvSpPr>
          <p:nvPr>
            <p:ph sz="quarter" idx="4"/>
          </p:nvPr>
        </p:nvSpPr>
        <p:spPr/>
        <p:txBody>
          <a:bodyPr>
            <a:normAutofit fontScale="85000" lnSpcReduction="20000"/>
          </a:bodyPr>
          <a:lstStyle/>
          <a:p>
            <a:r>
              <a:rPr lang="en-US" dirty="0" smtClean="0"/>
              <a:t>Most desert animals burrow underground and come out at night</a:t>
            </a:r>
          </a:p>
          <a:p>
            <a:r>
              <a:rPr lang="en-US" dirty="0" smtClean="0"/>
              <a:t>The most common desert animals are typically reptiles. </a:t>
            </a:r>
          </a:p>
          <a:p>
            <a:r>
              <a:rPr lang="en-US" dirty="0" smtClean="0"/>
              <a:t>There are relatively few large mammals in deserts because most are not capable of storing water and withstanding heat. Most desert mammals are small, and will spend the majority of their time burrowing underground.</a:t>
            </a:r>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691189" y="1195609"/>
            <a:ext cx="1923252"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89" y="2362200"/>
            <a:ext cx="2361905" cy="177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394348"/>
            <a:ext cx="19050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787" y="4362450"/>
            <a:ext cx="2686050" cy="145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045825"/>
            <a:ext cx="2496404" cy="1661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6410" y="3396434"/>
            <a:ext cx="2185988" cy="147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56544" y="3736181"/>
            <a:ext cx="2209799" cy="148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4200" y="4761612"/>
            <a:ext cx="1715138" cy="1151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5235021"/>
            <a:ext cx="2189006" cy="144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03669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30"/>
                                        </p:tgtEl>
                                        <p:attrNameLst>
                                          <p:attrName>style.visibility</p:attrName>
                                        </p:attrNameLst>
                                      </p:cBhvr>
                                      <p:to>
                                        <p:strVal val="visible"/>
                                      </p:to>
                                    </p:set>
                                    <p:anim calcmode="lin" valueType="num">
                                      <p:cBhvr>
                                        <p:cTn id="42" dur="500" fill="hold"/>
                                        <p:tgtEl>
                                          <p:spTgt spid="1030"/>
                                        </p:tgtEl>
                                        <p:attrNameLst>
                                          <p:attrName>ppt_w</p:attrName>
                                        </p:attrNameLst>
                                      </p:cBhvr>
                                      <p:tavLst>
                                        <p:tav tm="0">
                                          <p:val>
                                            <p:fltVal val="0"/>
                                          </p:val>
                                        </p:tav>
                                        <p:tav tm="100000">
                                          <p:val>
                                            <p:strVal val="#ppt_w"/>
                                          </p:val>
                                        </p:tav>
                                      </p:tavLst>
                                    </p:anim>
                                    <p:anim calcmode="lin" valueType="num">
                                      <p:cBhvr>
                                        <p:cTn id="43" dur="500" fill="hold"/>
                                        <p:tgtEl>
                                          <p:spTgt spid="1030"/>
                                        </p:tgtEl>
                                        <p:attrNameLst>
                                          <p:attrName>ppt_h</p:attrName>
                                        </p:attrNameLst>
                                      </p:cBhvr>
                                      <p:tavLst>
                                        <p:tav tm="0">
                                          <p:val>
                                            <p:fltVal val="0"/>
                                          </p:val>
                                        </p:tav>
                                        <p:tav tm="100000">
                                          <p:val>
                                            <p:strVal val="#ppt_h"/>
                                          </p:val>
                                        </p:tav>
                                      </p:tavLst>
                                    </p:anim>
                                    <p:animEffect transition="in" filter="fade">
                                      <p:cBhvr>
                                        <p:cTn id="44" dur="500"/>
                                        <p:tgtEl>
                                          <p:spTgt spid="103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029"/>
                                        </p:tgtEl>
                                        <p:attrNameLst>
                                          <p:attrName>style.visibility</p:attrName>
                                        </p:attrNameLst>
                                      </p:cBhvr>
                                      <p:to>
                                        <p:strVal val="visible"/>
                                      </p:to>
                                    </p:set>
                                    <p:anim calcmode="lin" valueType="num">
                                      <p:cBhvr>
                                        <p:cTn id="49" dur="500" fill="hold"/>
                                        <p:tgtEl>
                                          <p:spTgt spid="1029"/>
                                        </p:tgtEl>
                                        <p:attrNameLst>
                                          <p:attrName>ppt_w</p:attrName>
                                        </p:attrNameLst>
                                      </p:cBhvr>
                                      <p:tavLst>
                                        <p:tav tm="0">
                                          <p:val>
                                            <p:fltVal val="0"/>
                                          </p:val>
                                        </p:tav>
                                        <p:tav tm="100000">
                                          <p:val>
                                            <p:strVal val="#ppt_w"/>
                                          </p:val>
                                        </p:tav>
                                      </p:tavLst>
                                    </p:anim>
                                    <p:anim calcmode="lin" valueType="num">
                                      <p:cBhvr>
                                        <p:cTn id="50" dur="500" fill="hold"/>
                                        <p:tgtEl>
                                          <p:spTgt spid="1029"/>
                                        </p:tgtEl>
                                        <p:attrNameLst>
                                          <p:attrName>ppt_h</p:attrName>
                                        </p:attrNameLst>
                                      </p:cBhvr>
                                      <p:tavLst>
                                        <p:tav tm="0">
                                          <p:val>
                                            <p:fltVal val="0"/>
                                          </p:val>
                                        </p:tav>
                                        <p:tav tm="100000">
                                          <p:val>
                                            <p:strVal val="#ppt_h"/>
                                          </p:val>
                                        </p:tav>
                                      </p:tavLst>
                                    </p:anim>
                                    <p:animEffect transition="in" filter="fade">
                                      <p:cBhvr>
                                        <p:cTn id="51" dur="500"/>
                                        <p:tgtEl>
                                          <p:spTgt spid="102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031"/>
                                        </p:tgtEl>
                                        <p:attrNameLst>
                                          <p:attrName>style.visibility</p:attrName>
                                        </p:attrNameLst>
                                      </p:cBhvr>
                                      <p:to>
                                        <p:strVal val="visible"/>
                                      </p:to>
                                    </p:set>
                                    <p:anim calcmode="lin" valueType="num">
                                      <p:cBhvr>
                                        <p:cTn id="56" dur="500" fill="hold"/>
                                        <p:tgtEl>
                                          <p:spTgt spid="1031"/>
                                        </p:tgtEl>
                                        <p:attrNameLst>
                                          <p:attrName>ppt_w</p:attrName>
                                        </p:attrNameLst>
                                      </p:cBhvr>
                                      <p:tavLst>
                                        <p:tav tm="0">
                                          <p:val>
                                            <p:fltVal val="0"/>
                                          </p:val>
                                        </p:tav>
                                        <p:tav tm="100000">
                                          <p:val>
                                            <p:strVal val="#ppt_w"/>
                                          </p:val>
                                        </p:tav>
                                      </p:tavLst>
                                    </p:anim>
                                    <p:anim calcmode="lin" valueType="num">
                                      <p:cBhvr>
                                        <p:cTn id="57" dur="500" fill="hold"/>
                                        <p:tgtEl>
                                          <p:spTgt spid="1031"/>
                                        </p:tgtEl>
                                        <p:attrNameLst>
                                          <p:attrName>ppt_h</p:attrName>
                                        </p:attrNameLst>
                                      </p:cBhvr>
                                      <p:tavLst>
                                        <p:tav tm="0">
                                          <p:val>
                                            <p:fltVal val="0"/>
                                          </p:val>
                                        </p:tav>
                                        <p:tav tm="100000">
                                          <p:val>
                                            <p:strVal val="#ppt_h"/>
                                          </p:val>
                                        </p:tav>
                                      </p:tavLst>
                                    </p:anim>
                                    <p:animEffect transition="in" filter="fade">
                                      <p:cBhvr>
                                        <p:cTn id="58" dur="500"/>
                                        <p:tgtEl>
                                          <p:spTgt spid="103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027"/>
                                        </p:tgtEl>
                                        <p:attrNameLst>
                                          <p:attrName>style.visibility</p:attrName>
                                        </p:attrNameLst>
                                      </p:cBhvr>
                                      <p:to>
                                        <p:strVal val="visible"/>
                                      </p:to>
                                    </p:set>
                                    <p:anim calcmode="lin" valueType="num">
                                      <p:cBhvr>
                                        <p:cTn id="63" dur="500" fill="hold"/>
                                        <p:tgtEl>
                                          <p:spTgt spid="1027"/>
                                        </p:tgtEl>
                                        <p:attrNameLst>
                                          <p:attrName>ppt_w</p:attrName>
                                        </p:attrNameLst>
                                      </p:cBhvr>
                                      <p:tavLst>
                                        <p:tav tm="0">
                                          <p:val>
                                            <p:fltVal val="0"/>
                                          </p:val>
                                        </p:tav>
                                        <p:tav tm="100000">
                                          <p:val>
                                            <p:strVal val="#ppt_w"/>
                                          </p:val>
                                        </p:tav>
                                      </p:tavLst>
                                    </p:anim>
                                    <p:anim calcmode="lin" valueType="num">
                                      <p:cBhvr>
                                        <p:cTn id="64" dur="500" fill="hold"/>
                                        <p:tgtEl>
                                          <p:spTgt spid="1027"/>
                                        </p:tgtEl>
                                        <p:attrNameLst>
                                          <p:attrName>ppt_h</p:attrName>
                                        </p:attrNameLst>
                                      </p:cBhvr>
                                      <p:tavLst>
                                        <p:tav tm="0">
                                          <p:val>
                                            <p:fltVal val="0"/>
                                          </p:val>
                                        </p:tav>
                                        <p:tav tm="100000">
                                          <p:val>
                                            <p:strVal val="#ppt_h"/>
                                          </p:val>
                                        </p:tav>
                                      </p:tavLst>
                                    </p:anim>
                                    <p:animEffect transition="in" filter="fade">
                                      <p:cBhvr>
                                        <p:cTn id="65" dur="500"/>
                                        <p:tgtEl>
                                          <p:spTgt spid="102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032"/>
                                        </p:tgtEl>
                                        <p:attrNameLst>
                                          <p:attrName>style.visibility</p:attrName>
                                        </p:attrNameLst>
                                      </p:cBhvr>
                                      <p:to>
                                        <p:strVal val="visible"/>
                                      </p:to>
                                    </p:set>
                                    <p:anim calcmode="lin" valueType="num">
                                      <p:cBhvr>
                                        <p:cTn id="70" dur="500" fill="hold"/>
                                        <p:tgtEl>
                                          <p:spTgt spid="1032"/>
                                        </p:tgtEl>
                                        <p:attrNameLst>
                                          <p:attrName>ppt_w</p:attrName>
                                        </p:attrNameLst>
                                      </p:cBhvr>
                                      <p:tavLst>
                                        <p:tav tm="0">
                                          <p:val>
                                            <p:fltVal val="0"/>
                                          </p:val>
                                        </p:tav>
                                        <p:tav tm="100000">
                                          <p:val>
                                            <p:strVal val="#ppt_w"/>
                                          </p:val>
                                        </p:tav>
                                      </p:tavLst>
                                    </p:anim>
                                    <p:anim calcmode="lin" valueType="num">
                                      <p:cBhvr>
                                        <p:cTn id="71" dur="500" fill="hold"/>
                                        <p:tgtEl>
                                          <p:spTgt spid="1032"/>
                                        </p:tgtEl>
                                        <p:attrNameLst>
                                          <p:attrName>ppt_h</p:attrName>
                                        </p:attrNameLst>
                                      </p:cBhvr>
                                      <p:tavLst>
                                        <p:tav tm="0">
                                          <p:val>
                                            <p:fltVal val="0"/>
                                          </p:val>
                                        </p:tav>
                                        <p:tav tm="100000">
                                          <p:val>
                                            <p:strVal val="#ppt_h"/>
                                          </p:val>
                                        </p:tav>
                                      </p:tavLst>
                                    </p:anim>
                                    <p:animEffect transition="in" filter="fade">
                                      <p:cBhvr>
                                        <p:cTn id="72" dur="500"/>
                                        <p:tgtEl>
                                          <p:spTgt spid="1032"/>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033"/>
                                        </p:tgtEl>
                                        <p:attrNameLst>
                                          <p:attrName>style.visibility</p:attrName>
                                        </p:attrNameLst>
                                      </p:cBhvr>
                                      <p:to>
                                        <p:strVal val="visible"/>
                                      </p:to>
                                    </p:set>
                                    <p:anim calcmode="lin" valueType="num">
                                      <p:cBhvr>
                                        <p:cTn id="77" dur="500" fill="hold"/>
                                        <p:tgtEl>
                                          <p:spTgt spid="1033"/>
                                        </p:tgtEl>
                                        <p:attrNameLst>
                                          <p:attrName>ppt_w</p:attrName>
                                        </p:attrNameLst>
                                      </p:cBhvr>
                                      <p:tavLst>
                                        <p:tav tm="0">
                                          <p:val>
                                            <p:fltVal val="0"/>
                                          </p:val>
                                        </p:tav>
                                        <p:tav tm="100000">
                                          <p:val>
                                            <p:strVal val="#ppt_w"/>
                                          </p:val>
                                        </p:tav>
                                      </p:tavLst>
                                    </p:anim>
                                    <p:anim calcmode="lin" valueType="num">
                                      <p:cBhvr>
                                        <p:cTn id="78" dur="500" fill="hold"/>
                                        <p:tgtEl>
                                          <p:spTgt spid="1033"/>
                                        </p:tgtEl>
                                        <p:attrNameLst>
                                          <p:attrName>ppt_h</p:attrName>
                                        </p:attrNameLst>
                                      </p:cBhvr>
                                      <p:tavLst>
                                        <p:tav tm="0">
                                          <p:val>
                                            <p:fltVal val="0"/>
                                          </p:val>
                                        </p:tav>
                                        <p:tav tm="100000">
                                          <p:val>
                                            <p:strVal val="#ppt_h"/>
                                          </p:val>
                                        </p:tav>
                                      </p:tavLst>
                                    </p:anim>
                                    <p:animEffect transition="in" filter="fade">
                                      <p:cBhvr>
                                        <p:cTn id="79" dur="500"/>
                                        <p:tgtEl>
                                          <p:spTgt spid="1033"/>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1035"/>
                                        </p:tgtEl>
                                        <p:attrNameLst>
                                          <p:attrName>style.visibility</p:attrName>
                                        </p:attrNameLst>
                                      </p:cBhvr>
                                      <p:to>
                                        <p:strVal val="visible"/>
                                      </p:to>
                                    </p:set>
                                    <p:anim calcmode="lin" valueType="num">
                                      <p:cBhvr>
                                        <p:cTn id="84" dur="500" fill="hold"/>
                                        <p:tgtEl>
                                          <p:spTgt spid="1035"/>
                                        </p:tgtEl>
                                        <p:attrNameLst>
                                          <p:attrName>ppt_w</p:attrName>
                                        </p:attrNameLst>
                                      </p:cBhvr>
                                      <p:tavLst>
                                        <p:tav tm="0">
                                          <p:val>
                                            <p:fltVal val="0"/>
                                          </p:val>
                                        </p:tav>
                                        <p:tav tm="100000">
                                          <p:val>
                                            <p:strVal val="#ppt_w"/>
                                          </p:val>
                                        </p:tav>
                                      </p:tavLst>
                                    </p:anim>
                                    <p:anim calcmode="lin" valueType="num">
                                      <p:cBhvr>
                                        <p:cTn id="85" dur="500" fill="hold"/>
                                        <p:tgtEl>
                                          <p:spTgt spid="1035"/>
                                        </p:tgtEl>
                                        <p:attrNameLst>
                                          <p:attrName>ppt_h</p:attrName>
                                        </p:attrNameLst>
                                      </p:cBhvr>
                                      <p:tavLst>
                                        <p:tav tm="0">
                                          <p:val>
                                            <p:fltVal val="0"/>
                                          </p:val>
                                        </p:tav>
                                        <p:tav tm="100000">
                                          <p:val>
                                            <p:strVal val="#ppt_h"/>
                                          </p:val>
                                        </p:tav>
                                      </p:tavLst>
                                    </p:anim>
                                    <p:animEffect transition="in" filter="fade">
                                      <p:cBhvr>
                                        <p:cTn id="86" dur="500"/>
                                        <p:tgtEl>
                                          <p:spTgt spid="1035"/>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1034"/>
                                        </p:tgtEl>
                                        <p:attrNameLst>
                                          <p:attrName>style.visibility</p:attrName>
                                        </p:attrNameLst>
                                      </p:cBhvr>
                                      <p:to>
                                        <p:strVal val="visible"/>
                                      </p:to>
                                    </p:set>
                                    <p:anim calcmode="lin" valueType="num">
                                      <p:cBhvr>
                                        <p:cTn id="91" dur="500" fill="hold"/>
                                        <p:tgtEl>
                                          <p:spTgt spid="1034"/>
                                        </p:tgtEl>
                                        <p:attrNameLst>
                                          <p:attrName>ppt_w</p:attrName>
                                        </p:attrNameLst>
                                      </p:cBhvr>
                                      <p:tavLst>
                                        <p:tav tm="0">
                                          <p:val>
                                            <p:fltVal val="0"/>
                                          </p:val>
                                        </p:tav>
                                        <p:tav tm="100000">
                                          <p:val>
                                            <p:strVal val="#ppt_w"/>
                                          </p:val>
                                        </p:tav>
                                      </p:tavLst>
                                    </p:anim>
                                    <p:anim calcmode="lin" valueType="num">
                                      <p:cBhvr>
                                        <p:cTn id="92" dur="500" fill="hold"/>
                                        <p:tgtEl>
                                          <p:spTgt spid="1034"/>
                                        </p:tgtEl>
                                        <p:attrNameLst>
                                          <p:attrName>ppt_h</p:attrName>
                                        </p:attrNameLst>
                                      </p:cBhvr>
                                      <p:tavLst>
                                        <p:tav tm="0">
                                          <p:val>
                                            <p:fltVal val="0"/>
                                          </p:val>
                                        </p:tav>
                                        <p:tav tm="100000">
                                          <p:val>
                                            <p:strVal val="#ppt_h"/>
                                          </p:val>
                                        </p:tav>
                                      </p:tavLst>
                                    </p:anim>
                                    <p:animEffect transition="in" filter="fade">
                                      <p:cBhvr>
                                        <p:cTn id="93" dur="500"/>
                                        <p:tgtEl>
                                          <p:spTgt spid="1034"/>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1036"/>
                                        </p:tgtEl>
                                        <p:attrNameLst>
                                          <p:attrName>style.visibility</p:attrName>
                                        </p:attrNameLst>
                                      </p:cBhvr>
                                      <p:to>
                                        <p:strVal val="visible"/>
                                      </p:to>
                                    </p:set>
                                    <p:anim calcmode="lin" valueType="num">
                                      <p:cBhvr>
                                        <p:cTn id="98" dur="500" fill="hold"/>
                                        <p:tgtEl>
                                          <p:spTgt spid="1036"/>
                                        </p:tgtEl>
                                        <p:attrNameLst>
                                          <p:attrName>ppt_w</p:attrName>
                                        </p:attrNameLst>
                                      </p:cBhvr>
                                      <p:tavLst>
                                        <p:tav tm="0">
                                          <p:val>
                                            <p:fltVal val="0"/>
                                          </p:val>
                                        </p:tav>
                                        <p:tav tm="100000">
                                          <p:val>
                                            <p:strVal val="#ppt_w"/>
                                          </p:val>
                                        </p:tav>
                                      </p:tavLst>
                                    </p:anim>
                                    <p:anim calcmode="lin" valueType="num">
                                      <p:cBhvr>
                                        <p:cTn id="99" dur="500" fill="hold"/>
                                        <p:tgtEl>
                                          <p:spTgt spid="1036"/>
                                        </p:tgtEl>
                                        <p:attrNameLst>
                                          <p:attrName>ppt_h</p:attrName>
                                        </p:attrNameLst>
                                      </p:cBhvr>
                                      <p:tavLst>
                                        <p:tav tm="0">
                                          <p:val>
                                            <p:fltVal val="0"/>
                                          </p:val>
                                        </p:tav>
                                        <p:tav tm="100000">
                                          <p:val>
                                            <p:strVal val="#ppt_h"/>
                                          </p:val>
                                        </p:tav>
                                      </p:tavLst>
                                    </p:anim>
                                    <p:animEffect transition="in" filter="fade">
                                      <p:cBhvr>
                                        <p:cTn id="100"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Aquatic</a:t>
            </a:r>
            <a:endParaRPr lang="en-US" dirty="0"/>
          </a:p>
        </p:txBody>
      </p:sp>
      <p:sp>
        <p:nvSpPr>
          <p:cNvPr id="5" name="Content Placeholder 4"/>
          <p:cNvSpPr>
            <a:spLocks noGrp="1"/>
          </p:cNvSpPr>
          <p:nvPr>
            <p:ph sz="half" idx="2"/>
          </p:nvPr>
        </p:nvSpPr>
        <p:spPr/>
        <p:txBody>
          <a:bodyPr>
            <a:normAutofit fontScale="92500"/>
          </a:bodyPr>
          <a:lstStyle/>
          <a:p>
            <a:r>
              <a:rPr lang="en-US" dirty="0"/>
              <a:t>O</a:t>
            </a:r>
            <a:r>
              <a:rPr lang="en-US" dirty="0" smtClean="0"/>
              <a:t>ver 75% of Earth is covered in water, making the aquatic biome the largest biome on the planet. </a:t>
            </a:r>
          </a:p>
          <a:p>
            <a:r>
              <a:rPr lang="en-US" dirty="0" smtClean="0"/>
              <a:t>The aquatic biome can  be broken into two basic regions: freshwater and marine. </a:t>
            </a:r>
          </a:p>
          <a:p>
            <a:r>
              <a:rPr lang="en-US" dirty="0" smtClean="0"/>
              <a:t>Aquatic </a:t>
            </a:r>
            <a:r>
              <a:rPr lang="en-US" smtClean="0"/>
              <a:t>biomes </a:t>
            </a:r>
            <a:r>
              <a:rPr lang="en-US"/>
              <a:t>h</a:t>
            </a:r>
            <a:r>
              <a:rPr lang="en-US" smtClean="0"/>
              <a:t>ave </a:t>
            </a:r>
            <a:r>
              <a:rPr lang="en-US" dirty="0" smtClean="0"/>
              <a:t>high biodiversity.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6" y="2362200"/>
            <a:ext cx="4572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049329"/>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Freshwater</a:t>
            </a:r>
            <a:endParaRPr lang="en-US" dirty="0"/>
          </a:p>
        </p:txBody>
      </p:sp>
      <p:sp>
        <p:nvSpPr>
          <p:cNvPr id="3" name="Content Placeholder 2"/>
          <p:cNvSpPr>
            <a:spLocks noGrp="1"/>
          </p:cNvSpPr>
          <p:nvPr>
            <p:ph sz="half" idx="1"/>
          </p:nvPr>
        </p:nvSpPr>
        <p:spPr/>
        <p:txBody>
          <a:bodyPr/>
          <a:lstStyle/>
          <a:p>
            <a:r>
              <a:rPr lang="en-US" dirty="0" smtClean="0"/>
              <a:t>Freshwater is defined as having a low salt concentration – less than 1%. </a:t>
            </a:r>
          </a:p>
          <a:p>
            <a:r>
              <a:rPr lang="en-US" dirty="0" smtClean="0"/>
              <a:t>Lakes, ponds, streams, rivers, and wetlands are all considered freshwater.</a:t>
            </a:r>
            <a:endParaRPr lang="en-US" dirty="0"/>
          </a:p>
        </p:txBody>
      </p:sp>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143000"/>
            <a:ext cx="2965749" cy="1979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895600"/>
            <a:ext cx="2873957" cy="191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http://www.marlimillerphoto.com/images/Dep-6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4572000"/>
            <a:ext cx="2943225" cy="1947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3808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 calcmode="lin" valueType="num">
                                      <p:cBhvr>
                                        <p:cTn id="17" dur="500" fill="hold"/>
                                        <p:tgtEl>
                                          <p:spTgt spid="1032"/>
                                        </p:tgtEl>
                                        <p:attrNameLst>
                                          <p:attrName>ppt_w</p:attrName>
                                        </p:attrNameLst>
                                      </p:cBhvr>
                                      <p:tavLst>
                                        <p:tav tm="0">
                                          <p:val>
                                            <p:fltVal val="0"/>
                                          </p:val>
                                        </p:tav>
                                        <p:tav tm="100000">
                                          <p:val>
                                            <p:strVal val="#ppt_w"/>
                                          </p:val>
                                        </p:tav>
                                      </p:tavLst>
                                    </p:anim>
                                    <p:anim calcmode="lin" valueType="num">
                                      <p:cBhvr>
                                        <p:cTn id="18" dur="500" fill="hold"/>
                                        <p:tgtEl>
                                          <p:spTgt spid="1032"/>
                                        </p:tgtEl>
                                        <p:attrNameLst>
                                          <p:attrName>ppt_h</p:attrName>
                                        </p:attrNameLst>
                                      </p:cBhvr>
                                      <p:tavLst>
                                        <p:tav tm="0">
                                          <p:val>
                                            <p:fltVal val="0"/>
                                          </p:val>
                                        </p:tav>
                                        <p:tav tm="100000">
                                          <p:val>
                                            <p:strVal val="#ppt_h"/>
                                          </p:val>
                                        </p:tav>
                                      </p:tavLst>
                                    </p:anim>
                                    <p:animEffect transition="in" filter="fade">
                                      <p:cBhvr>
                                        <p:cTn id="19" dur="500"/>
                                        <p:tgtEl>
                                          <p:spTgt spid="103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33"/>
                                        </p:tgtEl>
                                        <p:attrNameLst>
                                          <p:attrName>style.visibility</p:attrName>
                                        </p:attrNameLst>
                                      </p:cBhvr>
                                      <p:to>
                                        <p:strVal val="visible"/>
                                      </p:to>
                                    </p:set>
                                    <p:anim calcmode="lin" valueType="num">
                                      <p:cBhvr>
                                        <p:cTn id="24" dur="500" fill="hold"/>
                                        <p:tgtEl>
                                          <p:spTgt spid="1033"/>
                                        </p:tgtEl>
                                        <p:attrNameLst>
                                          <p:attrName>ppt_w</p:attrName>
                                        </p:attrNameLst>
                                      </p:cBhvr>
                                      <p:tavLst>
                                        <p:tav tm="0">
                                          <p:val>
                                            <p:fltVal val="0"/>
                                          </p:val>
                                        </p:tav>
                                        <p:tav tm="100000">
                                          <p:val>
                                            <p:strVal val="#ppt_w"/>
                                          </p:val>
                                        </p:tav>
                                      </p:tavLst>
                                    </p:anim>
                                    <p:anim calcmode="lin" valueType="num">
                                      <p:cBhvr>
                                        <p:cTn id="25" dur="500" fill="hold"/>
                                        <p:tgtEl>
                                          <p:spTgt spid="1033"/>
                                        </p:tgtEl>
                                        <p:attrNameLst>
                                          <p:attrName>ppt_h</p:attrName>
                                        </p:attrNameLst>
                                      </p:cBhvr>
                                      <p:tavLst>
                                        <p:tav tm="0">
                                          <p:val>
                                            <p:fltVal val="0"/>
                                          </p:val>
                                        </p:tav>
                                        <p:tav tm="100000">
                                          <p:val>
                                            <p:strVal val="#ppt_h"/>
                                          </p:val>
                                        </p:tav>
                                      </p:tavLst>
                                    </p:anim>
                                    <p:animEffect transition="in" filter="fade">
                                      <p:cBhvr>
                                        <p:cTn id="26" dur="500"/>
                                        <p:tgtEl>
                                          <p:spTgt spid="103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 calcmode="lin" valueType="num">
                                      <p:cBhvr>
                                        <p:cTn id="31" dur="500" fill="hold"/>
                                        <p:tgtEl>
                                          <p:spTgt spid="1036"/>
                                        </p:tgtEl>
                                        <p:attrNameLst>
                                          <p:attrName>ppt_w</p:attrName>
                                        </p:attrNameLst>
                                      </p:cBhvr>
                                      <p:tavLst>
                                        <p:tav tm="0">
                                          <p:val>
                                            <p:fltVal val="0"/>
                                          </p:val>
                                        </p:tav>
                                        <p:tav tm="100000">
                                          <p:val>
                                            <p:strVal val="#ppt_w"/>
                                          </p:val>
                                        </p:tav>
                                      </p:tavLst>
                                    </p:anim>
                                    <p:anim calcmode="lin" valueType="num">
                                      <p:cBhvr>
                                        <p:cTn id="32" dur="500" fill="hold"/>
                                        <p:tgtEl>
                                          <p:spTgt spid="1036"/>
                                        </p:tgtEl>
                                        <p:attrNameLst>
                                          <p:attrName>ppt_h</p:attrName>
                                        </p:attrNameLst>
                                      </p:cBhvr>
                                      <p:tavLst>
                                        <p:tav tm="0">
                                          <p:val>
                                            <p:fltVal val="0"/>
                                          </p:val>
                                        </p:tav>
                                        <p:tav tm="100000">
                                          <p:val>
                                            <p:strVal val="#ppt_h"/>
                                          </p:val>
                                        </p:tav>
                                      </p:tavLst>
                                    </p:anim>
                                    <p:animEffect transition="in" filter="fade">
                                      <p:cBhvr>
                                        <p:cTn id="33"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Freshwater Life</a:t>
            </a:r>
            <a:endParaRPr lang="en-US" dirty="0"/>
          </a:p>
        </p:txBody>
      </p:sp>
      <p:sp>
        <p:nvSpPr>
          <p:cNvPr id="3" name="Text Placeholder 2"/>
          <p:cNvSpPr>
            <a:spLocks noGrp="1"/>
          </p:cNvSpPr>
          <p:nvPr>
            <p:ph type="body" idx="1"/>
          </p:nvPr>
        </p:nvSpPr>
        <p:spPr/>
        <p:txBody>
          <a:bodyPr/>
          <a:lstStyle/>
          <a:p>
            <a:r>
              <a:rPr lang="en-US" dirty="0" smtClean="0"/>
              <a:t>Freshwater plants	</a:t>
            </a:r>
            <a:endParaRPr lang="en-US" dirty="0"/>
          </a:p>
        </p:txBody>
      </p:sp>
      <p:sp>
        <p:nvSpPr>
          <p:cNvPr id="4" name="Text Placeholder 3"/>
          <p:cNvSpPr>
            <a:spLocks noGrp="1"/>
          </p:cNvSpPr>
          <p:nvPr>
            <p:ph type="body" sz="half" idx="3"/>
          </p:nvPr>
        </p:nvSpPr>
        <p:spPr/>
        <p:txBody>
          <a:bodyPr/>
          <a:lstStyle/>
          <a:p>
            <a:r>
              <a:rPr lang="en-US" dirty="0" smtClean="0"/>
              <a:t>Freshwater animals</a:t>
            </a:r>
            <a:endParaRPr lang="en-US" dirty="0"/>
          </a:p>
        </p:txBody>
      </p:sp>
      <p:sp>
        <p:nvSpPr>
          <p:cNvPr id="5" name="Content Placeholder 4"/>
          <p:cNvSpPr>
            <a:spLocks noGrp="1"/>
          </p:cNvSpPr>
          <p:nvPr>
            <p:ph sz="quarter" idx="2"/>
          </p:nvPr>
        </p:nvSpPr>
        <p:spPr/>
        <p:txBody>
          <a:bodyPr>
            <a:normAutofit fontScale="85000" lnSpcReduction="10000"/>
          </a:bodyPr>
          <a:lstStyle/>
          <a:p>
            <a:r>
              <a:rPr lang="en-US" dirty="0" smtClean="0"/>
              <a:t>Freshwater plants can either live completely submerged underwater, or rooted to the bottom and float on the water’s surface (these are called emergent or floating plants)</a:t>
            </a:r>
          </a:p>
          <a:p>
            <a:r>
              <a:rPr lang="en-US" dirty="0" smtClean="0"/>
              <a:t>Freshwater plants provide a natural ‘filter system’ for the planet’s freshwater and serves as a habitat or food source for many different animals</a:t>
            </a:r>
            <a:endParaRPr lang="en-US" dirty="0"/>
          </a:p>
        </p:txBody>
      </p:sp>
      <p:sp>
        <p:nvSpPr>
          <p:cNvPr id="6" name="Content Placeholder 5"/>
          <p:cNvSpPr>
            <a:spLocks noGrp="1"/>
          </p:cNvSpPr>
          <p:nvPr>
            <p:ph sz="quarter" idx="4"/>
          </p:nvPr>
        </p:nvSpPr>
        <p:spPr/>
        <p:txBody>
          <a:bodyPr/>
          <a:lstStyle/>
          <a:p>
            <a:r>
              <a:rPr lang="en-US" dirty="0" smtClean="0"/>
              <a:t>All animals on Earth depend on freshwater in some way</a:t>
            </a:r>
          </a:p>
          <a:p>
            <a:r>
              <a:rPr lang="en-US" dirty="0" smtClean="0"/>
              <a:t>Freshwater animals can include insects, fish, reptiles, amphibians, birds and mammals</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057400"/>
            <a:ext cx="21717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021958"/>
            <a:ext cx="2295525" cy="183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3200400"/>
            <a:ext cx="21590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077200" y="3352800"/>
            <a:ext cx="96174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8400" y="3570523"/>
            <a:ext cx="1955131" cy="1270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4825409"/>
            <a:ext cx="2495665"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02400" y="4953000"/>
            <a:ext cx="23876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2590800"/>
            <a:ext cx="2485474" cy="200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2110159"/>
            <a:ext cx="1981200" cy="149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4419600"/>
            <a:ext cx="2914650"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2611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057"/>
                                        </p:tgtEl>
                                        <p:attrNameLst>
                                          <p:attrName>style.visibility</p:attrName>
                                        </p:attrNameLst>
                                      </p:cBhvr>
                                      <p:to>
                                        <p:strVal val="visible"/>
                                      </p:to>
                                    </p:set>
                                    <p:anim calcmode="lin" valueType="num">
                                      <p:cBhvr>
                                        <p:cTn id="37" dur="500" fill="hold"/>
                                        <p:tgtEl>
                                          <p:spTgt spid="2057"/>
                                        </p:tgtEl>
                                        <p:attrNameLst>
                                          <p:attrName>ppt_w</p:attrName>
                                        </p:attrNameLst>
                                      </p:cBhvr>
                                      <p:tavLst>
                                        <p:tav tm="0">
                                          <p:val>
                                            <p:fltVal val="0"/>
                                          </p:val>
                                        </p:tav>
                                        <p:tav tm="100000">
                                          <p:val>
                                            <p:strVal val="#ppt_w"/>
                                          </p:val>
                                        </p:tav>
                                      </p:tavLst>
                                    </p:anim>
                                    <p:anim calcmode="lin" valueType="num">
                                      <p:cBhvr>
                                        <p:cTn id="38" dur="500" fill="hold"/>
                                        <p:tgtEl>
                                          <p:spTgt spid="2057"/>
                                        </p:tgtEl>
                                        <p:attrNameLst>
                                          <p:attrName>ppt_h</p:attrName>
                                        </p:attrNameLst>
                                      </p:cBhvr>
                                      <p:tavLst>
                                        <p:tav tm="0">
                                          <p:val>
                                            <p:fltVal val="0"/>
                                          </p:val>
                                        </p:tav>
                                        <p:tav tm="100000">
                                          <p:val>
                                            <p:strVal val="#ppt_h"/>
                                          </p:val>
                                        </p:tav>
                                      </p:tavLst>
                                    </p:anim>
                                    <p:animEffect transition="in" filter="fade">
                                      <p:cBhvr>
                                        <p:cTn id="39" dur="500"/>
                                        <p:tgtEl>
                                          <p:spTgt spid="205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058"/>
                                        </p:tgtEl>
                                        <p:attrNameLst>
                                          <p:attrName>style.visibility</p:attrName>
                                        </p:attrNameLst>
                                      </p:cBhvr>
                                      <p:to>
                                        <p:strVal val="visible"/>
                                      </p:to>
                                    </p:set>
                                    <p:anim calcmode="lin" valueType="num">
                                      <p:cBhvr>
                                        <p:cTn id="44" dur="500" fill="hold"/>
                                        <p:tgtEl>
                                          <p:spTgt spid="2058"/>
                                        </p:tgtEl>
                                        <p:attrNameLst>
                                          <p:attrName>ppt_w</p:attrName>
                                        </p:attrNameLst>
                                      </p:cBhvr>
                                      <p:tavLst>
                                        <p:tav tm="0">
                                          <p:val>
                                            <p:fltVal val="0"/>
                                          </p:val>
                                        </p:tav>
                                        <p:tav tm="100000">
                                          <p:val>
                                            <p:strVal val="#ppt_w"/>
                                          </p:val>
                                        </p:tav>
                                      </p:tavLst>
                                    </p:anim>
                                    <p:anim calcmode="lin" valueType="num">
                                      <p:cBhvr>
                                        <p:cTn id="45" dur="500" fill="hold"/>
                                        <p:tgtEl>
                                          <p:spTgt spid="2058"/>
                                        </p:tgtEl>
                                        <p:attrNameLst>
                                          <p:attrName>ppt_h</p:attrName>
                                        </p:attrNameLst>
                                      </p:cBhvr>
                                      <p:tavLst>
                                        <p:tav tm="0">
                                          <p:val>
                                            <p:fltVal val="0"/>
                                          </p:val>
                                        </p:tav>
                                        <p:tav tm="100000">
                                          <p:val>
                                            <p:strVal val="#ppt_h"/>
                                          </p:val>
                                        </p:tav>
                                      </p:tavLst>
                                    </p:anim>
                                    <p:animEffect transition="in" filter="fade">
                                      <p:cBhvr>
                                        <p:cTn id="46" dur="500"/>
                                        <p:tgtEl>
                                          <p:spTgt spid="205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059"/>
                                        </p:tgtEl>
                                        <p:attrNameLst>
                                          <p:attrName>style.visibility</p:attrName>
                                        </p:attrNameLst>
                                      </p:cBhvr>
                                      <p:to>
                                        <p:strVal val="visible"/>
                                      </p:to>
                                    </p:set>
                                    <p:anim calcmode="lin" valueType="num">
                                      <p:cBhvr>
                                        <p:cTn id="51" dur="500" fill="hold"/>
                                        <p:tgtEl>
                                          <p:spTgt spid="2059"/>
                                        </p:tgtEl>
                                        <p:attrNameLst>
                                          <p:attrName>ppt_w</p:attrName>
                                        </p:attrNameLst>
                                      </p:cBhvr>
                                      <p:tavLst>
                                        <p:tav tm="0">
                                          <p:val>
                                            <p:fltVal val="0"/>
                                          </p:val>
                                        </p:tav>
                                        <p:tav tm="100000">
                                          <p:val>
                                            <p:strVal val="#ppt_w"/>
                                          </p:val>
                                        </p:tav>
                                      </p:tavLst>
                                    </p:anim>
                                    <p:anim calcmode="lin" valueType="num">
                                      <p:cBhvr>
                                        <p:cTn id="52" dur="500" fill="hold"/>
                                        <p:tgtEl>
                                          <p:spTgt spid="2059"/>
                                        </p:tgtEl>
                                        <p:attrNameLst>
                                          <p:attrName>ppt_h</p:attrName>
                                        </p:attrNameLst>
                                      </p:cBhvr>
                                      <p:tavLst>
                                        <p:tav tm="0">
                                          <p:val>
                                            <p:fltVal val="0"/>
                                          </p:val>
                                        </p:tav>
                                        <p:tav tm="100000">
                                          <p:val>
                                            <p:strVal val="#ppt_h"/>
                                          </p:val>
                                        </p:tav>
                                      </p:tavLst>
                                    </p:anim>
                                    <p:animEffect transition="in" filter="fade">
                                      <p:cBhvr>
                                        <p:cTn id="53" dur="500"/>
                                        <p:tgtEl>
                                          <p:spTgt spid="2059"/>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2051"/>
                                        </p:tgtEl>
                                        <p:attrNameLst>
                                          <p:attrName>style.visibility</p:attrName>
                                        </p:attrNameLst>
                                      </p:cBhvr>
                                      <p:to>
                                        <p:strVal val="visible"/>
                                      </p:to>
                                    </p:set>
                                    <p:anim calcmode="lin" valueType="num">
                                      <p:cBhvr>
                                        <p:cTn id="58" dur="500" fill="hold"/>
                                        <p:tgtEl>
                                          <p:spTgt spid="2051"/>
                                        </p:tgtEl>
                                        <p:attrNameLst>
                                          <p:attrName>ppt_w</p:attrName>
                                        </p:attrNameLst>
                                      </p:cBhvr>
                                      <p:tavLst>
                                        <p:tav tm="0">
                                          <p:val>
                                            <p:fltVal val="0"/>
                                          </p:val>
                                        </p:tav>
                                        <p:tav tm="100000">
                                          <p:val>
                                            <p:strVal val="#ppt_w"/>
                                          </p:val>
                                        </p:tav>
                                      </p:tavLst>
                                    </p:anim>
                                    <p:anim calcmode="lin" valueType="num">
                                      <p:cBhvr>
                                        <p:cTn id="59" dur="500" fill="hold"/>
                                        <p:tgtEl>
                                          <p:spTgt spid="2051"/>
                                        </p:tgtEl>
                                        <p:attrNameLst>
                                          <p:attrName>ppt_h</p:attrName>
                                        </p:attrNameLst>
                                      </p:cBhvr>
                                      <p:tavLst>
                                        <p:tav tm="0">
                                          <p:val>
                                            <p:fltVal val="0"/>
                                          </p:val>
                                        </p:tav>
                                        <p:tav tm="100000">
                                          <p:val>
                                            <p:strVal val="#ppt_h"/>
                                          </p:val>
                                        </p:tav>
                                      </p:tavLst>
                                    </p:anim>
                                    <p:animEffect transition="in" filter="fade">
                                      <p:cBhvr>
                                        <p:cTn id="60" dur="500"/>
                                        <p:tgtEl>
                                          <p:spTgt spid="205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2050"/>
                                        </p:tgtEl>
                                        <p:attrNameLst>
                                          <p:attrName>style.visibility</p:attrName>
                                        </p:attrNameLst>
                                      </p:cBhvr>
                                      <p:to>
                                        <p:strVal val="visible"/>
                                      </p:to>
                                    </p:set>
                                    <p:anim calcmode="lin" valueType="num">
                                      <p:cBhvr>
                                        <p:cTn id="65" dur="500" fill="hold"/>
                                        <p:tgtEl>
                                          <p:spTgt spid="2050"/>
                                        </p:tgtEl>
                                        <p:attrNameLst>
                                          <p:attrName>ppt_w</p:attrName>
                                        </p:attrNameLst>
                                      </p:cBhvr>
                                      <p:tavLst>
                                        <p:tav tm="0">
                                          <p:val>
                                            <p:fltVal val="0"/>
                                          </p:val>
                                        </p:tav>
                                        <p:tav tm="100000">
                                          <p:val>
                                            <p:strVal val="#ppt_w"/>
                                          </p:val>
                                        </p:tav>
                                      </p:tavLst>
                                    </p:anim>
                                    <p:anim calcmode="lin" valueType="num">
                                      <p:cBhvr>
                                        <p:cTn id="66" dur="500" fill="hold"/>
                                        <p:tgtEl>
                                          <p:spTgt spid="2050"/>
                                        </p:tgtEl>
                                        <p:attrNameLst>
                                          <p:attrName>ppt_h</p:attrName>
                                        </p:attrNameLst>
                                      </p:cBhvr>
                                      <p:tavLst>
                                        <p:tav tm="0">
                                          <p:val>
                                            <p:fltVal val="0"/>
                                          </p:val>
                                        </p:tav>
                                        <p:tav tm="100000">
                                          <p:val>
                                            <p:strVal val="#ppt_h"/>
                                          </p:val>
                                        </p:tav>
                                      </p:tavLst>
                                    </p:anim>
                                    <p:animEffect transition="in" filter="fade">
                                      <p:cBhvr>
                                        <p:cTn id="67" dur="500"/>
                                        <p:tgtEl>
                                          <p:spTgt spid="2050"/>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2054"/>
                                        </p:tgtEl>
                                        <p:attrNameLst>
                                          <p:attrName>style.visibility</p:attrName>
                                        </p:attrNameLst>
                                      </p:cBhvr>
                                      <p:to>
                                        <p:strVal val="visible"/>
                                      </p:to>
                                    </p:set>
                                    <p:anim calcmode="lin" valueType="num">
                                      <p:cBhvr>
                                        <p:cTn id="72" dur="500" fill="hold"/>
                                        <p:tgtEl>
                                          <p:spTgt spid="2054"/>
                                        </p:tgtEl>
                                        <p:attrNameLst>
                                          <p:attrName>ppt_w</p:attrName>
                                        </p:attrNameLst>
                                      </p:cBhvr>
                                      <p:tavLst>
                                        <p:tav tm="0">
                                          <p:val>
                                            <p:fltVal val="0"/>
                                          </p:val>
                                        </p:tav>
                                        <p:tav tm="100000">
                                          <p:val>
                                            <p:strVal val="#ppt_w"/>
                                          </p:val>
                                        </p:tav>
                                      </p:tavLst>
                                    </p:anim>
                                    <p:anim calcmode="lin" valueType="num">
                                      <p:cBhvr>
                                        <p:cTn id="73" dur="500" fill="hold"/>
                                        <p:tgtEl>
                                          <p:spTgt spid="2054"/>
                                        </p:tgtEl>
                                        <p:attrNameLst>
                                          <p:attrName>ppt_h</p:attrName>
                                        </p:attrNameLst>
                                      </p:cBhvr>
                                      <p:tavLst>
                                        <p:tav tm="0">
                                          <p:val>
                                            <p:fltVal val="0"/>
                                          </p:val>
                                        </p:tav>
                                        <p:tav tm="100000">
                                          <p:val>
                                            <p:strVal val="#ppt_h"/>
                                          </p:val>
                                        </p:tav>
                                      </p:tavLst>
                                    </p:anim>
                                    <p:animEffect transition="in" filter="fade">
                                      <p:cBhvr>
                                        <p:cTn id="74" dur="500"/>
                                        <p:tgtEl>
                                          <p:spTgt spid="2054"/>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2052"/>
                                        </p:tgtEl>
                                        <p:attrNameLst>
                                          <p:attrName>style.visibility</p:attrName>
                                        </p:attrNameLst>
                                      </p:cBhvr>
                                      <p:to>
                                        <p:strVal val="visible"/>
                                      </p:to>
                                    </p:set>
                                    <p:anim calcmode="lin" valueType="num">
                                      <p:cBhvr>
                                        <p:cTn id="79" dur="500" fill="hold"/>
                                        <p:tgtEl>
                                          <p:spTgt spid="2052"/>
                                        </p:tgtEl>
                                        <p:attrNameLst>
                                          <p:attrName>ppt_w</p:attrName>
                                        </p:attrNameLst>
                                      </p:cBhvr>
                                      <p:tavLst>
                                        <p:tav tm="0">
                                          <p:val>
                                            <p:fltVal val="0"/>
                                          </p:val>
                                        </p:tav>
                                        <p:tav tm="100000">
                                          <p:val>
                                            <p:strVal val="#ppt_w"/>
                                          </p:val>
                                        </p:tav>
                                      </p:tavLst>
                                    </p:anim>
                                    <p:anim calcmode="lin" valueType="num">
                                      <p:cBhvr>
                                        <p:cTn id="80" dur="500" fill="hold"/>
                                        <p:tgtEl>
                                          <p:spTgt spid="2052"/>
                                        </p:tgtEl>
                                        <p:attrNameLst>
                                          <p:attrName>ppt_h</p:attrName>
                                        </p:attrNameLst>
                                      </p:cBhvr>
                                      <p:tavLst>
                                        <p:tav tm="0">
                                          <p:val>
                                            <p:fltVal val="0"/>
                                          </p:val>
                                        </p:tav>
                                        <p:tav tm="100000">
                                          <p:val>
                                            <p:strVal val="#ppt_h"/>
                                          </p:val>
                                        </p:tav>
                                      </p:tavLst>
                                    </p:anim>
                                    <p:animEffect transition="in" filter="fade">
                                      <p:cBhvr>
                                        <p:cTn id="81" dur="500"/>
                                        <p:tgtEl>
                                          <p:spTgt spid="2052"/>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2053"/>
                                        </p:tgtEl>
                                        <p:attrNameLst>
                                          <p:attrName>style.visibility</p:attrName>
                                        </p:attrNameLst>
                                      </p:cBhvr>
                                      <p:to>
                                        <p:strVal val="visible"/>
                                      </p:to>
                                    </p:set>
                                    <p:anim calcmode="lin" valueType="num">
                                      <p:cBhvr>
                                        <p:cTn id="86" dur="500" fill="hold"/>
                                        <p:tgtEl>
                                          <p:spTgt spid="2053"/>
                                        </p:tgtEl>
                                        <p:attrNameLst>
                                          <p:attrName>ppt_w</p:attrName>
                                        </p:attrNameLst>
                                      </p:cBhvr>
                                      <p:tavLst>
                                        <p:tav tm="0">
                                          <p:val>
                                            <p:fltVal val="0"/>
                                          </p:val>
                                        </p:tav>
                                        <p:tav tm="100000">
                                          <p:val>
                                            <p:strVal val="#ppt_w"/>
                                          </p:val>
                                        </p:tav>
                                      </p:tavLst>
                                    </p:anim>
                                    <p:anim calcmode="lin" valueType="num">
                                      <p:cBhvr>
                                        <p:cTn id="87" dur="500" fill="hold"/>
                                        <p:tgtEl>
                                          <p:spTgt spid="2053"/>
                                        </p:tgtEl>
                                        <p:attrNameLst>
                                          <p:attrName>ppt_h</p:attrName>
                                        </p:attrNameLst>
                                      </p:cBhvr>
                                      <p:tavLst>
                                        <p:tav tm="0">
                                          <p:val>
                                            <p:fltVal val="0"/>
                                          </p:val>
                                        </p:tav>
                                        <p:tav tm="100000">
                                          <p:val>
                                            <p:strVal val="#ppt_h"/>
                                          </p:val>
                                        </p:tav>
                                      </p:tavLst>
                                    </p:anim>
                                    <p:animEffect transition="in" filter="fade">
                                      <p:cBhvr>
                                        <p:cTn id="88" dur="500"/>
                                        <p:tgtEl>
                                          <p:spTgt spid="2053"/>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nodeType="clickEffect">
                                  <p:stCondLst>
                                    <p:cond delay="0"/>
                                  </p:stCondLst>
                                  <p:childTnLst>
                                    <p:set>
                                      <p:cBhvr>
                                        <p:cTn id="92" dur="1" fill="hold">
                                          <p:stCondLst>
                                            <p:cond delay="0"/>
                                          </p:stCondLst>
                                        </p:cTn>
                                        <p:tgtEl>
                                          <p:spTgt spid="2055"/>
                                        </p:tgtEl>
                                        <p:attrNameLst>
                                          <p:attrName>style.visibility</p:attrName>
                                        </p:attrNameLst>
                                      </p:cBhvr>
                                      <p:to>
                                        <p:strVal val="visible"/>
                                      </p:to>
                                    </p:set>
                                    <p:anim calcmode="lin" valueType="num">
                                      <p:cBhvr>
                                        <p:cTn id="93" dur="500" fill="hold"/>
                                        <p:tgtEl>
                                          <p:spTgt spid="2055"/>
                                        </p:tgtEl>
                                        <p:attrNameLst>
                                          <p:attrName>ppt_w</p:attrName>
                                        </p:attrNameLst>
                                      </p:cBhvr>
                                      <p:tavLst>
                                        <p:tav tm="0">
                                          <p:val>
                                            <p:fltVal val="0"/>
                                          </p:val>
                                        </p:tav>
                                        <p:tav tm="100000">
                                          <p:val>
                                            <p:strVal val="#ppt_w"/>
                                          </p:val>
                                        </p:tav>
                                      </p:tavLst>
                                    </p:anim>
                                    <p:anim calcmode="lin" valueType="num">
                                      <p:cBhvr>
                                        <p:cTn id="94" dur="500" fill="hold"/>
                                        <p:tgtEl>
                                          <p:spTgt spid="2055"/>
                                        </p:tgtEl>
                                        <p:attrNameLst>
                                          <p:attrName>ppt_h</p:attrName>
                                        </p:attrNameLst>
                                      </p:cBhvr>
                                      <p:tavLst>
                                        <p:tav tm="0">
                                          <p:val>
                                            <p:fltVal val="0"/>
                                          </p:val>
                                        </p:tav>
                                        <p:tav tm="100000">
                                          <p:val>
                                            <p:strVal val="#ppt_h"/>
                                          </p:val>
                                        </p:tav>
                                      </p:tavLst>
                                    </p:anim>
                                    <p:animEffect transition="in" filter="fade">
                                      <p:cBhvr>
                                        <p:cTn id="95" dur="500"/>
                                        <p:tgtEl>
                                          <p:spTgt spid="205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2056"/>
                                        </p:tgtEl>
                                        <p:attrNameLst>
                                          <p:attrName>style.visibility</p:attrName>
                                        </p:attrNameLst>
                                      </p:cBhvr>
                                      <p:to>
                                        <p:strVal val="visible"/>
                                      </p:to>
                                    </p:set>
                                    <p:anim calcmode="lin" valueType="num">
                                      <p:cBhvr>
                                        <p:cTn id="100" dur="500" fill="hold"/>
                                        <p:tgtEl>
                                          <p:spTgt spid="2056"/>
                                        </p:tgtEl>
                                        <p:attrNameLst>
                                          <p:attrName>ppt_w</p:attrName>
                                        </p:attrNameLst>
                                      </p:cBhvr>
                                      <p:tavLst>
                                        <p:tav tm="0">
                                          <p:val>
                                            <p:fltVal val="0"/>
                                          </p:val>
                                        </p:tav>
                                        <p:tav tm="100000">
                                          <p:val>
                                            <p:strVal val="#ppt_w"/>
                                          </p:val>
                                        </p:tav>
                                      </p:tavLst>
                                    </p:anim>
                                    <p:anim calcmode="lin" valueType="num">
                                      <p:cBhvr>
                                        <p:cTn id="101" dur="500" fill="hold"/>
                                        <p:tgtEl>
                                          <p:spTgt spid="2056"/>
                                        </p:tgtEl>
                                        <p:attrNameLst>
                                          <p:attrName>ppt_h</p:attrName>
                                        </p:attrNameLst>
                                      </p:cBhvr>
                                      <p:tavLst>
                                        <p:tav tm="0">
                                          <p:val>
                                            <p:fltVal val="0"/>
                                          </p:val>
                                        </p:tav>
                                        <p:tav tm="100000">
                                          <p:val>
                                            <p:strVal val="#ppt_h"/>
                                          </p:val>
                                        </p:tav>
                                      </p:tavLst>
                                    </p:anim>
                                    <p:animEffect transition="in" filter="fade">
                                      <p:cBhvr>
                                        <p:cTn id="102"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 </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The marine biome is the biggest biome in the world – it covers about 70% of the Earth</a:t>
            </a:r>
          </a:p>
          <a:p>
            <a:r>
              <a:rPr lang="en-US" dirty="0" smtClean="0"/>
              <a:t>The marine biome is home to most of Earth’s biodiversity</a:t>
            </a:r>
          </a:p>
          <a:p>
            <a:r>
              <a:rPr lang="en-US" dirty="0" smtClean="0"/>
              <a:t>The marine biome is also heavily used by humans in medicine, food, and other resources!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81200"/>
            <a:ext cx="3766482" cy="386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524000"/>
            <a:ext cx="2971154"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514600"/>
            <a:ext cx="2667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177" y="3797595"/>
            <a:ext cx="28956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80380" y="5121561"/>
            <a:ext cx="2954794" cy="1695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02784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 calcmode="lin" valueType="num">
                                      <p:cBhvr>
                                        <p:cTn id="22" dur="500" fill="hold"/>
                                        <p:tgtEl>
                                          <p:spTgt spid="1027"/>
                                        </p:tgtEl>
                                        <p:attrNameLst>
                                          <p:attrName>ppt_w</p:attrName>
                                        </p:attrNameLst>
                                      </p:cBhvr>
                                      <p:tavLst>
                                        <p:tav tm="0">
                                          <p:val>
                                            <p:fltVal val="0"/>
                                          </p:val>
                                        </p:tav>
                                        <p:tav tm="100000">
                                          <p:val>
                                            <p:strVal val="#ppt_w"/>
                                          </p:val>
                                        </p:tav>
                                      </p:tavLst>
                                    </p:anim>
                                    <p:anim calcmode="lin" valueType="num">
                                      <p:cBhvr>
                                        <p:cTn id="23" dur="500" fill="hold"/>
                                        <p:tgtEl>
                                          <p:spTgt spid="1027"/>
                                        </p:tgtEl>
                                        <p:attrNameLst>
                                          <p:attrName>ppt_h</p:attrName>
                                        </p:attrNameLst>
                                      </p:cBhvr>
                                      <p:tavLst>
                                        <p:tav tm="0">
                                          <p:val>
                                            <p:fltVal val="0"/>
                                          </p:val>
                                        </p:tav>
                                        <p:tav tm="100000">
                                          <p:val>
                                            <p:strVal val="#ppt_h"/>
                                          </p:val>
                                        </p:tav>
                                      </p:tavLst>
                                    </p:anim>
                                    <p:animEffect transition="in" filter="fade">
                                      <p:cBhvr>
                                        <p:cTn id="24" dur="5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p:cTn id="29" dur="500" fill="hold"/>
                                        <p:tgtEl>
                                          <p:spTgt spid="1028"/>
                                        </p:tgtEl>
                                        <p:attrNameLst>
                                          <p:attrName>ppt_w</p:attrName>
                                        </p:attrNameLst>
                                      </p:cBhvr>
                                      <p:tavLst>
                                        <p:tav tm="0">
                                          <p:val>
                                            <p:fltVal val="0"/>
                                          </p:val>
                                        </p:tav>
                                        <p:tav tm="100000">
                                          <p:val>
                                            <p:strVal val="#ppt_w"/>
                                          </p:val>
                                        </p:tav>
                                      </p:tavLst>
                                    </p:anim>
                                    <p:anim calcmode="lin" valueType="num">
                                      <p:cBhvr>
                                        <p:cTn id="30" dur="500" fill="hold"/>
                                        <p:tgtEl>
                                          <p:spTgt spid="1028"/>
                                        </p:tgtEl>
                                        <p:attrNameLst>
                                          <p:attrName>ppt_h</p:attrName>
                                        </p:attrNameLst>
                                      </p:cBhvr>
                                      <p:tavLst>
                                        <p:tav tm="0">
                                          <p:val>
                                            <p:fltVal val="0"/>
                                          </p:val>
                                        </p:tav>
                                        <p:tav tm="100000">
                                          <p:val>
                                            <p:strVal val="#ppt_h"/>
                                          </p:val>
                                        </p:tav>
                                      </p:tavLst>
                                    </p:anim>
                                    <p:animEffect transition="in" filter="fade">
                                      <p:cBhvr>
                                        <p:cTn id="31" dur="500"/>
                                        <p:tgtEl>
                                          <p:spTgt spid="102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29"/>
                                        </p:tgtEl>
                                        <p:attrNameLst>
                                          <p:attrName>style.visibility</p:attrName>
                                        </p:attrNameLst>
                                      </p:cBhvr>
                                      <p:to>
                                        <p:strVal val="visible"/>
                                      </p:to>
                                    </p:set>
                                    <p:anim calcmode="lin" valueType="num">
                                      <p:cBhvr>
                                        <p:cTn id="36" dur="500" fill="hold"/>
                                        <p:tgtEl>
                                          <p:spTgt spid="1029"/>
                                        </p:tgtEl>
                                        <p:attrNameLst>
                                          <p:attrName>ppt_w</p:attrName>
                                        </p:attrNameLst>
                                      </p:cBhvr>
                                      <p:tavLst>
                                        <p:tav tm="0">
                                          <p:val>
                                            <p:fltVal val="0"/>
                                          </p:val>
                                        </p:tav>
                                        <p:tav tm="100000">
                                          <p:val>
                                            <p:strVal val="#ppt_w"/>
                                          </p:val>
                                        </p:tav>
                                      </p:tavLst>
                                    </p:anim>
                                    <p:anim calcmode="lin" valueType="num">
                                      <p:cBhvr>
                                        <p:cTn id="37" dur="500" fill="hold"/>
                                        <p:tgtEl>
                                          <p:spTgt spid="1029"/>
                                        </p:tgtEl>
                                        <p:attrNameLst>
                                          <p:attrName>ppt_h</p:attrName>
                                        </p:attrNameLst>
                                      </p:cBhvr>
                                      <p:tavLst>
                                        <p:tav tm="0">
                                          <p:val>
                                            <p:fltVal val="0"/>
                                          </p:val>
                                        </p:tav>
                                        <p:tav tm="100000">
                                          <p:val>
                                            <p:strVal val="#ppt_h"/>
                                          </p:val>
                                        </p:tav>
                                      </p:tavLst>
                                    </p:anim>
                                    <p:animEffect transition="in" filter="fade">
                                      <p:cBhvr>
                                        <p:cTn id="38" dur="500"/>
                                        <p:tgtEl>
                                          <p:spTgt spid="102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030"/>
                                        </p:tgtEl>
                                        <p:attrNameLst>
                                          <p:attrName>style.visibility</p:attrName>
                                        </p:attrNameLst>
                                      </p:cBhvr>
                                      <p:to>
                                        <p:strVal val="visible"/>
                                      </p:to>
                                    </p:set>
                                    <p:anim calcmode="lin" valueType="num">
                                      <p:cBhvr>
                                        <p:cTn id="43" dur="500" fill="hold"/>
                                        <p:tgtEl>
                                          <p:spTgt spid="1030"/>
                                        </p:tgtEl>
                                        <p:attrNameLst>
                                          <p:attrName>ppt_w</p:attrName>
                                        </p:attrNameLst>
                                      </p:cBhvr>
                                      <p:tavLst>
                                        <p:tav tm="0">
                                          <p:val>
                                            <p:fltVal val="0"/>
                                          </p:val>
                                        </p:tav>
                                        <p:tav tm="100000">
                                          <p:val>
                                            <p:strVal val="#ppt_w"/>
                                          </p:val>
                                        </p:tav>
                                      </p:tavLst>
                                    </p:anim>
                                    <p:anim calcmode="lin" valueType="num">
                                      <p:cBhvr>
                                        <p:cTn id="44" dur="500" fill="hold"/>
                                        <p:tgtEl>
                                          <p:spTgt spid="1030"/>
                                        </p:tgtEl>
                                        <p:attrNameLst>
                                          <p:attrName>ppt_h</p:attrName>
                                        </p:attrNameLst>
                                      </p:cBhvr>
                                      <p:tavLst>
                                        <p:tav tm="0">
                                          <p:val>
                                            <p:fltVal val="0"/>
                                          </p:val>
                                        </p:tav>
                                        <p:tav tm="100000">
                                          <p:val>
                                            <p:strVal val="#ppt_h"/>
                                          </p:val>
                                        </p:tav>
                                      </p:tavLst>
                                    </p:anim>
                                    <p:animEffect transition="in" filter="fade">
                                      <p:cBhvr>
                                        <p:cTn id="45" dur="500"/>
                                        <p:tgtEl>
                                          <p:spTgt spid="1030"/>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031"/>
                                        </p:tgtEl>
                                        <p:attrNameLst>
                                          <p:attrName>style.visibility</p:attrName>
                                        </p:attrNameLst>
                                      </p:cBhvr>
                                      <p:to>
                                        <p:strVal val="visible"/>
                                      </p:to>
                                    </p:set>
                                    <p:anim calcmode="lin" valueType="num">
                                      <p:cBhvr>
                                        <p:cTn id="50" dur="500" fill="hold"/>
                                        <p:tgtEl>
                                          <p:spTgt spid="1031"/>
                                        </p:tgtEl>
                                        <p:attrNameLst>
                                          <p:attrName>ppt_w</p:attrName>
                                        </p:attrNameLst>
                                      </p:cBhvr>
                                      <p:tavLst>
                                        <p:tav tm="0">
                                          <p:val>
                                            <p:fltVal val="0"/>
                                          </p:val>
                                        </p:tav>
                                        <p:tav tm="100000">
                                          <p:val>
                                            <p:strVal val="#ppt_w"/>
                                          </p:val>
                                        </p:tav>
                                      </p:tavLst>
                                    </p:anim>
                                    <p:anim calcmode="lin" valueType="num">
                                      <p:cBhvr>
                                        <p:cTn id="51" dur="500" fill="hold"/>
                                        <p:tgtEl>
                                          <p:spTgt spid="1031"/>
                                        </p:tgtEl>
                                        <p:attrNameLst>
                                          <p:attrName>ppt_h</p:attrName>
                                        </p:attrNameLst>
                                      </p:cBhvr>
                                      <p:tavLst>
                                        <p:tav tm="0">
                                          <p:val>
                                            <p:fltVal val="0"/>
                                          </p:val>
                                        </p:tav>
                                        <p:tav tm="100000">
                                          <p:val>
                                            <p:strVal val="#ppt_h"/>
                                          </p:val>
                                        </p:tav>
                                      </p:tavLst>
                                    </p:anim>
                                    <p:animEffect transition="in" filter="fade">
                                      <p:cBhvr>
                                        <p:cTn id="52"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 Life</a:t>
            </a:r>
            <a:endParaRPr lang="en-US" dirty="0"/>
          </a:p>
        </p:txBody>
      </p:sp>
      <p:sp>
        <p:nvSpPr>
          <p:cNvPr id="3" name="Text Placeholder 2"/>
          <p:cNvSpPr>
            <a:spLocks noGrp="1"/>
          </p:cNvSpPr>
          <p:nvPr>
            <p:ph type="body" idx="1"/>
          </p:nvPr>
        </p:nvSpPr>
        <p:spPr/>
        <p:txBody>
          <a:bodyPr/>
          <a:lstStyle/>
          <a:p>
            <a:r>
              <a:rPr lang="en-US" dirty="0" smtClean="0"/>
              <a:t>Marine plants	</a:t>
            </a:r>
            <a:endParaRPr lang="en-US" dirty="0"/>
          </a:p>
        </p:txBody>
      </p:sp>
      <p:sp>
        <p:nvSpPr>
          <p:cNvPr id="5" name="Content Placeholder 4"/>
          <p:cNvSpPr>
            <a:spLocks noGrp="1"/>
          </p:cNvSpPr>
          <p:nvPr>
            <p:ph sz="quarter" idx="2"/>
          </p:nvPr>
        </p:nvSpPr>
        <p:spPr/>
        <p:txBody>
          <a:bodyPr>
            <a:normAutofit fontScale="77500" lnSpcReduction="20000"/>
          </a:bodyPr>
          <a:lstStyle/>
          <a:p>
            <a:r>
              <a:rPr lang="en-US" dirty="0" smtClean="0"/>
              <a:t>Marine algae provide much of the world’s oxygen through the process called photosynthesis</a:t>
            </a:r>
          </a:p>
          <a:p>
            <a:r>
              <a:rPr lang="en-US" dirty="0" smtClean="0"/>
              <a:t>One type of marine plant is kelp. Others include seaweed and phytoplankton</a:t>
            </a:r>
          </a:p>
          <a:p>
            <a:r>
              <a:rPr lang="en-US" dirty="0" smtClean="0"/>
              <a:t>Along coastal areas, some trees are even adapted to growing in salt water</a:t>
            </a:r>
          </a:p>
          <a:p>
            <a:r>
              <a:rPr lang="en-US" dirty="0" smtClean="0"/>
              <a:t>Marine plants like kelp, seaweed, salt grass, and mangroves also provide habitats for marine animals to take cover and feed in.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0" y="1143001"/>
            <a:ext cx="232008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1879" y="4524375"/>
            <a:ext cx="24098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7904" y="152400"/>
            <a:ext cx="2149896" cy="1612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1704" y="1857412"/>
            <a:ext cx="2271713" cy="172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5374" y="3707330"/>
            <a:ext cx="2185988"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1912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 calcmode="lin" valueType="num">
                                      <p:cBhvr>
                                        <p:cTn id="32" dur="500" fill="hold"/>
                                        <p:tgtEl>
                                          <p:spTgt spid="2050"/>
                                        </p:tgtEl>
                                        <p:attrNameLst>
                                          <p:attrName>ppt_w</p:attrName>
                                        </p:attrNameLst>
                                      </p:cBhvr>
                                      <p:tavLst>
                                        <p:tav tm="0">
                                          <p:val>
                                            <p:fltVal val="0"/>
                                          </p:val>
                                        </p:tav>
                                        <p:tav tm="100000">
                                          <p:val>
                                            <p:strVal val="#ppt_w"/>
                                          </p:val>
                                        </p:tav>
                                      </p:tavLst>
                                    </p:anim>
                                    <p:anim calcmode="lin" valueType="num">
                                      <p:cBhvr>
                                        <p:cTn id="33" dur="500" fill="hold"/>
                                        <p:tgtEl>
                                          <p:spTgt spid="2050"/>
                                        </p:tgtEl>
                                        <p:attrNameLst>
                                          <p:attrName>ppt_h</p:attrName>
                                        </p:attrNameLst>
                                      </p:cBhvr>
                                      <p:tavLst>
                                        <p:tav tm="0">
                                          <p:val>
                                            <p:fltVal val="0"/>
                                          </p:val>
                                        </p:tav>
                                        <p:tav tm="100000">
                                          <p:val>
                                            <p:strVal val="#ppt_h"/>
                                          </p:val>
                                        </p:tav>
                                      </p:tavLst>
                                    </p:anim>
                                    <p:animEffect transition="in" filter="fade">
                                      <p:cBhvr>
                                        <p:cTn id="34" dur="500"/>
                                        <p:tgtEl>
                                          <p:spTgt spid="205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052"/>
                                        </p:tgtEl>
                                        <p:attrNameLst>
                                          <p:attrName>style.visibility</p:attrName>
                                        </p:attrNameLst>
                                      </p:cBhvr>
                                      <p:to>
                                        <p:strVal val="visible"/>
                                      </p:to>
                                    </p:set>
                                    <p:anim calcmode="lin" valueType="num">
                                      <p:cBhvr>
                                        <p:cTn id="39" dur="500" fill="hold"/>
                                        <p:tgtEl>
                                          <p:spTgt spid="2052"/>
                                        </p:tgtEl>
                                        <p:attrNameLst>
                                          <p:attrName>ppt_w</p:attrName>
                                        </p:attrNameLst>
                                      </p:cBhvr>
                                      <p:tavLst>
                                        <p:tav tm="0">
                                          <p:val>
                                            <p:fltVal val="0"/>
                                          </p:val>
                                        </p:tav>
                                        <p:tav tm="100000">
                                          <p:val>
                                            <p:strVal val="#ppt_w"/>
                                          </p:val>
                                        </p:tav>
                                      </p:tavLst>
                                    </p:anim>
                                    <p:anim calcmode="lin" valueType="num">
                                      <p:cBhvr>
                                        <p:cTn id="40" dur="500" fill="hold"/>
                                        <p:tgtEl>
                                          <p:spTgt spid="2052"/>
                                        </p:tgtEl>
                                        <p:attrNameLst>
                                          <p:attrName>ppt_h</p:attrName>
                                        </p:attrNameLst>
                                      </p:cBhvr>
                                      <p:tavLst>
                                        <p:tav tm="0">
                                          <p:val>
                                            <p:fltVal val="0"/>
                                          </p:val>
                                        </p:tav>
                                        <p:tav tm="100000">
                                          <p:val>
                                            <p:strVal val="#ppt_h"/>
                                          </p:val>
                                        </p:tav>
                                      </p:tavLst>
                                    </p:anim>
                                    <p:animEffect transition="in" filter="fade">
                                      <p:cBhvr>
                                        <p:cTn id="41" dur="500"/>
                                        <p:tgtEl>
                                          <p:spTgt spid="205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053"/>
                                        </p:tgtEl>
                                        <p:attrNameLst>
                                          <p:attrName>style.visibility</p:attrName>
                                        </p:attrNameLst>
                                      </p:cBhvr>
                                      <p:to>
                                        <p:strVal val="visible"/>
                                      </p:to>
                                    </p:set>
                                    <p:anim calcmode="lin" valueType="num">
                                      <p:cBhvr>
                                        <p:cTn id="46" dur="500" fill="hold"/>
                                        <p:tgtEl>
                                          <p:spTgt spid="2053"/>
                                        </p:tgtEl>
                                        <p:attrNameLst>
                                          <p:attrName>ppt_w</p:attrName>
                                        </p:attrNameLst>
                                      </p:cBhvr>
                                      <p:tavLst>
                                        <p:tav tm="0">
                                          <p:val>
                                            <p:fltVal val="0"/>
                                          </p:val>
                                        </p:tav>
                                        <p:tav tm="100000">
                                          <p:val>
                                            <p:strVal val="#ppt_w"/>
                                          </p:val>
                                        </p:tav>
                                      </p:tavLst>
                                    </p:anim>
                                    <p:anim calcmode="lin" valueType="num">
                                      <p:cBhvr>
                                        <p:cTn id="47" dur="500" fill="hold"/>
                                        <p:tgtEl>
                                          <p:spTgt spid="2053"/>
                                        </p:tgtEl>
                                        <p:attrNameLst>
                                          <p:attrName>ppt_h</p:attrName>
                                        </p:attrNameLst>
                                      </p:cBhvr>
                                      <p:tavLst>
                                        <p:tav tm="0">
                                          <p:val>
                                            <p:fltVal val="0"/>
                                          </p:val>
                                        </p:tav>
                                        <p:tav tm="100000">
                                          <p:val>
                                            <p:strVal val="#ppt_h"/>
                                          </p:val>
                                        </p:tav>
                                      </p:tavLst>
                                    </p:anim>
                                    <p:animEffect transition="in" filter="fade">
                                      <p:cBhvr>
                                        <p:cTn id="48" dur="500"/>
                                        <p:tgtEl>
                                          <p:spTgt spid="2053"/>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054"/>
                                        </p:tgtEl>
                                        <p:attrNameLst>
                                          <p:attrName>style.visibility</p:attrName>
                                        </p:attrNameLst>
                                      </p:cBhvr>
                                      <p:to>
                                        <p:strVal val="visible"/>
                                      </p:to>
                                    </p:set>
                                    <p:anim calcmode="lin" valueType="num">
                                      <p:cBhvr>
                                        <p:cTn id="53" dur="500" fill="hold"/>
                                        <p:tgtEl>
                                          <p:spTgt spid="2054"/>
                                        </p:tgtEl>
                                        <p:attrNameLst>
                                          <p:attrName>ppt_w</p:attrName>
                                        </p:attrNameLst>
                                      </p:cBhvr>
                                      <p:tavLst>
                                        <p:tav tm="0">
                                          <p:val>
                                            <p:fltVal val="0"/>
                                          </p:val>
                                        </p:tav>
                                        <p:tav tm="100000">
                                          <p:val>
                                            <p:strVal val="#ppt_w"/>
                                          </p:val>
                                        </p:tav>
                                      </p:tavLst>
                                    </p:anim>
                                    <p:anim calcmode="lin" valueType="num">
                                      <p:cBhvr>
                                        <p:cTn id="54" dur="500" fill="hold"/>
                                        <p:tgtEl>
                                          <p:spTgt spid="2054"/>
                                        </p:tgtEl>
                                        <p:attrNameLst>
                                          <p:attrName>ppt_h</p:attrName>
                                        </p:attrNameLst>
                                      </p:cBhvr>
                                      <p:tavLst>
                                        <p:tav tm="0">
                                          <p:val>
                                            <p:fltVal val="0"/>
                                          </p:val>
                                        </p:tav>
                                        <p:tav tm="100000">
                                          <p:val>
                                            <p:strVal val="#ppt_h"/>
                                          </p:val>
                                        </p:tav>
                                      </p:tavLst>
                                    </p:anim>
                                    <p:animEffect transition="in" filter="fade">
                                      <p:cBhvr>
                                        <p:cTn id="55" dur="500"/>
                                        <p:tgtEl>
                                          <p:spTgt spid="2054"/>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2051"/>
                                        </p:tgtEl>
                                        <p:attrNameLst>
                                          <p:attrName>style.visibility</p:attrName>
                                        </p:attrNameLst>
                                      </p:cBhvr>
                                      <p:to>
                                        <p:strVal val="visible"/>
                                      </p:to>
                                    </p:set>
                                    <p:anim calcmode="lin" valueType="num">
                                      <p:cBhvr>
                                        <p:cTn id="60" dur="500" fill="hold"/>
                                        <p:tgtEl>
                                          <p:spTgt spid="2051"/>
                                        </p:tgtEl>
                                        <p:attrNameLst>
                                          <p:attrName>ppt_w</p:attrName>
                                        </p:attrNameLst>
                                      </p:cBhvr>
                                      <p:tavLst>
                                        <p:tav tm="0">
                                          <p:val>
                                            <p:fltVal val="0"/>
                                          </p:val>
                                        </p:tav>
                                        <p:tav tm="100000">
                                          <p:val>
                                            <p:strVal val="#ppt_w"/>
                                          </p:val>
                                        </p:tav>
                                      </p:tavLst>
                                    </p:anim>
                                    <p:anim calcmode="lin" valueType="num">
                                      <p:cBhvr>
                                        <p:cTn id="61" dur="500" fill="hold"/>
                                        <p:tgtEl>
                                          <p:spTgt spid="2051"/>
                                        </p:tgtEl>
                                        <p:attrNameLst>
                                          <p:attrName>ppt_h</p:attrName>
                                        </p:attrNameLst>
                                      </p:cBhvr>
                                      <p:tavLst>
                                        <p:tav tm="0">
                                          <p:val>
                                            <p:fltVal val="0"/>
                                          </p:val>
                                        </p:tav>
                                        <p:tav tm="100000">
                                          <p:val>
                                            <p:strVal val="#ppt_h"/>
                                          </p:val>
                                        </p:tav>
                                      </p:tavLst>
                                    </p:anim>
                                    <p:animEffect transition="in" filter="fade">
                                      <p:cBhvr>
                                        <p:cTn id="6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 Animals</a:t>
            </a:r>
            <a:endParaRPr lang="en-US" dirty="0"/>
          </a:p>
        </p:txBody>
      </p:sp>
      <p:sp>
        <p:nvSpPr>
          <p:cNvPr id="3" name="Content Placeholder 2"/>
          <p:cNvSpPr>
            <a:spLocks noGrp="1"/>
          </p:cNvSpPr>
          <p:nvPr>
            <p:ph idx="1"/>
          </p:nvPr>
        </p:nvSpPr>
        <p:spPr>
          <a:xfrm>
            <a:off x="457200" y="1600200"/>
            <a:ext cx="6172200" cy="3200400"/>
          </a:xfrm>
        </p:spPr>
        <p:txBody>
          <a:bodyPr>
            <a:normAutofit fontScale="70000" lnSpcReduction="20000"/>
          </a:bodyPr>
          <a:lstStyle/>
          <a:p>
            <a:r>
              <a:rPr lang="en-US" dirty="0"/>
              <a:t>The oceans’ animals have special adaptations to deal with living in a salt-concentrated environment</a:t>
            </a:r>
          </a:p>
          <a:p>
            <a:r>
              <a:rPr lang="en-US" dirty="0"/>
              <a:t>Marine mammals have a thick layer of blubber to help them regulate body temperature because the oceans are often cold</a:t>
            </a:r>
          </a:p>
          <a:p>
            <a:r>
              <a:rPr lang="en-US" dirty="0"/>
              <a:t>Some animals have adaptations that allow them to travel great distances by surfing the ocean’s </a:t>
            </a:r>
            <a:r>
              <a:rPr lang="en-US" dirty="0" smtClean="0"/>
              <a:t>currents</a:t>
            </a:r>
          </a:p>
          <a:p>
            <a:r>
              <a:rPr lang="en-US" dirty="0" smtClean="0"/>
              <a:t>Coral reefs are an amazing marine ecosystem – over 25% of all life in the oceans are found in coral reefs!</a:t>
            </a:r>
            <a:endParaRPr lang="en-US" dirty="0"/>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00600"/>
            <a:ext cx="28575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527291"/>
            <a:ext cx="1769269" cy="119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0088" y="5529816"/>
            <a:ext cx="1669312" cy="125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4520162"/>
            <a:ext cx="2743200" cy="955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4876800"/>
            <a:ext cx="2342710" cy="186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99251" y="64681"/>
            <a:ext cx="1752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4695" y="1902785"/>
            <a:ext cx="1877156"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38940" y="3390900"/>
            <a:ext cx="1878967"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1550" y="1168499"/>
            <a:ext cx="2305050" cy="218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3150" y="1168499"/>
            <a:ext cx="238125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02525" y="3177609"/>
            <a:ext cx="1637937" cy="1222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1000" y="3148832"/>
            <a:ext cx="2362200" cy="157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200" y="1287751"/>
            <a:ext cx="2209800" cy="1607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50219" y="3408105"/>
            <a:ext cx="2012156" cy="1026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7335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31"/>
                                        </p:tgtEl>
                                        <p:attrNameLst>
                                          <p:attrName>style.visibility</p:attrName>
                                        </p:attrNameLst>
                                      </p:cBhvr>
                                      <p:to>
                                        <p:strVal val="visible"/>
                                      </p:to>
                                    </p:set>
                                    <p:anim calcmode="lin" valueType="num">
                                      <p:cBhvr>
                                        <p:cTn id="27" dur="500" fill="hold"/>
                                        <p:tgtEl>
                                          <p:spTgt spid="1031"/>
                                        </p:tgtEl>
                                        <p:attrNameLst>
                                          <p:attrName>ppt_w</p:attrName>
                                        </p:attrNameLst>
                                      </p:cBhvr>
                                      <p:tavLst>
                                        <p:tav tm="0">
                                          <p:val>
                                            <p:fltVal val="0"/>
                                          </p:val>
                                        </p:tav>
                                        <p:tav tm="100000">
                                          <p:val>
                                            <p:strVal val="#ppt_w"/>
                                          </p:val>
                                        </p:tav>
                                      </p:tavLst>
                                    </p:anim>
                                    <p:anim calcmode="lin" valueType="num">
                                      <p:cBhvr>
                                        <p:cTn id="28" dur="500" fill="hold"/>
                                        <p:tgtEl>
                                          <p:spTgt spid="1031"/>
                                        </p:tgtEl>
                                        <p:attrNameLst>
                                          <p:attrName>ppt_h</p:attrName>
                                        </p:attrNameLst>
                                      </p:cBhvr>
                                      <p:tavLst>
                                        <p:tav tm="0">
                                          <p:val>
                                            <p:fltVal val="0"/>
                                          </p:val>
                                        </p:tav>
                                        <p:tav tm="100000">
                                          <p:val>
                                            <p:strVal val="#ppt_h"/>
                                          </p:val>
                                        </p:tav>
                                      </p:tavLst>
                                    </p:anim>
                                    <p:animEffect transition="in" filter="fade">
                                      <p:cBhvr>
                                        <p:cTn id="29" dur="500"/>
                                        <p:tgtEl>
                                          <p:spTgt spid="103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32"/>
                                        </p:tgtEl>
                                        <p:attrNameLst>
                                          <p:attrName>style.visibility</p:attrName>
                                        </p:attrNameLst>
                                      </p:cBhvr>
                                      <p:to>
                                        <p:strVal val="visible"/>
                                      </p:to>
                                    </p:set>
                                    <p:anim calcmode="lin" valueType="num">
                                      <p:cBhvr>
                                        <p:cTn id="34" dur="500" fill="hold"/>
                                        <p:tgtEl>
                                          <p:spTgt spid="1032"/>
                                        </p:tgtEl>
                                        <p:attrNameLst>
                                          <p:attrName>ppt_w</p:attrName>
                                        </p:attrNameLst>
                                      </p:cBhvr>
                                      <p:tavLst>
                                        <p:tav tm="0">
                                          <p:val>
                                            <p:fltVal val="0"/>
                                          </p:val>
                                        </p:tav>
                                        <p:tav tm="100000">
                                          <p:val>
                                            <p:strVal val="#ppt_w"/>
                                          </p:val>
                                        </p:tav>
                                      </p:tavLst>
                                    </p:anim>
                                    <p:anim calcmode="lin" valueType="num">
                                      <p:cBhvr>
                                        <p:cTn id="35" dur="500" fill="hold"/>
                                        <p:tgtEl>
                                          <p:spTgt spid="1032"/>
                                        </p:tgtEl>
                                        <p:attrNameLst>
                                          <p:attrName>ppt_h</p:attrName>
                                        </p:attrNameLst>
                                      </p:cBhvr>
                                      <p:tavLst>
                                        <p:tav tm="0">
                                          <p:val>
                                            <p:fltVal val="0"/>
                                          </p:val>
                                        </p:tav>
                                        <p:tav tm="100000">
                                          <p:val>
                                            <p:strVal val="#ppt_h"/>
                                          </p:val>
                                        </p:tav>
                                      </p:tavLst>
                                    </p:anim>
                                    <p:animEffect transition="in" filter="fade">
                                      <p:cBhvr>
                                        <p:cTn id="36" dur="500"/>
                                        <p:tgtEl>
                                          <p:spTgt spid="103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034"/>
                                        </p:tgtEl>
                                        <p:attrNameLst>
                                          <p:attrName>style.visibility</p:attrName>
                                        </p:attrNameLst>
                                      </p:cBhvr>
                                      <p:to>
                                        <p:strVal val="visible"/>
                                      </p:to>
                                    </p:set>
                                    <p:anim calcmode="lin" valueType="num">
                                      <p:cBhvr>
                                        <p:cTn id="41" dur="500" fill="hold"/>
                                        <p:tgtEl>
                                          <p:spTgt spid="1034"/>
                                        </p:tgtEl>
                                        <p:attrNameLst>
                                          <p:attrName>ppt_w</p:attrName>
                                        </p:attrNameLst>
                                      </p:cBhvr>
                                      <p:tavLst>
                                        <p:tav tm="0">
                                          <p:val>
                                            <p:fltVal val="0"/>
                                          </p:val>
                                        </p:tav>
                                        <p:tav tm="100000">
                                          <p:val>
                                            <p:strVal val="#ppt_w"/>
                                          </p:val>
                                        </p:tav>
                                      </p:tavLst>
                                    </p:anim>
                                    <p:anim calcmode="lin" valueType="num">
                                      <p:cBhvr>
                                        <p:cTn id="42" dur="500" fill="hold"/>
                                        <p:tgtEl>
                                          <p:spTgt spid="1034"/>
                                        </p:tgtEl>
                                        <p:attrNameLst>
                                          <p:attrName>ppt_h</p:attrName>
                                        </p:attrNameLst>
                                      </p:cBhvr>
                                      <p:tavLst>
                                        <p:tav tm="0">
                                          <p:val>
                                            <p:fltVal val="0"/>
                                          </p:val>
                                        </p:tav>
                                        <p:tav tm="100000">
                                          <p:val>
                                            <p:strVal val="#ppt_h"/>
                                          </p:val>
                                        </p:tav>
                                      </p:tavLst>
                                    </p:anim>
                                    <p:animEffect transition="in" filter="fade">
                                      <p:cBhvr>
                                        <p:cTn id="43" dur="500"/>
                                        <p:tgtEl>
                                          <p:spTgt spid="103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030"/>
                                        </p:tgtEl>
                                        <p:attrNameLst>
                                          <p:attrName>style.visibility</p:attrName>
                                        </p:attrNameLst>
                                      </p:cBhvr>
                                      <p:to>
                                        <p:strVal val="visible"/>
                                      </p:to>
                                    </p:set>
                                    <p:anim calcmode="lin" valueType="num">
                                      <p:cBhvr>
                                        <p:cTn id="48" dur="500" fill="hold"/>
                                        <p:tgtEl>
                                          <p:spTgt spid="1030"/>
                                        </p:tgtEl>
                                        <p:attrNameLst>
                                          <p:attrName>ppt_w</p:attrName>
                                        </p:attrNameLst>
                                      </p:cBhvr>
                                      <p:tavLst>
                                        <p:tav tm="0">
                                          <p:val>
                                            <p:fltVal val="0"/>
                                          </p:val>
                                        </p:tav>
                                        <p:tav tm="100000">
                                          <p:val>
                                            <p:strVal val="#ppt_w"/>
                                          </p:val>
                                        </p:tav>
                                      </p:tavLst>
                                    </p:anim>
                                    <p:anim calcmode="lin" valueType="num">
                                      <p:cBhvr>
                                        <p:cTn id="49" dur="500" fill="hold"/>
                                        <p:tgtEl>
                                          <p:spTgt spid="1030"/>
                                        </p:tgtEl>
                                        <p:attrNameLst>
                                          <p:attrName>ppt_h</p:attrName>
                                        </p:attrNameLst>
                                      </p:cBhvr>
                                      <p:tavLst>
                                        <p:tav tm="0">
                                          <p:val>
                                            <p:fltVal val="0"/>
                                          </p:val>
                                        </p:tav>
                                        <p:tav tm="100000">
                                          <p:val>
                                            <p:strVal val="#ppt_h"/>
                                          </p:val>
                                        </p:tav>
                                      </p:tavLst>
                                    </p:anim>
                                    <p:animEffect transition="in" filter="fade">
                                      <p:cBhvr>
                                        <p:cTn id="50" dur="500"/>
                                        <p:tgtEl>
                                          <p:spTgt spid="1030"/>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029"/>
                                        </p:tgtEl>
                                        <p:attrNameLst>
                                          <p:attrName>style.visibility</p:attrName>
                                        </p:attrNameLst>
                                      </p:cBhvr>
                                      <p:to>
                                        <p:strVal val="visible"/>
                                      </p:to>
                                    </p:set>
                                    <p:anim calcmode="lin" valueType="num">
                                      <p:cBhvr>
                                        <p:cTn id="55" dur="500" fill="hold"/>
                                        <p:tgtEl>
                                          <p:spTgt spid="1029"/>
                                        </p:tgtEl>
                                        <p:attrNameLst>
                                          <p:attrName>ppt_w</p:attrName>
                                        </p:attrNameLst>
                                      </p:cBhvr>
                                      <p:tavLst>
                                        <p:tav tm="0">
                                          <p:val>
                                            <p:fltVal val="0"/>
                                          </p:val>
                                        </p:tav>
                                        <p:tav tm="100000">
                                          <p:val>
                                            <p:strVal val="#ppt_w"/>
                                          </p:val>
                                        </p:tav>
                                      </p:tavLst>
                                    </p:anim>
                                    <p:anim calcmode="lin" valueType="num">
                                      <p:cBhvr>
                                        <p:cTn id="56" dur="500" fill="hold"/>
                                        <p:tgtEl>
                                          <p:spTgt spid="1029"/>
                                        </p:tgtEl>
                                        <p:attrNameLst>
                                          <p:attrName>ppt_h</p:attrName>
                                        </p:attrNameLst>
                                      </p:cBhvr>
                                      <p:tavLst>
                                        <p:tav tm="0">
                                          <p:val>
                                            <p:fltVal val="0"/>
                                          </p:val>
                                        </p:tav>
                                        <p:tav tm="100000">
                                          <p:val>
                                            <p:strVal val="#ppt_h"/>
                                          </p:val>
                                        </p:tav>
                                      </p:tavLst>
                                    </p:anim>
                                    <p:animEffect transition="in" filter="fade">
                                      <p:cBhvr>
                                        <p:cTn id="57" dur="500"/>
                                        <p:tgtEl>
                                          <p:spTgt spid="102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028"/>
                                        </p:tgtEl>
                                        <p:attrNameLst>
                                          <p:attrName>style.visibility</p:attrName>
                                        </p:attrNameLst>
                                      </p:cBhvr>
                                      <p:to>
                                        <p:strVal val="visible"/>
                                      </p:to>
                                    </p:set>
                                    <p:anim calcmode="lin" valueType="num">
                                      <p:cBhvr>
                                        <p:cTn id="62" dur="500" fill="hold"/>
                                        <p:tgtEl>
                                          <p:spTgt spid="1028"/>
                                        </p:tgtEl>
                                        <p:attrNameLst>
                                          <p:attrName>ppt_w</p:attrName>
                                        </p:attrNameLst>
                                      </p:cBhvr>
                                      <p:tavLst>
                                        <p:tav tm="0">
                                          <p:val>
                                            <p:fltVal val="0"/>
                                          </p:val>
                                        </p:tav>
                                        <p:tav tm="100000">
                                          <p:val>
                                            <p:strVal val="#ppt_w"/>
                                          </p:val>
                                        </p:tav>
                                      </p:tavLst>
                                    </p:anim>
                                    <p:anim calcmode="lin" valueType="num">
                                      <p:cBhvr>
                                        <p:cTn id="63" dur="500" fill="hold"/>
                                        <p:tgtEl>
                                          <p:spTgt spid="1028"/>
                                        </p:tgtEl>
                                        <p:attrNameLst>
                                          <p:attrName>ppt_h</p:attrName>
                                        </p:attrNameLst>
                                      </p:cBhvr>
                                      <p:tavLst>
                                        <p:tav tm="0">
                                          <p:val>
                                            <p:fltVal val="0"/>
                                          </p:val>
                                        </p:tav>
                                        <p:tav tm="100000">
                                          <p:val>
                                            <p:strVal val="#ppt_h"/>
                                          </p:val>
                                        </p:tav>
                                      </p:tavLst>
                                    </p:anim>
                                    <p:animEffect transition="in" filter="fade">
                                      <p:cBhvr>
                                        <p:cTn id="64" dur="500"/>
                                        <p:tgtEl>
                                          <p:spTgt spid="102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1027"/>
                                        </p:tgtEl>
                                        <p:attrNameLst>
                                          <p:attrName>style.visibility</p:attrName>
                                        </p:attrNameLst>
                                      </p:cBhvr>
                                      <p:to>
                                        <p:strVal val="visible"/>
                                      </p:to>
                                    </p:set>
                                    <p:anim calcmode="lin" valueType="num">
                                      <p:cBhvr>
                                        <p:cTn id="69" dur="500" fill="hold"/>
                                        <p:tgtEl>
                                          <p:spTgt spid="1027"/>
                                        </p:tgtEl>
                                        <p:attrNameLst>
                                          <p:attrName>ppt_w</p:attrName>
                                        </p:attrNameLst>
                                      </p:cBhvr>
                                      <p:tavLst>
                                        <p:tav tm="0">
                                          <p:val>
                                            <p:fltVal val="0"/>
                                          </p:val>
                                        </p:tav>
                                        <p:tav tm="100000">
                                          <p:val>
                                            <p:strVal val="#ppt_w"/>
                                          </p:val>
                                        </p:tav>
                                      </p:tavLst>
                                    </p:anim>
                                    <p:anim calcmode="lin" valueType="num">
                                      <p:cBhvr>
                                        <p:cTn id="70" dur="500" fill="hold"/>
                                        <p:tgtEl>
                                          <p:spTgt spid="1027"/>
                                        </p:tgtEl>
                                        <p:attrNameLst>
                                          <p:attrName>ppt_h</p:attrName>
                                        </p:attrNameLst>
                                      </p:cBhvr>
                                      <p:tavLst>
                                        <p:tav tm="0">
                                          <p:val>
                                            <p:fltVal val="0"/>
                                          </p:val>
                                        </p:tav>
                                        <p:tav tm="100000">
                                          <p:val>
                                            <p:strVal val="#ppt_h"/>
                                          </p:val>
                                        </p:tav>
                                      </p:tavLst>
                                    </p:anim>
                                    <p:animEffect transition="in" filter="fade">
                                      <p:cBhvr>
                                        <p:cTn id="71" dur="500"/>
                                        <p:tgtEl>
                                          <p:spTgt spid="102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1026"/>
                                        </p:tgtEl>
                                        <p:attrNameLst>
                                          <p:attrName>style.visibility</p:attrName>
                                        </p:attrNameLst>
                                      </p:cBhvr>
                                      <p:to>
                                        <p:strVal val="visible"/>
                                      </p:to>
                                    </p:set>
                                    <p:anim calcmode="lin" valueType="num">
                                      <p:cBhvr>
                                        <p:cTn id="76" dur="500" fill="hold"/>
                                        <p:tgtEl>
                                          <p:spTgt spid="1026"/>
                                        </p:tgtEl>
                                        <p:attrNameLst>
                                          <p:attrName>ppt_w</p:attrName>
                                        </p:attrNameLst>
                                      </p:cBhvr>
                                      <p:tavLst>
                                        <p:tav tm="0">
                                          <p:val>
                                            <p:fltVal val="0"/>
                                          </p:val>
                                        </p:tav>
                                        <p:tav tm="100000">
                                          <p:val>
                                            <p:strVal val="#ppt_w"/>
                                          </p:val>
                                        </p:tav>
                                      </p:tavLst>
                                    </p:anim>
                                    <p:anim calcmode="lin" valueType="num">
                                      <p:cBhvr>
                                        <p:cTn id="77" dur="500" fill="hold"/>
                                        <p:tgtEl>
                                          <p:spTgt spid="1026"/>
                                        </p:tgtEl>
                                        <p:attrNameLst>
                                          <p:attrName>ppt_h</p:attrName>
                                        </p:attrNameLst>
                                      </p:cBhvr>
                                      <p:tavLst>
                                        <p:tav tm="0">
                                          <p:val>
                                            <p:fltVal val="0"/>
                                          </p:val>
                                        </p:tav>
                                        <p:tav tm="100000">
                                          <p:val>
                                            <p:strVal val="#ppt_h"/>
                                          </p:val>
                                        </p:tav>
                                      </p:tavLst>
                                    </p:anim>
                                    <p:animEffect transition="in" filter="fade">
                                      <p:cBhvr>
                                        <p:cTn id="78" dur="500"/>
                                        <p:tgtEl>
                                          <p:spTgt spid="1026"/>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1038"/>
                                        </p:tgtEl>
                                        <p:attrNameLst>
                                          <p:attrName>style.visibility</p:attrName>
                                        </p:attrNameLst>
                                      </p:cBhvr>
                                      <p:to>
                                        <p:strVal val="visible"/>
                                      </p:to>
                                    </p:set>
                                    <p:anim calcmode="lin" valueType="num">
                                      <p:cBhvr>
                                        <p:cTn id="83" dur="500" fill="hold"/>
                                        <p:tgtEl>
                                          <p:spTgt spid="1038"/>
                                        </p:tgtEl>
                                        <p:attrNameLst>
                                          <p:attrName>ppt_w</p:attrName>
                                        </p:attrNameLst>
                                      </p:cBhvr>
                                      <p:tavLst>
                                        <p:tav tm="0">
                                          <p:val>
                                            <p:fltVal val="0"/>
                                          </p:val>
                                        </p:tav>
                                        <p:tav tm="100000">
                                          <p:val>
                                            <p:strVal val="#ppt_w"/>
                                          </p:val>
                                        </p:tav>
                                      </p:tavLst>
                                    </p:anim>
                                    <p:anim calcmode="lin" valueType="num">
                                      <p:cBhvr>
                                        <p:cTn id="84" dur="500" fill="hold"/>
                                        <p:tgtEl>
                                          <p:spTgt spid="1038"/>
                                        </p:tgtEl>
                                        <p:attrNameLst>
                                          <p:attrName>ppt_h</p:attrName>
                                        </p:attrNameLst>
                                      </p:cBhvr>
                                      <p:tavLst>
                                        <p:tav tm="0">
                                          <p:val>
                                            <p:fltVal val="0"/>
                                          </p:val>
                                        </p:tav>
                                        <p:tav tm="100000">
                                          <p:val>
                                            <p:strVal val="#ppt_h"/>
                                          </p:val>
                                        </p:tav>
                                      </p:tavLst>
                                    </p:anim>
                                    <p:animEffect transition="in" filter="fade">
                                      <p:cBhvr>
                                        <p:cTn id="85" dur="500"/>
                                        <p:tgtEl>
                                          <p:spTgt spid="1038"/>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1037"/>
                                        </p:tgtEl>
                                        <p:attrNameLst>
                                          <p:attrName>style.visibility</p:attrName>
                                        </p:attrNameLst>
                                      </p:cBhvr>
                                      <p:to>
                                        <p:strVal val="visible"/>
                                      </p:to>
                                    </p:set>
                                    <p:anim calcmode="lin" valueType="num">
                                      <p:cBhvr>
                                        <p:cTn id="90" dur="500" fill="hold"/>
                                        <p:tgtEl>
                                          <p:spTgt spid="1037"/>
                                        </p:tgtEl>
                                        <p:attrNameLst>
                                          <p:attrName>ppt_w</p:attrName>
                                        </p:attrNameLst>
                                      </p:cBhvr>
                                      <p:tavLst>
                                        <p:tav tm="0">
                                          <p:val>
                                            <p:fltVal val="0"/>
                                          </p:val>
                                        </p:tav>
                                        <p:tav tm="100000">
                                          <p:val>
                                            <p:strVal val="#ppt_w"/>
                                          </p:val>
                                        </p:tav>
                                      </p:tavLst>
                                    </p:anim>
                                    <p:anim calcmode="lin" valueType="num">
                                      <p:cBhvr>
                                        <p:cTn id="91" dur="500" fill="hold"/>
                                        <p:tgtEl>
                                          <p:spTgt spid="1037"/>
                                        </p:tgtEl>
                                        <p:attrNameLst>
                                          <p:attrName>ppt_h</p:attrName>
                                        </p:attrNameLst>
                                      </p:cBhvr>
                                      <p:tavLst>
                                        <p:tav tm="0">
                                          <p:val>
                                            <p:fltVal val="0"/>
                                          </p:val>
                                        </p:tav>
                                        <p:tav tm="100000">
                                          <p:val>
                                            <p:strVal val="#ppt_h"/>
                                          </p:val>
                                        </p:tav>
                                      </p:tavLst>
                                    </p:anim>
                                    <p:animEffect transition="in" filter="fade">
                                      <p:cBhvr>
                                        <p:cTn id="92" dur="500"/>
                                        <p:tgtEl>
                                          <p:spTgt spid="1037"/>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1041"/>
                                        </p:tgtEl>
                                        <p:attrNameLst>
                                          <p:attrName>style.visibility</p:attrName>
                                        </p:attrNameLst>
                                      </p:cBhvr>
                                      <p:to>
                                        <p:strVal val="visible"/>
                                      </p:to>
                                    </p:set>
                                    <p:anim calcmode="lin" valueType="num">
                                      <p:cBhvr>
                                        <p:cTn id="97" dur="500" fill="hold"/>
                                        <p:tgtEl>
                                          <p:spTgt spid="1041"/>
                                        </p:tgtEl>
                                        <p:attrNameLst>
                                          <p:attrName>ppt_w</p:attrName>
                                        </p:attrNameLst>
                                      </p:cBhvr>
                                      <p:tavLst>
                                        <p:tav tm="0">
                                          <p:val>
                                            <p:fltVal val="0"/>
                                          </p:val>
                                        </p:tav>
                                        <p:tav tm="100000">
                                          <p:val>
                                            <p:strVal val="#ppt_w"/>
                                          </p:val>
                                        </p:tav>
                                      </p:tavLst>
                                    </p:anim>
                                    <p:anim calcmode="lin" valueType="num">
                                      <p:cBhvr>
                                        <p:cTn id="98" dur="500" fill="hold"/>
                                        <p:tgtEl>
                                          <p:spTgt spid="1041"/>
                                        </p:tgtEl>
                                        <p:attrNameLst>
                                          <p:attrName>ppt_h</p:attrName>
                                        </p:attrNameLst>
                                      </p:cBhvr>
                                      <p:tavLst>
                                        <p:tav tm="0">
                                          <p:val>
                                            <p:fltVal val="0"/>
                                          </p:val>
                                        </p:tav>
                                        <p:tav tm="100000">
                                          <p:val>
                                            <p:strVal val="#ppt_h"/>
                                          </p:val>
                                        </p:tav>
                                      </p:tavLst>
                                    </p:anim>
                                    <p:animEffect transition="in" filter="fade">
                                      <p:cBhvr>
                                        <p:cTn id="99" dur="500"/>
                                        <p:tgtEl>
                                          <p:spTgt spid="1041"/>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nodeType="clickEffect">
                                  <p:stCondLst>
                                    <p:cond delay="0"/>
                                  </p:stCondLst>
                                  <p:childTnLst>
                                    <p:set>
                                      <p:cBhvr>
                                        <p:cTn id="103" dur="1" fill="hold">
                                          <p:stCondLst>
                                            <p:cond delay="0"/>
                                          </p:stCondLst>
                                        </p:cTn>
                                        <p:tgtEl>
                                          <p:spTgt spid="1035"/>
                                        </p:tgtEl>
                                        <p:attrNameLst>
                                          <p:attrName>style.visibility</p:attrName>
                                        </p:attrNameLst>
                                      </p:cBhvr>
                                      <p:to>
                                        <p:strVal val="visible"/>
                                      </p:to>
                                    </p:set>
                                    <p:anim calcmode="lin" valueType="num">
                                      <p:cBhvr>
                                        <p:cTn id="104" dur="500" fill="hold"/>
                                        <p:tgtEl>
                                          <p:spTgt spid="1035"/>
                                        </p:tgtEl>
                                        <p:attrNameLst>
                                          <p:attrName>ppt_w</p:attrName>
                                        </p:attrNameLst>
                                      </p:cBhvr>
                                      <p:tavLst>
                                        <p:tav tm="0">
                                          <p:val>
                                            <p:fltVal val="0"/>
                                          </p:val>
                                        </p:tav>
                                        <p:tav tm="100000">
                                          <p:val>
                                            <p:strVal val="#ppt_w"/>
                                          </p:val>
                                        </p:tav>
                                      </p:tavLst>
                                    </p:anim>
                                    <p:anim calcmode="lin" valueType="num">
                                      <p:cBhvr>
                                        <p:cTn id="105" dur="500" fill="hold"/>
                                        <p:tgtEl>
                                          <p:spTgt spid="1035"/>
                                        </p:tgtEl>
                                        <p:attrNameLst>
                                          <p:attrName>ppt_h</p:attrName>
                                        </p:attrNameLst>
                                      </p:cBhvr>
                                      <p:tavLst>
                                        <p:tav tm="0">
                                          <p:val>
                                            <p:fltVal val="0"/>
                                          </p:val>
                                        </p:tav>
                                        <p:tav tm="100000">
                                          <p:val>
                                            <p:strVal val="#ppt_h"/>
                                          </p:val>
                                        </p:tav>
                                      </p:tavLst>
                                    </p:anim>
                                    <p:animEffect transition="in" filter="fade">
                                      <p:cBhvr>
                                        <p:cTn id="106" dur="500"/>
                                        <p:tgtEl>
                                          <p:spTgt spid="1035"/>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nodeType="clickEffect">
                                  <p:stCondLst>
                                    <p:cond delay="0"/>
                                  </p:stCondLst>
                                  <p:childTnLst>
                                    <p:set>
                                      <p:cBhvr>
                                        <p:cTn id="110" dur="1" fill="hold">
                                          <p:stCondLst>
                                            <p:cond delay="0"/>
                                          </p:stCondLst>
                                        </p:cTn>
                                        <p:tgtEl>
                                          <p:spTgt spid="1036"/>
                                        </p:tgtEl>
                                        <p:attrNameLst>
                                          <p:attrName>style.visibility</p:attrName>
                                        </p:attrNameLst>
                                      </p:cBhvr>
                                      <p:to>
                                        <p:strVal val="visible"/>
                                      </p:to>
                                    </p:set>
                                    <p:anim calcmode="lin" valueType="num">
                                      <p:cBhvr>
                                        <p:cTn id="111" dur="500" fill="hold"/>
                                        <p:tgtEl>
                                          <p:spTgt spid="1036"/>
                                        </p:tgtEl>
                                        <p:attrNameLst>
                                          <p:attrName>ppt_w</p:attrName>
                                        </p:attrNameLst>
                                      </p:cBhvr>
                                      <p:tavLst>
                                        <p:tav tm="0">
                                          <p:val>
                                            <p:fltVal val="0"/>
                                          </p:val>
                                        </p:tav>
                                        <p:tav tm="100000">
                                          <p:val>
                                            <p:strVal val="#ppt_w"/>
                                          </p:val>
                                        </p:tav>
                                      </p:tavLst>
                                    </p:anim>
                                    <p:anim calcmode="lin" valueType="num">
                                      <p:cBhvr>
                                        <p:cTn id="112" dur="500" fill="hold"/>
                                        <p:tgtEl>
                                          <p:spTgt spid="1036"/>
                                        </p:tgtEl>
                                        <p:attrNameLst>
                                          <p:attrName>ppt_h</p:attrName>
                                        </p:attrNameLst>
                                      </p:cBhvr>
                                      <p:tavLst>
                                        <p:tav tm="0">
                                          <p:val>
                                            <p:fltVal val="0"/>
                                          </p:val>
                                        </p:tav>
                                        <p:tav tm="100000">
                                          <p:val>
                                            <p:strVal val="#ppt_h"/>
                                          </p:val>
                                        </p:tav>
                                      </p:tavLst>
                                    </p:anim>
                                    <p:animEffect transition="in" filter="fade">
                                      <p:cBhvr>
                                        <p:cTn id="113" dur="500"/>
                                        <p:tgtEl>
                                          <p:spTgt spid="1036"/>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nodeType="clickEffect">
                                  <p:stCondLst>
                                    <p:cond delay="0"/>
                                  </p:stCondLst>
                                  <p:childTnLst>
                                    <p:set>
                                      <p:cBhvr>
                                        <p:cTn id="117" dur="1" fill="hold">
                                          <p:stCondLst>
                                            <p:cond delay="0"/>
                                          </p:stCondLst>
                                        </p:cTn>
                                        <p:tgtEl>
                                          <p:spTgt spid="1039"/>
                                        </p:tgtEl>
                                        <p:attrNameLst>
                                          <p:attrName>style.visibility</p:attrName>
                                        </p:attrNameLst>
                                      </p:cBhvr>
                                      <p:to>
                                        <p:strVal val="visible"/>
                                      </p:to>
                                    </p:set>
                                    <p:anim calcmode="lin" valueType="num">
                                      <p:cBhvr>
                                        <p:cTn id="118" dur="500" fill="hold"/>
                                        <p:tgtEl>
                                          <p:spTgt spid="1039"/>
                                        </p:tgtEl>
                                        <p:attrNameLst>
                                          <p:attrName>ppt_w</p:attrName>
                                        </p:attrNameLst>
                                      </p:cBhvr>
                                      <p:tavLst>
                                        <p:tav tm="0">
                                          <p:val>
                                            <p:fltVal val="0"/>
                                          </p:val>
                                        </p:tav>
                                        <p:tav tm="100000">
                                          <p:val>
                                            <p:strVal val="#ppt_w"/>
                                          </p:val>
                                        </p:tav>
                                      </p:tavLst>
                                    </p:anim>
                                    <p:anim calcmode="lin" valueType="num">
                                      <p:cBhvr>
                                        <p:cTn id="119" dur="500" fill="hold"/>
                                        <p:tgtEl>
                                          <p:spTgt spid="1039"/>
                                        </p:tgtEl>
                                        <p:attrNameLst>
                                          <p:attrName>ppt_h</p:attrName>
                                        </p:attrNameLst>
                                      </p:cBhvr>
                                      <p:tavLst>
                                        <p:tav tm="0">
                                          <p:val>
                                            <p:fltVal val="0"/>
                                          </p:val>
                                        </p:tav>
                                        <p:tav tm="100000">
                                          <p:val>
                                            <p:strVal val="#ppt_h"/>
                                          </p:val>
                                        </p:tav>
                                      </p:tavLst>
                                    </p:anim>
                                    <p:animEffect transition="in" filter="fade">
                                      <p:cBhvr>
                                        <p:cTn id="120"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7 major biomes:</a:t>
            </a:r>
            <a:endParaRPr lang="en-US" dirty="0"/>
          </a:p>
        </p:txBody>
      </p:sp>
      <p:sp>
        <p:nvSpPr>
          <p:cNvPr id="3" name="Content Placeholder 2"/>
          <p:cNvSpPr>
            <a:spLocks noGrp="1"/>
          </p:cNvSpPr>
          <p:nvPr>
            <p:ph idx="1"/>
          </p:nvPr>
        </p:nvSpPr>
        <p:spPr/>
        <p:txBody>
          <a:bodyPr/>
          <a:lstStyle/>
          <a:p>
            <a:r>
              <a:rPr lang="en-US" dirty="0" smtClean="0"/>
              <a:t>Tundra</a:t>
            </a:r>
          </a:p>
          <a:p>
            <a:r>
              <a:rPr lang="en-US" dirty="0" smtClean="0"/>
              <a:t>Taiga</a:t>
            </a:r>
          </a:p>
          <a:p>
            <a:r>
              <a:rPr lang="en-US" dirty="0" smtClean="0"/>
              <a:t>Deciduous Forest</a:t>
            </a:r>
          </a:p>
          <a:p>
            <a:r>
              <a:rPr lang="en-US" dirty="0" smtClean="0"/>
              <a:t>Grassland</a:t>
            </a:r>
          </a:p>
          <a:p>
            <a:r>
              <a:rPr lang="en-US" dirty="0" smtClean="0"/>
              <a:t>Rainforest</a:t>
            </a:r>
          </a:p>
          <a:p>
            <a:r>
              <a:rPr lang="en-US" dirty="0" smtClean="0"/>
              <a:t>Desert</a:t>
            </a:r>
          </a:p>
          <a:p>
            <a:r>
              <a:rPr lang="en-US" dirty="0" smtClean="0"/>
              <a:t>Aquatic</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590800"/>
            <a:ext cx="5181600" cy="253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963259"/>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Tundra</a:t>
            </a:r>
            <a:endParaRPr lang="en-US" dirty="0"/>
          </a:p>
        </p:txBody>
      </p:sp>
      <p:sp>
        <p:nvSpPr>
          <p:cNvPr id="4" name="Content Placeholder 3"/>
          <p:cNvSpPr>
            <a:spLocks noGrp="1"/>
          </p:cNvSpPr>
          <p:nvPr>
            <p:ph sz="half" idx="1"/>
          </p:nvPr>
        </p:nvSpPr>
        <p:spPr>
          <a:xfrm>
            <a:off x="457200" y="1143000"/>
            <a:ext cx="4038600" cy="5638800"/>
          </a:xfrm>
        </p:spPr>
        <p:txBody>
          <a:bodyPr>
            <a:normAutofit fontScale="85000" lnSpcReduction="20000"/>
          </a:bodyPr>
          <a:lstStyle/>
          <a:p>
            <a:endParaRPr lang="en-US" dirty="0" smtClean="0"/>
          </a:p>
          <a:p>
            <a:r>
              <a:rPr lang="en-US" dirty="0"/>
              <a:t>Occur between 50-70 </a:t>
            </a:r>
            <a:r>
              <a:rPr lang="en-US" dirty="0">
                <a:latin typeface="Calibri"/>
                <a:cs typeface="Calibri"/>
              </a:rPr>
              <a:t>°</a:t>
            </a:r>
            <a:r>
              <a:rPr lang="en-US" dirty="0"/>
              <a:t> </a:t>
            </a:r>
            <a:r>
              <a:rPr lang="en-US" dirty="0" smtClean="0"/>
              <a:t>North, average annual temperature is -18</a:t>
            </a:r>
            <a:r>
              <a:rPr lang="en-US" dirty="0" smtClean="0">
                <a:latin typeface="Calibri"/>
                <a:cs typeface="Calibri"/>
              </a:rPr>
              <a:t>° </a:t>
            </a:r>
            <a:r>
              <a:rPr lang="en-US" dirty="0" err="1" smtClean="0">
                <a:cs typeface="Calibri"/>
              </a:rPr>
              <a:t>Farenheit</a:t>
            </a:r>
            <a:endParaRPr lang="en-US" dirty="0" smtClean="0"/>
          </a:p>
          <a:p>
            <a:r>
              <a:rPr lang="en-US" dirty="0" smtClean="0"/>
              <a:t>“tundra” comes from the </a:t>
            </a:r>
            <a:r>
              <a:rPr lang="en-US" dirty="0"/>
              <a:t>F</a:t>
            </a:r>
            <a:r>
              <a:rPr lang="en-US" dirty="0" smtClean="0"/>
              <a:t>innish word “</a:t>
            </a:r>
            <a:r>
              <a:rPr lang="en-US" dirty="0" err="1" smtClean="0"/>
              <a:t>tunturia</a:t>
            </a:r>
            <a:r>
              <a:rPr lang="en-US" dirty="0" smtClean="0"/>
              <a:t>” which means “barren land”</a:t>
            </a:r>
          </a:p>
          <a:p>
            <a:r>
              <a:rPr lang="en-US" dirty="0" smtClean="0"/>
              <a:t>Ground </a:t>
            </a:r>
            <a:r>
              <a:rPr lang="en-US" dirty="0"/>
              <a:t>is permanently frozen 10 inches to 3 feet </a:t>
            </a:r>
            <a:r>
              <a:rPr lang="en-US" dirty="0" smtClean="0"/>
              <a:t>below the surface (called the </a:t>
            </a:r>
            <a:r>
              <a:rPr lang="en-US" b="1" dirty="0" smtClean="0"/>
              <a:t>permafrost</a:t>
            </a:r>
            <a:r>
              <a:rPr lang="en-US" dirty="0" smtClean="0"/>
              <a:t>)</a:t>
            </a:r>
          </a:p>
          <a:p>
            <a:r>
              <a:rPr lang="en-US" dirty="0" smtClean="0"/>
              <a:t>Main seasons are winter and summer – in winter, the sun almost never rises, and in summer, it almost never sets!</a:t>
            </a:r>
          </a:p>
          <a:p>
            <a:endParaRPr lang="en-US" dirty="0" smtClean="0">
              <a:latin typeface="Calibri"/>
              <a:cs typeface="Calibri"/>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0"/>
            <a:ext cx="3863383" cy="235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7337"/>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Tundra</a:t>
            </a:r>
            <a:endParaRPr lang="en-US" dirty="0"/>
          </a:p>
        </p:txBody>
      </p:sp>
      <p:sp>
        <p:nvSpPr>
          <p:cNvPr id="5" name="Text Placeholder 4"/>
          <p:cNvSpPr>
            <a:spLocks noGrp="1"/>
          </p:cNvSpPr>
          <p:nvPr>
            <p:ph type="body" idx="1"/>
          </p:nvPr>
        </p:nvSpPr>
        <p:spPr/>
        <p:txBody>
          <a:bodyPr/>
          <a:lstStyle/>
          <a:p>
            <a:r>
              <a:rPr lang="en-US" dirty="0" smtClean="0"/>
              <a:t>Tundra plants</a:t>
            </a:r>
            <a:endParaRPr lang="en-US" dirty="0"/>
          </a:p>
        </p:txBody>
      </p:sp>
      <p:sp>
        <p:nvSpPr>
          <p:cNvPr id="6" name="Text Placeholder 5"/>
          <p:cNvSpPr>
            <a:spLocks noGrp="1"/>
          </p:cNvSpPr>
          <p:nvPr>
            <p:ph type="body" sz="half" idx="3"/>
          </p:nvPr>
        </p:nvSpPr>
        <p:spPr/>
        <p:txBody>
          <a:bodyPr/>
          <a:lstStyle/>
          <a:p>
            <a:r>
              <a:rPr lang="en-US" dirty="0" smtClean="0"/>
              <a:t>Tundra animals</a:t>
            </a:r>
            <a:endParaRPr lang="en-US" dirty="0"/>
          </a:p>
        </p:txBody>
      </p:sp>
      <p:sp>
        <p:nvSpPr>
          <p:cNvPr id="3" name="Content Placeholder 2"/>
          <p:cNvSpPr>
            <a:spLocks noGrp="1"/>
          </p:cNvSpPr>
          <p:nvPr>
            <p:ph sz="quarter" idx="2"/>
          </p:nvPr>
        </p:nvSpPr>
        <p:spPr/>
        <p:txBody>
          <a:bodyPr/>
          <a:lstStyle/>
          <a:p>
            <a:r>
              <a:rPr lang="en-US" dirty="0" smtClean="0"/>
              <a:t>It is so cold, and the permafrost is so deep that </a:t>
            </a:r>
            <a:r>
              <a:rPr lang="en-US" dirty="0"/>
              <a:t>trees can't grow there - the bare ground can only support low growing plants like mosses, heaths, and lichen</a:t>
            </a:r>
          </a:p>
          <a:p>
            <a:endParaRPr lang="en-US" dirty="0"/>
          </a:p>
        </p:txBody>
      </p:sp>
      <p:sp>
        <p:nvSpPr>
          <p:cNvPr id="7" name="Content Placeholder 6"/>
          <p:cNvSpPr>
            <a:spLocks noGrp="1"/>
          </p:cNvSpPr>
          <p:nvPr>
            <p:ph sz="quarter" idx="4"/>
          </p:nvPr>
        </p:nvSpPr>
        <p:spPr/>
        <p:txBody>
          <a:bodyPr>
            <a:normAutofit fontScale="92500" lnSpcReduction="20000"/>
          </a:bodyPr>
          <a:lstStyle/>
          <a:p>
            <a:r>
              <a:rPr lang="en-US" dirty="0" smtClean="0"/>
              <a:t>Animals include caribou, musk oxen, arctic foxes, arctic hares, snowy owls, lemmings, wolves, bears, wolverines, mosquitoes, black flies, deer flies, and midges (“no-see-ums”)</a:t>
            </a:r>
          </a:p>
          <a:p>
            <a:r>
              <a:rPr lang="en-US" dirty="0" smtClean="0"/>
              <a:t>The tundra is also a good place in summer for migratory birds such as plover, sandpipers, and ducks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184748"/>
            <a:ext cx="1762125"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012406"/>
            <a:ext cx="1844633" cy="138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1" y="2104285"/>
            <a:ext cx="1363850" cy="178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012406"/>
            <a:ext cx="1762125" cy="1321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5498200"/>
            <a:ext cx="1902619" cy="125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2168047"/>
            <a:ext cx="2457450" cy="163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4600" y="3832379"/>
            <a:ext cx="2109557" cy="1406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00" y="4953000"/>
            <a:ext cx="228531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8003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103"/>
                                        </p:tgtEl>
                                        <p:attrNameLst>
                                          <p:attrName>style.visibility</p:attrName>
                                        </p:attrNameLst>
                                      </p:cBhvr>
                                      <p:to>
                                        <p:strVal val="visible"/>
                                      </p:to>
                                    </p:set>
                                    <p:anim calcmode="lin" valueType="num">
                                      <p:cBhvr>
                                        <p:cTn id="32" dur="500" fill="hold"/>
                                        <p:tgtEl>
                                          <p:spTgt spid="4103"/>
                                        </p:tgtEl>
                                        <p:attrNameLst>
                                          <p:attrName>ppt_w</p:attrName>
                                        </p:attrNameLst>
                                      </p:cBhvr>
                                      <p:tavLst>
                                        <p:tav tm="0">
                                          <p:val>
                                            <p:fltVal val="0"/>
                                          </p:val>
                                        </p:tav>
                                        <p:tav tm="100000">
                                          <p:val>
                                            <p:strVal val="#ppt_w"/>
                                          </p:val>
                                        </p:tav>
                                      </p:tavLst>
                                    </p:anim>
                                    <p:anim calcmode="lin" valueType="num">
                                      <p:cBhvr>
                                        <p:cTn id="33" dur="500" fill="hold"/>
                                        <p:tgtEl>
                                          <p:spTgt spid="4103"/>
                                        </p:tgtEl>
                                        <p:attrNameLst>
                                          <p:attrName>ppt_h</p:attrName>
                                        </p:attrNameLst>
                                      </p:cBhvr>
                                      <p:tavLst>
                                        <p:tav tm="0">
                                          <p:val>
                                            <p:fltVal val="0"/>
                                          </p:val>
                                        </p:tav>
                                        <p:tav tm="100000">
                                          <p:val>
                                            <p:strVal val="#ppt_h"/>
                                          </p:val>
                                        </p:tav>
                                      </p:tavLst>
                                    </p:anim>
                                    <p:animEffect transition="in" filter="fade">
                                      <p:cBhvr>
                                        <p:cTn id="34" dur="500"/>
                                        <p:tgtEl>
                                          <p:spTgt spid="410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104"/>
                                        </p:tgtEl>
                                        <p:attrNameLst>
                                          <p:attrName>style.visibility</p:attrName>
                                        </p:attrNameLst>
                                      </p:cBhvr>
                                      <p:to>
                                        <p:strVal val="visible"/>
                                      </p:to>
                                    </p:set>
                                    <p:anim calcmode="lin" valueType="num">
                                      <p:cBhvr>
                                        <p:cTn id="39" dur="500" fill="hold"/>
                                        <p:tgtEl>
                                          <p:spTgt spid="4104"/>
                                        </p:tgtEl>
                                        <p:attrNameLst>
                                          <p:attrName>ppt_w</p:attrName>
                                        </p:attrNameLst>
                                      </p:cBhvr>
                                      <p:tavLst>
                                        <p:tav tm="0">
                                          <p:val>
                                            <p:fltVal val="0"/>
                                          </p:val>
                                        </p:tav>
                                        <p:tav tm="100000">
                                          <p:val>
                                            <p:strVal val="#ppt_w"/>
                                          </p:val>
                                        </p:tav>
                                      </p:tavLst>
                                    </p:anim>
                                    <p:anim calcmode="lin" valueType="num">
                                      <p:cBhvr>
                                        <p:cTn id="40" dur="500" fill="hold"/>
                                        <p:tgtEl>
                                          <p:spTgt spid="4104"/>
                                        </p:tgtEl>
                                        <p:attrNameLst>
                                          <p:attrName>ppt_h</p:attrName>
                                        </p:attrNameLst>
                                      </p:cBhvr>
                                      <p:tavLst>
                                        <p:tav tm="0">
                                          <p:val>
                                            <p:fltVal val="0"/>
                                          </p:val>
                                        </p:tav>
                                        <p:tav tm="100000">
                                          <p:val>
                                            <p:strVal val="#ppt_h"/>
                                          </p:val>
                                        </p:tav>
                                      </p:tavLst>
                                    </p:anim>
                                    <p:animEffect transition="in" filter="fade">
                                      <p:cBhvr>
                                        <p:cTn id="41" dur="500"/>
                                        <p:tgtEl>
                                          <p:spTgt spid="410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105"/>
                                        </p:tgtEl>
                                        <p:attrNameLst>
                                          <p:attrName>style.visibility</p:attrName>
                                        </p:attrNameLst>
                                      </p:cBhvr>
                                      <p:to>
                                        <p:strVal val="visible"/>
                                      </p:to>
                                    </p:set>
                                    <p:anim calcmode="lin" valueType="num">
                                      <p:cBhvr>
                                        <p:cTn id="46" dur="500" fill="hold"/>
                                        <p:tgtEl>
                                          <p:spTgt spid="4105"/>
                                        </p:tgtEl>
                                        <p:attrNameLst>
                                          <p:attrName>ppt_w</p:attrName>
                                        </p:attrNameLst>
                                      </p:cBhvr>
                                      <p:tavLst>
                                        <p:tav tm="0">
                                          <p:val>
                                            <p:fltVal val="0"/>
                                          </p:val>
                                        </p:tav>
                                        <p:tav tm="100000">
                                          <p:val>
                                            <p:strVal val="#ppt_w"/>
                                          </p:val>
                                        </p:tav>
                                      </p:tavLst>
                                    </p:anim>
                                    <p:anim calcmode="lin" valueType="num">
                                      <p:cBhvr>
                                        <p:cTn id="47" dur="500" fill="hold"/>
                                        <p:tgtEl>
                                          <p:spTgt spid="4105"/>
                                        </p:tgtEl>
                                        <p:attrNameLst>
                                          <p:attrName>ppt_h</p:attrName>
                                        </p:attrNameLst>
                                      </p:cBhvr>
                                      <p:tavLst>
                                        <p:tav tm="0">
                                          <p:val>
                                            <p:fltVal val="0"/>
                                          </p:val>
                                        </p:tav>
                                        <p:tav tm="100000">
                                          <p:val>
                                            <p:strVal val="#ppt_h"/>
                                          </p:val>
                                        </p:tav>
                                      </p:tavLst>
                                    </p:anim>
                                    <p:animEffect transition="in" filter="fade">
                                      <p:cBhvr>
                                        <p:cTn id="48" dur="500"/>
                                        <p:tgtEl>
                                          <p:spTgt spid="410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4098"/>
                                        </p:tgtEl>
                                        <p:attrNameLst>
                                          <p:attrName>style.visibility</p:attrName>
                                        </p:attrNameLst>
                                      </p:cBhvr>
                                      <p:to>
                                        <p:strVal val="visible"/>
                                      </p:to>
                                    </p:set>
                                    <p:anim calcmode="lin" valueType="num">
                                      <p:cBhvr>
                                        <p:cTn id="53" dur="500" fill="hold"/>
                                        <p:tgtEl>
                                          <p:spTgt spid="4098"/>
                                        </p:tgtEl>
                                        <p:attrNameLst>
                                          <p:attrName>ppt_w</p:attrName>
                                        </p:attrNameLst>
                                      </p:cBhvr>
                                      <p:tavLst>
                                        <p:tav tm="0">
                                          <p:val>
                                            <p:fltVal val="0"/>
                                          </p:val>
                                        </p:tav>
                                        <p:tav tm="100000">
                                          <p:val>
                                            <p:strVal val="#ppt_w"/>
                                          </p:val>
                                        </p:tav>
                                      </p:tavLst>
                                    </p:anim>
                                    <p:anim calcmode="lin" valueType="num">
                                      <p:cBhvr>
                                        <p:cTn id="54" dur="500" fill="hold"/>
                                        <p:tgtEl>
                                          <p:spTgt spid="4098"/>
                                        </p:tgtEl>
                                        <p:attrNameLst>
                                          <p:attrName>ppt_h</p:attrName>
                                        </p:attrNameLst>
                                      </p:cBhvr>
                                      <p:tavLst>
                                        <p:tav tm="0">
                                          <p:val>
                                            <p:fltVal val="0"/>
                                          </p:val>
                                        </p:tav>
                                        <p:tav tm="100000">
                                          <p:val>
                                            <p:strVal val="#ppt_h"/>
                                          </p:val>
                                        </p:tav>
                                      </p:tavLst>
                                    </p:anim>
                                    <p:animEffect transition="in" filter="fade">
                                      <p:cBhvr>
                                        <p:cTn id="55" dur="500"/>
                                        <p:tgtEl>
                                          <p:spTgt spid="4098"/>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4100"/>
                                        </p:tgtEl>
                                        <p:attrNameLst>
                                          <p:attrName>style.visibility</p:attrName>
                                        </p:attrNameLst>
                                      </p:cBhvr>
                                      <p:to>
                                        <p:strVal val="visible"/>
                                      </p:to>
                                    </p:set>
                                    <p:anim calcmode="lin" valueType="num">
                                      <p:cBhvr>
                                        <p:cTn id="60" dur="500" fill="hold"/>
                                        <p:tgtEl>
                                          <p:spTgt spid="4100"/>
                                        </p:tgtEl>
                                        <p:attrNameLst>
                                          <p:attrName>ppt_w</p:attrName>
                                        </p:attrNameLst>
                                      </p:cBhvr>
                                      <p:tavLst>
                                        <p:tav tm="0">
                                          <p:val>
                                            <p:fltVal val="0"/>
                                          </p:val>
                                        </p:tav>
                                        <p:tav tm="100000">
                                          <p:val>
                                            <p:strVal val="#ppt_w"/>
                                          </p:val>
                                        </p:tav>
                                      </p:tavLst>
                                    </p:anim>
                                    <p:anim calcmode="lin" valueType="num">
                                      <p:cBhvr>
                                        <p:cTn id="61" dur="500" fill="hold"/>
                                        <p:tgtEl>
                                          <p:spTgt spid="4100"/>
                                        </p:tgtEl>
                                        <p:attrNameLst>
                                          <p:attrName>ppt_h</p:attrName>
                                        </p:attrNameLst>
                                      </p:cBhvr>
                                      <p:tavLst>
                                        <p:tav tm="0">
                                          <p:val>
                                            <p:fltVal val="0"/>
                                          </p:val>
                                        </p:tav>
                                        <p:tav tm="100000">
                                          <p:val>
                                            <p:strVal val="#ppt_h"/>
                                          </p:val>
                                        </p:tav>
                                      </p:tavLst>
                                    </p:anim>
                                    <p:animEffect transition="in" filter="fade">
                                      <p:cBhvr>
                                        <p:cTn id="62" dur="500"/>
                                        <p:tgtEl>
                                          <p:spTgt spid="410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4101"/>
                                        </p:tgtEl>
                                        <p:attrNameLst>
                                          <p:attrName>style.visibility</p:attrName>
                                        </p:attrNameLst>
                                      </p:cBhvr>
                                      <p:to>
                                        <p:strVal val="visible"/>
                                      </p:to>
                                    </p:set>
                                    <p:anim calcmode="lin" valueType="num">
                                      <p:cBhvr>
                                        <p:cTn id="67" dur="500" fill="hold"/>
                                        <p:tgtEl>
                                          <p:spTgt spid="4101"/>
                                        </p:tgtEl>
                                        <p:attrNameLst>
                                          <p:attrName>ppt_w</p:attrName>
                                        </p:attrNameLst>
                                      </p:cBhvr>
                                      <p:tavLst>
                                        <p:tav tm="0">
                                          <p:val>
                                            <p:fltVal val="0"/>
                                          </p:val>
                                        </p:tav>
                                        <p:tav tm="100000">
                                          <p:val>
                                            <p:strVal val="#ppt_w"/>
                                          </p:val>
                                        </p:tav>
                                      </p:tavLst>
                                    </p:anim>
                                    <p:anim calcmode="lin" valueType="num">
                                      <p:cBhvr>
                                        <p:cTn id="68" dur="500" fill="hold"/>
                                        <p:tgtEl>
                                          <p:spTgt spid="4101"/>
                                        </p:tgtEl>
                                        <p:attrNameLst>
                                          <p:attrName>ppt_h</p:attrName>
                                        </p:attrNameLst>
                                      </p:cBhvr>
                                      <p:tavLst>
                                        <p:tav tm="0">
                                          <p:val>
                                            <p:fltVal val="0"/>
                                          </p:val>
                                        </p:tav>
                                        <p:tav tm="100000">
                                          <p:val>
                                            <p:strVal val="#ppt_h"/>
                                          </p:val>
                                        </p:tav>
                                      </p:tavLst>
                                    </p:anim>
                                    <p:animEffect transition="in" filter="fade">
                                      <p:cBhvr>
                                        <p:cTn id="69" dur="500"/>
                                        <p:tgtEl>
                                          <p:spTgt spid="4101"/>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4099"/>
                                        </p:tgtEl>
                                        <p:attrNameLst>
                                          <p:attrName>style.visibility</p:attrName>
                                        </p:attrNameLst>
                                      </p:cBhvr>
                                      <p:to>
                                        <p:strVal val="visible"/>
                                      </p:to>
                                    </p:set>
                                    <p:anim calcmode="lin" valueType="num">
                                      <p:cBhvr>
                                        <p:cTn id="74" dur="500" fill="hold"/>
                                        <p:tgtEl>
                                          <p:spTgt spid="4099"/>
                                        </p:tgtEl>
                                        <p:attrNameLst>
                                          <p:attrName>ppt_w</p:attrName>
                                        </p:attrNameLst>
                                      </p:cBhvr>
                                      <p:tavLst>
                                        <p:tav tm="0">
                                          <p:val>
                                            <p:fltVal val="0"/>
                                          </p:val>
                                        </p:tav>
                                        <p:tav tm="100000">
                                          <p:val>
                                            <p:strVal val="#ppt_w"/>
                                          </p:val>
                                        </p:tav>
                                      </p:tavLst>
                                    </p:anim>
                                    <p:anim calcmode="lin" valueType="num">
                                      <p:cBhvr>
                                        <p:cTn id="75" dur="500" fill="hold"/>
                                        <p:tgtEl>
                                          <p:spTgt spid="4099"/>
                                        </p:tgtEl>
                                        <p:attrNameLst>
                                          <p:attrName>ppt_h</p:attrName>
                                        </p:attrNameLst>
                                      </p:cBhvr>
                                      <p:tavLst>
                                        <p:tav tm="0">
                                          <p:val>
                                            <p:fltVal val="0"/>
                                          </p:val>
                                        </p:tav>
                                        <p:tav tm="100000">
                                          <p:val>
                                            <p:strVal val="#ppt_h"/>
                                          </p:val>
                                        </p:tav>
                                      </p:tavLst>
                                    </p:anim>
                                    <p:animEffect transition="in" filter="fade">
                                      <p:cBhvr>
                                        <p:cTn id="76" dur="500"/>
                                        <p:tgtEl>
                                          <p:spTgt spid="4099"/>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4102"/>
                                        </p:tgtEl>
                                        <p:attrNameLst>
                                          <p:attrName>style.visibility</p:attrName>
                                        </p:attrNameLst>
                                      </p:cBhvr>
                                      <p:to>
                                        <p:strVal val="visible"/>
                                      </p:to>
                                    </p:set>
                                    <p:anim calcmode="lin" valueType="num">
                                      <p:cBhvr>
                                        <p:cTn id="81" dur="500" fill="hold"/>
                                        <p:tgtEl>
                                          <p:spTgt spid="4102"/>
                                        </p:tgtEl>
                                        <p:attrNameLst>
                                          <p:attrName>ppt_w</p:attrName>
                                        </p:attrNameLst>
                                      </p:cBhvr>
                                      <p:tavLst>
                                        <p:tav tm="0">
                                          <p:val>
                                            <p:fltVal val="0"/>
                                          </p:val>
                                        </p:tav>
                                        <p:tav tm="100000">
                                          <p:val>
                                            <p:strVal val="#ppt_w"/>
                                          </p:val>
                                        </p:tav>
                                      </p:tavLst>
                                    </p:anim>
                                    <p:anim calcmode="lin" valueType="num">
                                      <p:cBhvr>
                                        <p:cTn id="82" dur="500" fill="hold"/>
                                        <p:tgtEl>
                                          <p:spTgt spid="4102"/>
                                        </p:tgtEl>
                                        <p:attrNameLst>
                                          <p:attrName>ppt_h</p:attrName>
                                        </p:attrNameLst>
                                      </p:cBhvr>
                                      <p:tavLst>
                                        <p:tav tm="0">
                                          <p:val>
                                            <p:fltVal val="0"/>
                                          </p:val>
                                        </p:tav>
                                        <p:tav tm="100000">
                                          <p:val>
                                            <p:strVal val="#ppt_h"/>
                                          </p:val>
                                        </p:tav>
                                      </p:tavLst>
                                    </p:anim>
                                    <p:animEffect transition="in" filter="fade">
                                      <p:cBhvr>
                                        <p:cTn id="83"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526"/>
            <a:ext cx="9144000" cy="687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a:xfrm>
            <a:off x="457200" y="76200"/>
            <a:ext cx="8229600" cy="1143000"/>
          </a:xfrm>
        </p:spPr>
        <p:txBody>
          <a:bodyPr/>
          <a:lstStyle/>
          <a:p>
            <a:r>
              <a:rPr lang="en-US" dirty="0" smtClean="0">
                <a:solidFill>
                  <a:schemeClr val="tx1"/>
                </a:solidFill>
              </a:rPr>
              <a:t>Tundra (winter)</a:t>
            </a:r>
            <a:endParaRPr lang="en-US" dirty="0">
              <a:solidFill>
                <a:schemeClr val="tx1"/>
              </a:solidFill>
            </a:endParaRPr>
          </a:p>
        </p:txBody>
      </p:sp>
    </p:spTree>
    <p:extLst>
      <p:ext uri="{BB962C8B-B14F-4D97-AF65-F5344CB8AC3E}">
        <p14:creationId xmlns:p14="http://schemas.microsoft.com/office/powerpoint/2010/main" val="421150133"/>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9227"/>
            <a:ext cx="8229600" cy="1143000"/>
          </a:xfrm>
        </p:spPr>
        <p:txBody>
          <a:bodyPr/>
          <a:lstStyle/>
          <a:p>
            <a:r>
              <a:rPr lang="en-US" dirty="0" smtClean="0">
                <a:solidFill>
                  <a:schemeClr val="tx1"/>
                </a:solidFill>
              </a:rPr>
              <a:t>Tundra (summer)</a:t>
            </a:r>
            <a:endParaRPr lang="en-US" dirty="0">
              <a:solidFill>
                <a:schemeClr val="tx1"/>
              </a:solidFill>
            </a:endParaRPr>
          </a:p>
        </p:txBody>
      </p:sp>
    </p:spTree>
    <p:extLst>
      <p:ext uri="{BB962C8B-B14F-4D97-AF65-F5344CB8AC3E}">
        <p14:creationId xmlns:p14="http://schemas.microsoft.com/office/powerpoint/2010/main" val="2036880138"/>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Taiga</a:t>
            </a:r>
            <a:endParaRPr lang="en-US" dirty="0"/>
          </a:p>
        </p:txBody>
      </p:sp>
      <p:sp>
        <p:nvSpPr>
          <p:cNvPr id="5" name="Content Placeholder 4"/>
          <p:cNvSpPr>
            <a:spLocks noGrp="1"/>
          </p:cNvSpPr>
          <p:nvPr>
            <p:ph sz="half" idx="2"/>
          </p:nvPr>
        </p:nvSpPr>
        <p:spPr/>
        <p:txBody>
          <a:bodyPr>
            <a:normAutofit fontScale="92500"/>
          </a:bodyPr>
          <a:lstStyle/>
          <a:p>
            <a:r>
              <a:rPr lang="en-US" dirty="0" smtClean="0"/>
              <a:t>The taiga is the coniferous forest and occurs in Northern latitudes</a:t>
            </a:r>
          </a:p>
          <a:p>
            <a:r>
              <a:rPr lang="en-US" dirty="0" smtClean="0"/>
              <a:t>“Taiga” is the Russian word for “forest”</a:t>
            </a:r>
          </a:p>
          <a:p>
            <a:r>
              <a:rPr lang="en-US" dirty="0" smtClean="0"/>
              <a:t>Main seasons are winter and summer – it is very cold in winter and warm and humid in the short summer</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206" y="2286000"/>
            <a:ext cx="3879994"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176496"/>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Taiga</a:t>
            </a:r>
            <a:endParaRPr lang="en-US" dirty="0"/>
          </a:p>
        </p:txBody>
      </p:sp>
      <p:sp>
        <p:nvSpPr>
          <p:cNvPr id="5" name="Text Placeholder 4"/>
          <p:cNvSpPr>
            <a:spLocks noGrp="1"/>
          </p:cNvSpPr>
          <p:nvPr>
            <p:ph type="body" idx="1"/>
          </p:nvPr>
        </p:nvSpPr>
        <p:spPr/>
        <p:txBody>
          <a:bodyPr/>
          <a:lstStyle/>
          <a:p>
            <a:r>
              <a:rPr lang="en-US" dirty="0" smtClean="0"/>
              <a:t>Taiga plants</a:t>
            </a:r>
            <a:endParaRPr lang="en-US" dirty="0"/>
          </a:p>
        </p:txBody>
      </p:sp>
      <p:sp>
        <p:nvSpPr>
          <p:cNvPr id="7" name="Text Placeholder 6"/>
          <p:cNvSpPr>
            <a:spLocks noGrp="1"/>
          </p:cNvSpPr>
          <p:nvPr>
            <p:ph type="body" sz="half" idx="3"/>
          </p:nvPr>
        </p:nvSpPr>
        <p:spPr/>
        <p:txBody>
          <a:bodyPr/>
          <a:lstStyle/>
          <a:p>
            <a:r>
              <a:rPr lang="en-US" dirty="0" smtClean="0"/>
              <a:t>Taiga animals</a:t>
            </a:r>
            <a:endParaRPr lang="en-US" dirty="0"/>
          </a:p>
        </p:txBody>
      </p:sp>
      <p:sp>
        <p:nvSpPr>
          <p:cNvPr id="6" name="Content Placeholder 5"/>
          <p:cNvSpPr>
            <a:spLocks noGrp="1"/>
          </p:cNvSpPr>
          <p:nvPr>
            <p:ph sz="quarter" idx="2"/>
          </p:nvPr>
        </p:nvSpPr>
        <p:spPr/>
        <p:txBody>
          <a:bodyPr>
            <a:normAutofit lnSpcReduction="10000"/>
          </a:bodyPr>
          <a:lstStyle/>
          <a:p>
            <a:r>
              <a:rPr lang="en-US" dirty="0" smtClean="0"/>
              <a:t>Because of harsh conditions, few ground plants occur in the </a:t>
            </a:r>
            <a:r>
              <a:rPr lang="en-US" dirty="0" err="1" smtClean="0"/>
              <a:t>tiaga</a:t>
            </a:r>
            <a:r>
              <a:rPr lang="en-US" dirty="0" smtClean="0"/>
              <a:t>, but lichens </a:t>
            </a:r>
            <a:r>
              <a:rPr lang="en-US" dirty="0"/>
              <a:t>and </a:t>
            </a:r>
            <a:r>
              <a:rPr lang="en-US" dirty="0" smtClean="0"/>
              <a:t>mosses are plentiful</a:t>
            </a:r>
          </a:p>
          <a:p>
            <a:r>
              <a:rPr lang="en-US" dirty="0"/>
              <a:t>M</a:t>
            </a:r>
            <a:r>
              <a:rPr lang="en-US" dirty="0" smtClean="0"/>
              <a:t>ost </a:t>
            </a:r>
            <a:r>
              <a:rPr lang="en-US" dirty="0"/>
              <a:t>plants are coniferous trees like pine, white spruce, hemlock and </a:t>
            </a:r>
            <a:r>
              <a:rPr lang="en-US" dirty="0" err="1"/>
              <a:t>douglas</a:t>
            </a:r>
            <a:r>
              <a:rPr lang="en-US" dirty="0"/>
              <a:t> fir.</a:t>
            </a:r>
          </a:p>
        </p:txBody>
      </p:sp>
      <p:sp>
        <p:nvSpPr>
          <p:cNvPr id="8" name="Content Placeholder 7"/>
          <p:cNvSpPr>
            <a:spLocks noGrp="1"/>
          </p:cNvSpPr>
          <p:nvPr>
            <p:ph sz="quarter" idx="4"/>
          </p:nvPr>
        </p:nvSpPr>
        <p:spPr/>
        <p:txBody>
          <a:bodyPr>
            <a:normAutofit fontScale="92500" lnSpcReduction="10000"/>
          </a:bodyPr>
          <a:lstStyle/>
          <a:p>
            <a:r>
              <a:rPr lang="en-US" dirty="0" smtClean="0"/>
              <a:t>Red deer, elk, moose, wolverines, bobcats, minks, and ermines, lynx, snowshoe hares, squirrels, voles, and plenty of insects</a:t>
            </a:r>
          </a:p>
          <a:p>
            <a:r>
              <a:rPr lang="en-US" dirty="0" smtClean="0"/>
              <a:t>Birds of the taiga are either seasonal insect-eaters, or seed-eaters like sparrows and finches and stay all year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34413"/>
            <a:ext cx="2790825" cy="185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267200"/>
            <a:ext cx="28956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2057400"/>
            <a:ext cx="2629899"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4774" y="1938073"/>
            <a:ext cx="1663026" cy="141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3491865"/>
            <a:ext cx="1047750" cy="155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descr="http://www.imagesofcolorado.com/apix/ermine2ac11x14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84861" y="3886200"/>
            <a:ext cx="1828800" cy="143732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80651" y="5410200"/>
            <a:ext cx="1905000" cy="131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00600" y="5493713"/>
            <a:ext cx="1843675" cy="1233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4154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6146"/>
                                        </p:tgtEl>
                                        <p:attrNameLst>
                                          <p:attrName>style.visibility</p:attrName>
                                        </p:attrNameLst>
                                      </p:cBhvr>
                                      <p:to>
                                        <p:strVal val="visible"/>
                                      </p:to>
                                    </p:set>
                                    <p:anim calcmode="lin" valueType="num">
                                      <p:cBhvr>
                                        <p:cTn id="37" dur="500" fill="hold"/>
                                        <p:tgtEl>
                                          <p:spTgt spid="6146"/>
                                        </p:tgtEl>
                                        <p:attrNameLst>
                                          <p:attrName>ppt_w</p:attrName>
                                        </p:attrNameLst>
                                      </p:cBhvr>
                                      <p:tavLst>
                                        <p:tav tm="0">
                                          <p:val>
                                            <p:fltVal val="0"/>
                                          </p:val>
                                        </p:tav>
                                        <p:tav tm="100000">
                                          <p:val>
                                            <p:strVal val="#ppt_w"/>
                                          </p:val>
                                        </p:tav>
                                      </p:tavLst>
                                    </p:anim>
                                    <p:anim calcmode="lin" valueType="num">
                                      <p:cBhvr>
                                        <p:cTn id="38" dur="500" fill="hold"/>
                                        <p:tgtEl>
                                          <p:spTgt spid="6146"/>
                                        </p:tgtEl>
                                        <p:attrNameLst>
                                          <p:attrName>ppt_h</p:attrName>
                                        </p:attrNameLst>
                                      </p:cBhvr>
                                      <p:tavLst>
                                        <p:tav tm="0">
                                          <p:val>
                                            <p:fltVal val="0"/>
                                          </p:val>
                                        </p:tav>
                                        <p:tav tm="100000">
                                          <p:val>
                                            <p:strVal val="#ppt_h"/>
                                          </p:val>
                                        </p:tav>
                                      </p:tavLst>
                                    </p:anim>
                                    <p:animEffect transition="in" filter="fade">
                                      <p:cBhvr>
                                        <p:cTn id="39" dur="500"/>
                                        <p:tgtEl>
                                          <p:spTgt spid="614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6147"/>
                                        </p:tgtEl>
                                        <p:attrNameLst>
                                          <p:attrName>style.visibility</p:attrName>
                                        </p:attrNameLst>
                                      </p:cBhvr>
                                      <p:to>
                                        <p:strVal val="visible"/>
                                      </p:to>
                                    </p:set>
                                    <p:anim calcmode="lin" valueType="num">
                                      <p:cBhvr>
                                        <p:cTn id="44" dur="500" fill="hold"/>
                                        <p:tgtEl>
                                          <p:spTgt spid="6147"/>
                                        </p:tgtEl>
                                        <p:attrNameLst>
                                          <p:attrName>ppt_w</p:attrName>
                                        </p:attrNameLst>
                                      </p:cBhvr>
                                      <p:tavLst>
                                        <p:tav tm="0">
                                          <p:val>
                                            <p:fltVal val="0"/>
                                          </p:val>
                                        </p:tav>
                                        <p:tav tm="100000">
                                          <p:val>
                                            <p:strVal val="#ppt_w"/>
                                          </p:val>
                                        </p:tav>
                                      </p:tavLst>
                                    </p:anim>
                                    <p:anim calcmode="lin" valueType="num">
                                      <p:cBhvr>
                                        <p:cTn id="45" dur="500" fill="hold"/>
                                        <p:tgtEl>
                                          <p:spTgt spid="6147"/>
                                        </p:tgtEl>
                                        <p:attrNameLst>
                                          <p:attrName>ppt_h</p:attrName>
                                        </p:attrNameLst>
                                      </p:cBhvr>
                                      <p:tavLst>
                                        <p:tav tm="0">
                                          <p:val>
                                            <p:fltVal val="0"/>
                                          </p:val>
                                        </p:tav>
                                        <p:tav tm="100000">
                                          <p:val>
                                            <p:strVal val="#ppt_h"/>
                                          </p:val>
                                        </p:tav>
                                      </p:tavLst>
                                    </p:anim>
                                    <p:animEffect transition="in" filter="fade">
                                      <p:cBhvr>
                                        <p:cTn id="46" dur="500"/>
                                        <p:tgtEl>
                                          <p:spTgt spid="614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6149"/>
                                        </p:tgtEl>
                                        <p:attrNameLst>
                                          <p:attrName>style.visibility</p:attrName>
                                        </p:attrNameLst>
                                      </p:cBhvr>
                                      <p:to>
                                        <p:strVal val="visible"/>
                                      </p:to>
                                    </p:set>
                                    <p:anim calcmode="lin" valueType="num">
                                      <p:cBhvr>
                                        <p:cTn id="51" dur="500" fill="hold"/>
                                        <p:tgtEl>
                                          <p:spTgt spid="6149"/>
                                        </p:tgtEl>
                                        <p:attrNameLst>
                                          <p:attrName>ppt_w</p:attrName>
                                        </p:attrNameLst>
                                      </p:cBhvr>
                                      <p:tavLst>
                                        <p:tav tm="0">
                                          <p:val>
                                            <p:fltVal val="0"/>
                                          </p:val>
                                        </p:tav>
                                        <p:tav tm="100000">
                                          <p:val>
                                            <p:strVal val="#ppt_w"/>
                                          </p:val>
                                        </p:tav>
                                      </p:tavLst>
                                    </p:anim>
                                    <p:anim calcmode="lin" valueType="num">
                                      <p:cBhvr>
                                        <p:cTn id="52" dur="500" fill="hold"/>
                                        <p:tgtEl>
                                          <p:spTgt spid="6149"/>
                                        </p:tgtEl>
                                        <p:attrNameLst>
                                          <p:attrName>ppt_h</p:attrName>
                                        </p:attrNameLst>
                                      </p:cBhvr>
                                      <p:tavLst>
                                        <p:tav tm="0">
                                          <p:val>
                                            <p:fltVal val="0"/>
                                          </p:val>
                                        </p:tav>
                                        <p:tav tm="100000">
                                          <p:val>
                                            <p:strVal val="#ppt_h"/>
                                          </p:val>
                                        </p:tav>
                                      </p:tavLst>
                                    </p:anim>
                                    <p:animEffect transition="in" filter="fade">
                                      <p:cBhvr>
                                        <p:cTn id="53" dur="500"/>
                                        <p:tgtEl>
                                          <p:spTgt spid="6149"/>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6150"/>
                                        </p:tgtEl>
                                        <p:attrNameLst>
                                          <p:attrName>style.visibility</p:attrName>
                                        </p:attrNameLst>
                                      </p:cBhvr>
                                      <p:to>
                                        <p:strVal val="visible"/>
                                      </p:to>
                                    </p:set>
                                    <p:anim calcmode="lin" valueType="num">
                                      <p:cBhvr>
                                        <p:cTn id="58" dur="500" fill="hold"/>
                                        <p:tgtEl>
                                          <p:spTgt spid="6150"/>
                                        </p:tgtEl>
                                        <p:attrNameLst>
                                          <p:attrName>ppt_w</p:attrName>
                                        </p:attrNameLst>
                                      </p:cBhvr>
                                      <p:tavLst>
                                        <p:tav tm="0">
                                          <p:val>
                                            <p:fltVal val="0"/>
                                          </p:val>
                                        </p:tav>
                                        <p:tav tm="100000">
                                          <p:val>
                                            <p:strVal val="#ppt_w"/>
                                          </p:val>
                                        </p:tav>
                                      </p:tavLst>
                                    </p:anim>
                                    <p:anim calcmode="lin" valueType="num">
                                      <p:cBhvr>
                                        <p:cTn id="59" dur="500" fill="hold"/>
                                        <p:tgtEl>
                                          <p:spTgt spid="6150"/>
                                        </p:tgtEl>
                                        <p:attrNameLst>
                                          <p:attrName>ppt_h</p:attrName>
                                        </p:attrNameLst>
                                      </p:cBhvr>
                                      <p:tavLst>
                                        <p:tav tm="0">
                                          <p:val>
                                            <p:fltVal val="0"/>
                                          </p:val>
                                        </p:tav>
                                        <p:tav tm="100000">
                                          <p:val>
                                            <p:strVal val="#ppt_h"/>
                                          </p:val>
                                        </p:tav>
                                      </p:tavLst>
                                    </p:anim>
                                    <p:animEffect transition="in" filter="fade">
                                      <p:cBhvr>
                                        <p:cTn id="60" dur="500"/>
                                        <p:tgtEl>
                                          <p:spTgt spid="6150"/>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6151"/>
                                        </p:tgtEl>
                                        <p:attrNameLst>
                                          <p:attrName>style.visibility</p:attrName>
                                        </p:attrNameLst>
                                      </p:cBhvr>
                                      <p:to>
                                        <p:strVal val="visible"/>
                                      </p:to>
                                    </p:set>
                                    <p:anim calcmode="lin" valueType="num">
                                      <p:cBhvr>
                                        <p:cTn id="65" dur="500" fill="hold"/>
                                        <p:tgtEl>
                                          <p:spTgt spid="6151"/>
                                        </p:tgtEl>
                                        <p:attrNameLst>
                                          <p:attrName>ppt_w</p:attrName>
                                        </p:attrNameLst>
                                      </p:cBhvr>
                                      <p:tavLst>
                                        <p:tav tm="0">
                                          <p:val>
                                            <p:fltVal val="0"/>
                                          </p:val>
                                        </p:tav>
                                        <p:tav tm="100000">
                                          <p:val>
                                            <p:strVal val="#ppt_w"/>
                                          </p:val>
                                        </p:tav>
                                      </p:tavLst>
                                    </p:anim>
                                    <p:anim calcmode="lin" valueType="num">
                                      <p:cBhvr>
                                        <p:cTn id="66" dur="500" fill="hold"/>
                                        <p:tgtEl>
                                          <p:spTgt spid="6151"/>
                                        </p:tgtEl>
                                        <p:attrNameLst>
                                          <p:attrName>ppt_h</p:attrName>
                                        </p:attrNameLst>
                                      </p:cBhvr>
                                      <p:tavLst>
                                        <p:tav tm="0">
                                          <p:val>
                                            <p:fltVal val="0"/>
                                          </p:val>
                                        </p:tav>
                                        <p:tav tm="100000">
                                          <p:val>
                                            <p:strVal val="#ppt_h"/>
                                          </p:val>
                                        </p:tav>
                                      </p:tavLst>
                                    </p:anim>
                                    <p:animEffect transition="in" filter="fade">
                                      <p:cBhvr>
                                        <p:cTn id="67" dur="500"/>
                                        <p:tgtEl>
                                          <p:spTgt spid="6151"/>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6153"/>
                                        </p:tgtEl>
                                        <p:attrNameLst>
                                          <p:attrName>style.visibility</p:attrName>
                                        </p:attrNameLst>
                                      </p:cBhvr>
                                      <p:to>
                                        <p:strVal val="visible"/>
                                      </p:to>
                                    </p:set>
                                    <p:anim calcmode="lin" valueType="num">
                                      <p:cBhvr>
                                        <p:cTn id="72" dur="500" fill="hold"/>
                                        <p:tgtEl>
                                          <p:spTgt spid="6153"/>
                                        </p:tgtEl>
                                        <p:attrNameLst>
                                          <p:attrName>ppt_w</p:attrName>
                                        </p:attrNameLst>
                                      </p:cBhvr>
                                      <p:tavLst>
                                        <p:tav tm="0">
                                          <p:val>
                                            <p:fltVal val="0"/>
                                          </p:val>
                                        </p:tav>
                                        <p:tav tm="100000">
                                          <p:val>
                                            <p:strVal val="#ppt_w"/>
                                          </p:val>
                                        </p:tav>
                                      </p:tavLst>
                                    </p:anim>
                                    <p:anim calcmode="lin" valueType="num">
                                      <p:cBhvr>
                                        <p:cTn id="73" dur="500" fill="hold"/>
                                        <p:tgtEl>
                                          <p:spTgt spid="6153"/>
                                        </p:tgtEl>
                                        <p:attrNameLst>
                                          <p:attrName>ppt_h</p:attrName>
                                        </p:attrNameLst>
                                      </p:cBhvr>
                                      <p:tavLst>
                                        <p:tav tm="0">
                                          <p:val>
                                            <p:fltVal val="0"/>
                                          </p:val>
                                        </p:tav>
                                        <p:tav tm="100000">
                                          <p:val>
                                            <p:strVal val="#ppt_h"/>
                                          </p:val>
                                        </p:tav>
                                      </p:tavLst>
                                    </p:anim>
                                    <p:animEffect transition="in" filter="fade">
                                      <p:cBhvr>
                                        <p:cTn id="74" dur="500"/>
                                        <p:tgtEl>
                                          <p:spTgt spid="6153"/>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6154"/>
                                        </p:tgtEl>
                                        <p:attrNameLst>
                                          <p:attrName>style.visibility</p:attrName>
                                        </p:attrNameLst>
                                      </p:cBhvr>
                                      <p:to>
                                        <p:strVal val="visible"/>
                                      </p:to>
                                    </p:set>
                                    <p:anim calcmode="lin" valueType="num">
                                      <p:cBhvr>
                                        <p:cTn id="79" dur="500" fill="hold"/>
                                        <p:tgtEl>
                                          <p:spTgt spid="6154"/>
                                        </p:tgtEl>
                                        <p:attrNameLst>
                                          <p:attrName>ppt_w</p:attrName>
                                        </p:attrNameLst>
                                      </p:cBhvr>
                                      <p:tavLst>
                                        <p:tav tm="0">
                                          <p:val>
                                            <p:fltVal val="0"/>
                                          </p:val>
                                        </p:tav>
                                        <p:tav tm="100000">
                                          <p:val>
                                            <p:strVal val="#ppt_w"/>
                                          </p:val>
                                        </p:tav>
                                      </p:tavLst>
                                    </p:anim>
                                    <p:anim calcmode="lin" valueType="num">
                                      <p:cBhvr>
                                        <p:cTn id="80" dur="500" fill="hold"/>
                                        <p:tgtEl>
                                          <p:spTgt spid="6154"/>
                                        </p:tgtEl>
                                        <p:attrNameLst>
                                          <p:attrName>ppt_h</p:attrName>
                                        </p:attrNameLst>
                                      </p:cBhvr>
                                      <p:tavLst>
                                        <p:tav tm="0">
                                          <p:val>
                                            <p:fltVal val="0"/>
                                          </p:val>
                                        </p:tav>
                                        <p:tav tm="100000">
                                          <p:val>
                                            <p:strVal val="#ppt_h"/>
                                          </p:val>
                                        </p:tav>
                                      </p:tavLst>
                                    </p:anim>
                                    <p:animEffect transition="in" filter="fade">
                                      <p:cBhvr>
                                        <p:cTn id="81" dur="500"/>
                                        <p:tgtEl>
                                          <p:spTgt spid="6154"/>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6155"/>
                                        </p:tgtEl>
                                        <p:attrNameLst>
                                          <p:attrName>style.visibility</p:attrName>
                                        </p:attrNameLst>
                                      </p:cBhvr>
                                      <p:to>
                                        <p:strVal val="visible"/>
                                      </p:to>
                                    </p:set>
                                    <p:anim calcmode="lin" valueType="num">
                                      <p:cBhvr>
                                        <p:cTn id="86" dur="500" fill="hold"/>
                                        <p:tgtEl>
                                          <p:spTgt spid="6155"/>
                                        </p:tgtEl>
                                        <p:attrNameLst>
                                          <p:attrName>ppt_w</p:attrName>
                                        </p:attrNameLst>
                                      </p:cBhvr>
                                      <p:tavLst>
                                        <p:tav tm="0">
                                          <p:val>
                                            <p:fltVal val="0"/>
                                          </p:val>
                                        </p:tav>
                                        <p:tav tm="100000">
                                          <p:val>
                                            <p:strVal val="#ppt_w"/>
                                          </p:val>
                                        </p:tav>
                                      </p:tavLst>
                                    </p:anim>
                                    <p:anim calcmode="lin" valueType="num">
                                      <p:cBhvr>
                                        <p:cTn id="87" dur="500" fill="hold"/>
                                        <p:tgtEl>
                                          <p:spTgt spid="6155"/>
                                        </p:tgtEl>
                                        <p:attrNameLst>
                                          <p:attrName>ppt_h</p:attrName>
                                        </p:attrNameLst>
                                      </p:cBhvr>
                                      <p:tavLst>
                                        <p:tav tm="0">
                                          <p:val>
                                            <p:fltVal val="0"/>
                                          </p:val>
                                        </p:tav>
                                        <p:tav tm="100000">
                                          <p:val>
                                            <p:strVal val="#ppt_h"/>
                                          </p:val>
                                        </p:tav>
                                      </p:tavLst>
                                    </p:anim>
                                    <p:animEffect transition="in" filter="fade">
                                      <p:cBhvr>
                                        <p:cTn id="88" dur="500"/>
                                        <p:tgtEl>
                                          <p:spTgt spid="6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22422</TotalTime>
  <Words>1391</Words>
  <Application>Microsoft Office PowerPoint</Application>
  <PresentationFormat>On-screen Show (4:3)</PresentationFormat>
  <Paragraphs>127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Apex</vt:lpstr>
      <vt:lpstr>Biomes</vt:lpstr>
      <vt:lpstr>Biomes</vt:lpstr>
      <vt:lpstr>There are 7 major biomes:</vt:lpstr>
      <vt:lpstr>Tundra</vt:lpstr>
      <vt:lpstr>Tundra</vt:lpstr>
      <vt:lpstr>Tundra (winter)</vt:lpstr>
      <vt:lpstr>Tundra (summer)</vt:lpstr>
      <vt:lpstr>Taiga</vt:lpstr>
      <vt:lpstr>Taiga</vt:lpstr>
      <vt:lpstr>Taiga (winter)</vt:lpstr>
      <vt:lpstr>Taiga (summer)</vt:lpstr>
      <vt:lpstr>Deciduous Forest</vt:lpstr>
      <vt:lpstr>Deciduous Forest Life</vt:lpstr>
      <vt:lpstr>Deciduous Forest (autumn)</vt:lpstr>
      <vt:lpstr>Grasslands</vt:lpstr>
      <vt:lpstr>Grasslands</vt:lpstr>
      <vt:lpstr>Grasslands</vt:lpstr>
      <vt:lpstr>Rainforest</vt:lpstr>
      <vt:lpstr>Rainforests</vt:lpstr>
      <vt:lpstr>Rainforest</vt:lpstr>
      <vt:lpstr>Desert</vt:lpstr>
      <vt:lpstr>Desert</vt:lpstr>
      <vt:lpstr>Aquatic</vt:lpstr>
      <vt:lpstr>Freshwater</vt:lpstr>
      <vt:lpstr>Freshwater Life</vt:lpstr>
      <vt:lpstr>Marine </vt:lpstr>
      <vt:lpstr>Marine Life</vt:lpstr>
      <vt:lpstr>Marine Animals</vt:lpstr>
    </vt:vector>
  </TitlesOfParts>
  <Company>College of Veterinary Medicine - Texas A&amp;M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Biomes</dc:title>
  <dc:creator>L Johnson's Lab</dc:creator>
  <cp:lastModifiedBy>Tech</cp:lastModifiedBy>
  <cp:revision>51</cp:revision>
  <dcterms:created xsi:type="dcterms:W3CDTF">2012-06-21T16:22:13Z</dcterms:created>
  <dcterms:modified xsi:type="dcterms:W3CDTF">2012-08-29T19:29:34Z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1983809</vt:lpwstr>
  </property>
  <property fmtid="{D5CDD505-2E9C-101B-9397-08002B2CF9AE}" name="NXPowerLiteSettings" pid="3">
    <vt:lpwstr>F6000400038000</vt:lpwstr>
  </property>
  <property fmtid="{D5CDD505-2E9C-101B-9397-08002B2CF9AE}" name="NXPowerLiteVersion" pid="4">
    <vt:lpwstr>D4.3.1</vt:lpwstr>
  </property>
</Properties>
</file>