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5" r:id="rId3"/>
    <p:sldId id="257" r:id="rId4"/>
    <p:sldId id="264" r:id="rId5"/>
    <p:sldId id="266" r:id="rId6"/>
    <p:sldId id="258" r:id="rId7"/>
    <p:sldId id="261" r:id="rId8"/>
    <p:sldId id="262" r:id="rId9"/>
    <p:sldId id="260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F8E49-D4DC-4138-9E2C-3FF544180AF8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6515A9-5DD7-4130-88E3-ACCCEAA8598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1859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gelfire.com/ga2/nestsite2/webunit8.html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in-depth</a:t>
            </a:r>
            <a:r>
              <a:rPr lang="en-US" baseline="0" dirty="0" smtClean="0"/>
              <a:t> explanation: </a:t>
            </a:r>
            <a:r>
              <a:rPr lang="en-US" dirty="0" smtClean="0">
                <a:hlinkClick r:id="rId3"/>
              </a:rPr>
              <a:t>http://www.angelfire.com/ga2/nestsite2/webunit8.html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18618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Animation of the stages of mitosis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74349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 back</a:t>
            </a:r>
            <a:r>
              <a:rPr lang="en-US" baseline="0" dirty="0" smtClean="0"/>
              <a:t> to previous slide and have students name each phase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318758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739778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http://library.thinkquest.org/C0118084/Gene/Chromosomal_Inheritance/StagesMitosis.htm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515A9-5DD7-4130-88E3-ACCCEAA8598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6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84918-7652-4FAA-AE79-E042166CC5A7}" type="datetimeFigureOut">
              <a:rPr lang="en-US" smtClean="0"/>
              <a:pPr/>
              <a:t>7/29/2011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B863E-CAE1-4C74-A6FF-6FED40BAA65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hyperlink" Target="http://www.mymcat.com/wiki/File:Mitosis.jpg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eer.tamu.edu/curriculum_modules/Cell_Biology/module_3/whyitmatters.htm" TargetMode="External"/><Relationship Id="rId4" Type="http://schemas.openxmlformats.org/officeDocument/2006/relationships/image" Target="../media/image11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croevolution.net/mitosis-animation.html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williamsclass.com/SeventhScienceWork/ImagesCells/EukaryoticCe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3985978"/>
            <a:ext cx="3200400" cy="2872021"/>
          </a:xfrm>
          <a:prstGeom prst="rect">
            <a:avLst/>
          </a:prstGeom>
          <a:noFill/>
        </p:spPr>
      </p:pic>
      <p:pic>
        <p:nvPicPr>
          <p:cNvPr id="12294" name="Picture 6" descr="http://www.mymcat.com/w/images/3/39/Mitosis.jpg">
            <a:hlinkClick r:id="rId4" tooltip="Mitosis.jpg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3276600"/>
            <a:ext cx="1768950" cy="3581400"/>
          </a:xfrm>
          <a:prstGeom prst="rect">
            <a:avLst/>
          </a:prstGeom>
          <a:noFill/>
        </p:spPr>
      </p:pic>
      <p:pic>
        <p:nvPicPr>
          <p:cNvPr id="12292" name="Picture 4" descr="http://biology.clc.uc.edu/graphics/bio104/atp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3352800" cy="251939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753602">
            <a:off x="366749" y="2372807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erlin Sans FB Demi" pitchFamily="34" charset="0"/>
              </a:rPr>
              <a:t>Cell Functions</a:t>
            </a:r>
            <a:endParaRPr lang="en-US" sz="5400" dirty="0">
              <a:latin typeface="Berlin Sans FB Dem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TEK 7.4E, 7.12F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20482" name="Picture 2" descr="http://2.bp.blogspot.com/_voJSmT_yBgY/StLhIbWUe9I/AAAAAAAAFgA/wiRS61-5wn8/s320/phototsynthesis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1" y="0"/>
            <a:ext cx="2438399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46556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Mitosis vs. Meiosis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1447800"/>
          <a:ext cx="8229603" cy="4606618"/>
        </p:xfrm>
        <a:graphic>
          <a:graphicData uri="http://schemas.openxmlformats.org/drawingml/2006/table">
            <a:tbl>
              <a:tblPr/>
              <a:tblGrid>
                <a:gridCol w="2209800"/>
                <a:gridCol w="2971800"/>
                <a:gridCol w="3048003"/>
              </a:tblGrid>
              <a:tr h="221550">
                <a:tc>
                  <a:txBody>
                    <a:bodyPr/>
                    <a:lstStyle/>
                    <a:p>
                      <a:endParaRPr lang="en-US" sz="2000" b="1" dirty="0">
                        <a:latin typeface="新細明體"/>
                      </a:endParaRPr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Mitosis</a:t>
                      </a:r>
                      <a:r>
                        <a:rPr lang="en-US" sz="1800" dirty="0">
                          <a:latin typeface="新細明體"/>
                        </a:rPr>
                        <a:t> </a:t>
                      </a:r>
                      <a:endParaRPr lang="en-US" sz="18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 </a:t>
                      </a:r>
                      <a:r>
                        <a:rPr lang="en-US" sz="1800" b="1" dirty="0">
                          <a:solidFill>
                            <a:srgbClr val="FFFFFF"/>
                          </a:solidFill>
                        </a:rPr>
                        <a:t>Meiosis</a:t>
                      </a:r>
                      <a:r>
                        <a:rPr lang="en-US" sz="1800" b="1" dirty="0"/>
                        <a:t> </a:t>
                      </a:r>
                      <a:endParaRPr lang="en-US" sz="18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/>
                    </a:solidFill>
                  </a:tcPr>
                </a:tc>
              </a:tr>
              <a:tr h="343393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No. of divisions 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A </a:t>
                      </a:r>
                      <a:r>
                        <a:rPr lang="en-US" sz="1400" b="1">
                          <a:solidFill>
                            <a:srgbClr val="000080"/>
                          </a:solidFill>
                        </a:rPr>
                        <a:t>single </a:t>
                      </a:r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division resulting in two cells. </a:t>
                      </a:r>
                      <a:endParaRPr lang="en-US" sz="140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Two divisions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resulting in four cells. 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47207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Events in Prophase 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Chromosomes do not associate with each other. 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Paring of homologous chromosomes. </a:t>
                      </a:r>
                      <a:endParaRPr lang="en-US" sz="140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546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Events in metaphase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Individual chromosomes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are arranged on the equator of the spindle.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Pairs of homologous chromosomes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are arranged on the equator of the spindle.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55464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Events in anaphase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Centromere splits and </a:t>
                      </a:r>
                      <a:r>
                        <a:rPr lang="en-US" sz="1400" b="1">
                          <a:solidFill>
                            <a:srgbClr val="000080"/>
                          </a:solidFill>
                        </a:rPr>
                        <a:t>chromatids separate</a:t>
                      </a:r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.</a:t>
                      </a:r>
                      <a:endParaRPr lang="en-US" sz="140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The </a:t>
                      </a:r>
                      <a:r>
                        <a:rPr lang="en-US" sz="1400" b="1" dirty="0" err="1">
                          <a:solidFill>
                            <a:srgbClr val="000080"/>
                          </a:solidFill>
                        </a:rPr>
                        <a:t>chromatids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 stay joined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and the homologous chromosomes separate.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49428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Chromosome number in daughter cells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Daughter cells have the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same number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of chromosomes.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Daughter cells have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half the number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of chromosomes.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4142">
                <a:tc>
                  <a:txBody>
                    <a:bodyPr/>
                    <a:lstStyle/>
                    <a:p>
                      <a:r>
                        <a:rPr lang="en-US" sz="1400" b="1">
                          <a:solidFill>
                            <a:srgbClr val="000080"/>
                          </a:solidFill>
                        </a:rPr>
                        <a:t>Genetic variation in daughter cells</a:t>
                      </a:r>
                      <a:endParaRPr lang="en-US" sz="1400" b="1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Daughter cells are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genetically identical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 with each cell and with the parent cell.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Daughter cells are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genetically different 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with each cell and with the parent cell.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12072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Occurrence</a:t>
                      </a:r>
                      <a:endParaRPr lang="en-US" sz="1400" b="1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May occur in </a:t>
                      </a:r>
                      <a:r>
                        <a:rPr lang="en-US" sz="1400" b="1">
                          <a:solidFill>
                            <a:srgbClr val="000080"/>
                          </a:solidFill>
                        </a:rPr>
                        <a:t>all parts</a:t>
                      </a:r>
                      <a:r>
                        <a:rPr lang="en-US" sz="1400">
                          <a:solidFill>
                            <a:srgbClr val="000080"/>
                          </a:solidFill>
                        </a:rPr>
                        <a:t> of the body.</a:t>
                      </a:r>
                      <a:endParaRPr lang="en-US" sz="140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Meiotic division is restricted to the </a:t>
                      </a:r>
                      <a:r>
                        <a:rPr lang="en-US" sz="1400" b="1" dirty="0">
                          <a:solidFill>
                            <a:srgbClr val="000080"/>
                          </a:solidFill>
                        </a:rPr>
                        <a:t>gonads</a:t>
                      </a:r>
                      <a:r>
                        <a:rPr lang="en-US" sz="1400" dirty="0">
                          <a:solidFill>
                            <a:srgbClr val="000080"/>
                          </a:solidFill>
                        </a:rPr>
                        <a:t>.</a:t>
                      </a:r>
                      <a:endParaRPr lang="en-US" sz="1400" dirty="0"/>
                    </a:p>
                  </a:txBody>
                  <a:tcPr marL="16718" marR="16718" marT="0" marB="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Removing Waste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Lysosome</a:t>
            </a:r>
            <a:r>
              <a:rPr lang="en-US" dirty="0" smtClean="0"/>
              <a:t> – found in cytoplasm, break up large molecules into smaller ones</a:t>
            </a:r>
          </a:p>
          <a:p>
            <a:r>
              <a:rPr lang="en-US" dirty="0" smtClean="0"/>
              <a:t>Cell membrane – allows nutrients in while dumping waste out</a:t>
            </a:r>
          </a:p>
          <a:p>
            <a:r>
              <a:rPr lang="en-US" dirty="0" err="1" smtClean="0"/>
              <a:t>Exocytosis</a:t>
            </a:r>
            <a:r>
              <a:rPr lang="en-US" dirty="0" smtClean="0"/>
              <a:t> – active transport; release of cellular substances out of membrane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pic>
        <p:nvPicPr>
          <p:cNvPr id="45058" name="Picture 2" descr="http://thegoldenspiral.org/wp-content/uploads/2008/11/foodwaste_468x33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600200"/>
            <a:ext cx="2866604" cy="2076450"/>
          </a:xfrm>
          <a:prstGeom prst="rect">
            <a:avLst/>
          </a:prstGeom>
          <a:noFill/>
        </p:spPr>
      </p:pic>
      <p:pic>
        <p:nvPicPr>
          <p:cNvPr id="2050" name="Picture 2" descr="http://www.linkpublishing.com/exocytosis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4038600"/>
            <a:ext cx="2819400" cy="2114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Cells and their functions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organisms are made up of cells which are parts of all the body’s functions</a:t>
            </a:r>
          </a:p>
          <a:p>
            <a:r>
              <a:rPr lang="en-US" sz="2400" dirty="0" smtClean="0"/>
              <a:t>There are many different types of cells with completely different functions</a:t>
            </a:r>
          </a:p>
          <a:p>
            <a:pPr lvl="1"/>
            <a:r>
              <a:rPr lang="en-US" sz="2000" dirty="0" smtClean="0"/>
              <a:t>Nerve cells conduct nerve impulses</a:t>
            </a:r>
          </a:p>
          <a:p>
            <a:pPr lvl="1"/>
            <a:r>
              <a:rPr lang="en-US" sz="2000" dirty="0" smtClean="0"/>
              <a:t>Cells in bones produce red blood cells</a:t>
            </a:r>
          </a:p>
          <a:p>
            <a:r>
              <a:rPr lang="en-US" sz="2400" dirty="0" smtClean="0"/>
              <a:t>However, all cells use energy, get rid of waste, and contain genetic material</a:t>
            </a:r>
          </a:p>
        </p:txBody>
      </p:sp>
      <p:pic>
        <p:nvPicPr>
          <p:cNvPr id="44034" name="Picture 2" descr="http://www.fi.edu/learn/heart/blood/images/red-blood-cells.jpg"/>
          <p:cNvPicPr>
            <a:picLocks noChangeAspect="1" noChangeArrowheads="1"/>
          </p:cNvPicPr>
          <p:nvPr/>
        </p:nvPicPr>
        <p:blipFill>
          <a:blip r:embed="rId2" cstate="print"/>
          <a:srcRect r="107"/>
          <a:stretch>
            <a:fillRect/>
          </a:stretch>
        </p:blipFill>
        <p:spPr bwMode="auto">
          <a:xfrm>
            <a:off x="0" y="4972444"/>
            <a:ext cx="2133600" cy="1885556"/>
          </a:xfrm>
          <a:prstGeom prst="rect">
            <a:avLst/>
          </a:prstGeom>
          <a:noFill/>
        </p:spPr>
      </p:pic>
      <p:pic>
        <p:nvPicPr>
          <p:cNvPr id="44036" name="Picture 4" descr="http://www.e-spaces.com/Portfolio/trans/blood/nano/nanobot_neurons_v8.jpg"/>
          <p:cNvPicPr>
            <a:picLocks noChangeAspect="1" noChangeArrowheads="1"/>
          </p:cNvPicPr>
          <p:nvPr/>
        </p:nvPicPr>
        <p:blipFill>
          <a:blip r:embed="rId3" cstate="print"/>
          <a:srcRect t="-1587" r="59"/>
          <a:stretch>
            <a:fillRect/>
          </a:stretch>
        </p:blipFill>
        <p:spPr bwMode="auto">
          <a:xfrm>
            <a:off x="4572000" y="4904775"/>
            <a:ext cx="2286000" cy="1953225"/>
          </a:xfrm>
          <a:prstGeom prst="rect">
            <a:avLst/>
          </a:prstGeom>
          <a:noFill/>
        </p:spPr>
      </p:pic>
      <p:pic>
        <p:nvPicPr>
          <p:cNvPr id="44038" name="Picture 6" descr="http://silver.neep.wisc.edu/~lakes/BoneSlice.jpg"/>
          <p:cNvPicPr>
            <a:picLocks noChangeAspect="1" noChangeArrowheads="1"/>
          </p:cNvPicPr>
          <p:nvPr/>
        </p:nvPicPr>
        <p:blipFill>
          <a:blip r:embed="rId4" cstate="print"/>
          <a:srcRect r="153"/>
          <a:stretch>
            <a:fillRect/>
          </a:stretch>
        </p:blipFill>
        <p:spPr bwMode="auto">
          <a:xfrm>
            <a:off x="6858000" y="4953000"/>
            <a:ext cx="2286000" cy="1905000"/>
          </a:xfrm>
          <a:prstGeom prst="rect">
            <a:avLst/>
          </a:prstGeom>
          <a:noFill/>
        </p:spPr>
      </p:pic>
      <p:pic>
        <p:nvPicPr>
          <p:cNvPr id="44040" name="Picture 8" descr="http://www.minnpost.com/_asset/q8mv8t/mp_main_wide/SkinCell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942885"/>
            <a:ext cx="2438400" cy="19151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Metabolism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All cells need energy to operate</a:t>
            </a:r>
          </a:p>
          <a:p>
            <a:r>
              <a:rPr lang="en-US" sz="2800" dirty="0" smtClean="0"/>
              <a:t>Metabolism is the chemical process by which cells get energy from food</a:t>
            </a:r>
          </a:p>
          <a:p>
            <a:r>
              <a:rPr lang="en-US" sz="2800" dirty="0" smtClean="0"/>
              <a:t>Breaks down complex molecules so that the energy released can be used by various parts of the body</a:t>
            </a:r>
          </a:p>
        </p:txBody>
      </p:sp>
      <p:pic>
        <p:nvPicPr>
          <p:cNvPr id="11266" name="Picture 2" descr="http://www.clinexpmed.bham.ac.uk/images/Endocrinology__Diabetes_and_Metabolis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114800"/>
            <a:ext cx="1886129" cy="25159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75954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Photosynthesis vs. Cellular Respiration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39938" name="Picture 2" descr="Building Glucos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962400"/>
            <a:ext cx="2286000" cy="1714500"/>
          </a:xfrm>
          <a:prstGeom prst="rect">
            <a:avLst/>
          </a:prstGeom>
          <a:noFill/>
        </p:spPr>
      </p:pic>
      <p:pic>
        <p:nvPicPr>
          <p:cNvPr id="39940" name="Picture 4" descr="Using glucose to create energ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3962400"/>
            <a:ext cx="2286000" cy="17145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828800" y="2971800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hlinkClick r:id="rId5"/>
              </a:rPr>
              <a:t>How Food is Converted into Energy</a:t>
            </a:r>
            <a:endParaRPr lang="en-US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1905000"/>
            <a:ext cx="678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Just like the plant process of photosynthesis, the process of cellular respiration involves converting various components (such as glucose and oxygen) into usable energy.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71600" y="60198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58674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Cellular Respiration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kern="0" spc="310" dirty="0" smtClean="0">
                <a:solidFill>
                  <a:schemeClr val="bg1"/>
                </a:solidFill>
                <a:latin typeface="Berlin Sans FB Demi" pitchFamily="34" charset="0"/>
              </a:rPr>
              <a:t>ATP</a:t>
            </a:r>
            <a:endParaRPr lang="en-US" kern="0" spc="310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Stands for </a:t>
            </a:r>
            <a:r>
              <a:rPr lang="en-US" dirty="0" err="1" smtClean="0"/>
              <a:t>Adenonsine</a:t>
            </a:r>
            <a:r>
              <a:rPr lang="en-US" dirty="0" smtClean="0"/>
              <a:t> </a:t>
            </a:r>
            <a:r>
              <a:rPr lang="en-US" dirty="0" err="1" smtClean="0"/>
              <a:t>Triphosphate</a:t>
            </a:r>
            <a:endParaRPr lang="en-US" dirty="0" smtClean="0"/>
          </a:p>
          <a:p>
            <a:r>
              <a:rPr lang="en-US" dirty="0" smtClean="0"/>
              <a:t>Consists of adenine and 3 phosphate groups</a:t>
            </a:r>
          </a:p>
          <a:p>
            <a:r>
              <a:rPr lang="en-US" dirty="0" smtClean="0"/>
              <a:t>Main form of energy that cells use</a:t>
            </a:r>
          </a:p>
          <a:p>
            <a:r>
              <a:rPr lang="en-US" dirty="0" smtClean="0"/>
              <a:t>Mainly generated in the mitochondria</a:t>
            </a:r>
            <a:endParaRPr lang="en-US" dirty="0"/>
          </a:p>
        </p:txBody>
      </p:sp>
      <p:pic>
        <p:nvPicPr>
          <p:cNvPr id="43010" name="Picture 2" descr="http://users.rcn.com/jkimball.ma.ultranet/BiologyPages/A/ATP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2209800"/>
            <a:ext cx="3629025" cy="262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Cell Division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different processes</a:t>
            </a:r>
          </a:p>
          <a:p>
            <a:pPr lvl="1"/>
            <a:r>
              <a:rPr lang="en-US" dirty="0" smtClean="0"/>
              <a:t>Mitosis</a:t>
            </a:r>
          </a:p>
          <a:p>
            <a:pPr lvl="1"/>
            <a:r>
              <a:rPr lang="en-US" dirty="0" smtClean="0"/>
              <a:t>Meiosis</a:t>
            </a:r>
          </a:p>
          <a:p>
            <a:r>
              <a:rPr lang="en-US" dirty="0" smtClean="0"/>
              <a:t>Necessary for: </a:t>
            </a:r>
          </a:p>
          <a:p>
            <a:pPr lvl="1"/>
            <a:r>
              <a:rPr lang="en-US" dirty="0" smtClean="0"/>
              <a:t>Growth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ell replacement (skin, red blood cells)</a:t>
            </a:r>
          </a:p>
          <a:p>
            <a:pPr lvl="1"/>
            <a:r>
              <a:rPr lang="en-US" dirty="0" smtClean="0"/>
              <a:t>Regeneration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eproduction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600200"/>
            <a:ext cx="2878268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54476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Mitosis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division produces 2 daughter cells</a:t>
            </a:r>
          </a:p>
          <a:p>
            <a:r>
              <a:rPr lang="en-US" dirty="0" smtClean="0"/>
              <a:t>Daughter cells are identical to mother cell</a:t>
            </a:r>
          </a:p>
          <a:p>
            <a:r>
              <a:rPr lang="en-US" dirty="0" smtClean="0">
                <a:hlinkClick r:id="rId3"/>
              </a:rPr>
              <a:t>Watch an Animation of Mitosis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33600" y="4191000"/>
            <a:ext cx="50400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19092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Stages of Mitosis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Interphase – the period when the cell is not undergoing division but has replicated DNA</a:t>
            </a:r>
          </a:p>
          <a:p>
            <a:r>
              <a:rPr lang="en-US" sz="2400" dirty="0" smtClean="0"/>
              <a:t>Prophase – Nuclear membrane is not visible, spindle has moved to opposite sides of cell</a:t>
            </a:r>
          </a:p>
          <a:p>
            <a:r>
              <a:rPr lang="en-US" sz="2400" dirty="0" smtClean="0"/>
              <a:t>Metaphase – spindle fibers attach themselves to the chromosomes, which are lined in the middle of the cell</a:t>
            </a:r>
          </a:p>
          <a:p>
            <a:r>
              <a:rPr lang="en-US" sz="2400" dirty="0" smtClean="0"/>
              <a:t>Anaphase – spindle pulls chromosome apart</a:t>
            </a:r>
          </a:p>
          <a:p>
            <a:r>
              <a:rPr lang="en-US" sz="2400" dirty="0" err="1" smtClean="0"/>
              <a:t>Telophase</a:t>
            </a:r>
            <a:r>
              <a:rPr lang="en-US" sz="2400" dirty="0" smtClean="0"/>
              <a:t> – chromosomes are pulled to different sides by spindles and nuclear membrane begins to form around them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235022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latin typeface="Berlin Sans FB Demi" pitchFamily="34" charset="0"/>
              </a:rPr>
              <a:t>Meiosis</a:t>
            </a:r>
            <a:endParaRPr lang="en-US" dirty="0">
              <a:solidFill>
                <a:schemeClr val="bg1"/>
              </a:solidFill>
              <a:latin typeface="Berlin Sans FB Demi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4191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2 divisions occur</a:t>
            </a:r>
          </a:p>
          <a:p>
            <a:r>
              <a:rPr lang="en-US" dirty="0" smtClean="0"/>
              <a:t>4 non-identical daughter cells</a:t>
            </a:r>
          </a:p>
          <a:p>
            <a:r>
              <a:rPr lang="en-US" dirty="0" smtClean="0"/>
              <a:t>Like in mitosis, DNA is only duplicated once</a:t>
            </a:r>
          </a:p>
          <a:p>
            <a:r>
              <a:rPr lang="en-US" dirty="0" smtClean="0"/>
              <a:t>Daughter cells have half </a:t>
            </a:r>
            <a:r>
              <a:rPr lang="en-US" dirty="0" smtClean="0"/>
              <a:t>the number of chromosomes of parent cell</a:t>
            </a:r>
          </a:p>
          <a:p>
            <a:r>
              <a:rPr lang="en-US" dirty="0" smtClean="0"/>
              <a:t>Occurs </a:t>
            </a:r>
            <a:r>
              <a:rPr lang="en-US" dirty="0" smtClean="0"/>
              <a:t>only in reproductive organs</a:t>
            </a: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981200"/>
            <a:ext cx="3077307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1665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</TotalTime>
  <Words>551</Words>
  <Application>Microsoft Office PowerPoint</Application>
  <PresentationFormat>On-screen Show (4:3)</PresentationFormat>
  <Paragraphs>91</Paragraphs>
  <Slides>11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Cell Functions</vt:lpstr>
      <vt:lpstr>Cells and their functions</vt:lpstr>
      <vt:lpstr>Metabolism</vt:lpstr>
      <vt:lpstr>Photosynthesis vs. Cellular Respiration</vt:lpstr>
      <vt:lpstr>ATP</vt:lpstr>
      <vt:lpstr>Cell Division</vt:lpstr>
      <vt:lpstr>Mitosis</vt:lpstr>
      <vt:lpstr>Stages of Mitosis</vt:lpstr>
      <vt:lpstr>Meiosis</vt:lpstr>
      <vt:lpstr>Mitosis vs. Meiosis</vt:lpstr>
      <vt:lpstr>Removing Waste</vt:lpstr>
    </vt:vector>
  </TitlesOfParts>
  <Company>College of Veterinary Medicine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Functions</dc:title>
  <dc:creator>L Johnson's Lab</dc:creator>
  <cp:lastModifiedBy>Ljlab</cp:lastModifiedBy>
  <cp:revision>50</cp:revision>
  <dcterms:created xsi:type="dcterms:W3CDTF">2011-06-16T21:04:50Z</dcterms:created>
  <dcterms:modified xsi:type="dcterms:W3CDTF">2011-07-29T19:56:26Z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297543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