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3" r:id="rId9"/>
    <p:sldId id="263" r:id="rId10"/>
    <p:sldId id="264" r:id="rId11"/>
    <p:sldId id="265" r:id="rId12"/>
    <p:sldId id="276" r:id="rId13"/>
    <p:sldId id="282" r:id="rId14"/>
    <p:sldId id="284" r:id="rId15"/>
    <p:sldId id="266" r:id="rId16"/>
    <p:sldId id="281" r:id="rId17"/>
    <p:sldId id="278" r:id="rId18"/>
    <p:sldId id="279" r:id="rId19"/>
    <p:sldId id="280" r:id="rId20"/>
    <p:sldId id="267" r:id="rId21"/>
    <p:sldId id="269" r:id="rId22"/>
    <p:sldId id="270" r:id="rId23"/>
    <p:sldId id="289" r:id="rId24"/>
    <p:sldId id="271" r:id="rId25"/>
    <p:sldId id="268" r:id="rId26"/>
    <p:sldId id="274" r:id="rId27"/>
    <p:sldId id="275" r:id="rId28"/>
    <p:sldId id="277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0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1" autoAdjust="0"/>
    <p:restoredTop sz="92511" autoAdjust="0"/>
  </p:normalViewPr>
  <p:slideViewPr>
    <p:cSldViewPr>
      <p:cViewPr>
        <p:scale>
          <a:sx n="80" d="100"/>
          <a:sy n="80" d="100"/>
        </p:scale>
        <p:origin x="-852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6EC6E3-9241-4475-8D6A-DF460E7B48AD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736CD7-7243-492D-8B45-204D9819FEA3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Domain Bacteria</a:t>
          </a:r>
          <a:endParaRPr lang="en-US" dirty="0">
            <a:solidFill>
              <a:schemeClr val="accent1"/>
            </a:solidFill>
          </a:endParaRPr>
        </a:p>
      </dgm:t>
    </dgm:pt>
    <dgm:pt modelId="{C5E18A7E-EC62-4534-B928-E31B1142A5F2}" type="parTrans" cxnId="{77CF93B2-B6EC-43B2-ACD5-9F45DDB1ED3F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3F17B4F-B7B4-4F8A-AB70-058A36467CD5}" type="sibTrans" cxnId="{77CF93B2-B6EC-43B2-ACD5-9F45DDB1ED3F}">
      <dgm:prSet/>
      <dgm:spPr/>
      <dgm:t>
        <a:bodyPr/>
        <a:lstStyle/>
        <a:p>
          <a:endParaRPr lang="en-US"/>
        </a:p>
      </dgm:t>
    </dgm:pt>
    <dgm:pt modelId="{EBD0888F-E161-40E8-B815-5D8E52B6F203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Domain Archaea</a:t>
          </a:r>
          <a:endParaRPr lang="en-US" dirty="0">
            <a:solidFill>
              <a:schemeClr val="accent1"/>
            </a:solidFill>
          </a:endParaRPr>
        </a:p>
      </dgm:t>
    </dgm:pt>
    <dgm:pt modelId="{9D22AF8B-AE77-413C-B5FE-C02D95A37D28}" type="parTrans" cxnId="{E1C08560-3190-4DF0-9125-1C9AC72E4373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CB1EAAB-7E28-4433-A413-7647FF95629E}" type="sibTrans" cxnId="{E1C08560-3190-4DF0-9125-1C9AC72E4373}">
      <dgm:prSet/>
      <dgm:spPr/>
      <dgm:t>
        <a:bodyPr/>
        <a:lstStyle/>
        <a:p>
          <a:endParaRPr lang="en-US"/>
        </a:p>
      </dgm:t>
    </dgm:pt>
    <dgm:pt modelId="{26A1CFB8-C6FA-4705-94E9-B65F3E20705D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Domain Eukarya</a:t>
          </a:r>
          <a:endParaRPr lang="en-US" dirty="0">
            <a:solidFill>
              <a:schemeClr val="accent1"/>
            </a:solidFill>
          </a:endParaRPr>
        </a:p>
      </dgm:t>
    </dgm:pt>
    <dgm:pt modelId="{DE89B402-7B7E-42A5-9C95-FC3526C688A4}" type="parTrans" cxnId="{AA8F6449-6948-4931-B00A-048E7CBE2E7A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21519C03-4119-4EA2-B12D-E16F9611B9A8}" type="sibTrans" cxnId="{AA8F6449-6948-4931-B00A-048E7CBE2E7A}">
      <dgm:prSet/>
      <dgm:spPr/>
      <dgm:t>
        <a:bodyPr/>
        <a:lstStyle/>
        <a:p>
          <a:endParaRPr lang="en-US"/>
        </a:p>
      </dgm:t>
    </dgm:pt>
    <dgm:pt modelId="{4E514B07-24AF-4102-A6FA-F90087F85384}" type="pres">
      <dgm:prSet presAssocID="{0B6EC6E3-9241-4475-8D6A-DF460E7B48AD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E20F33-5FCE-49CA-9633-6BDA0D33A914}" type="pres">
      <dgm:prSet presAssocID="{0B6EC6E3-9241-4475-8D6A-DF460E7B48AD}" presName="cycle" presStyleCnt="0"/>
      <dgm:spPr/>
    </dgm:pt>
    <dgm:pt modelId="{AE0669E2-7B0E-4AF4-BC71-4C6075DE45A3}" type="pres">
      <dgm:prSet presAssocID="{0B6EC6E3-9241-4475-8D6A-DF460E7B48AD}" presName="centerShape" presStyleCnt="0"/>
      <dgm:spPr/>
    </dgm:pt>
    <dgm:pt modelId="{00340CFA-74CD-48F0-AD1F-5EC975AD5690}" type="pres">
      <dgm:prSet presAssocID="{0B6EC6E3-9241-4475-8D6A-DF460E7B48AD}" presName="connSite" presStyleLbl="node1" presStyleIdx="0" presStyleCnt="4"/>
      <dgm:spPr/>
    </dgm:pt>
    <dgm:pt modelId="{ECC4F51B-DD5A-41E5-B415-DF4E39129580}" type="pres">
      <dgm:prSet presAssocID="{0B6EC6E3-9241-4475-8D6A-DF460E7B48AD}" presName="visible" presStyleLbl="node1" presStyleIdx="0" presStyleCnt="4"/>
      <dgm:spPr>
        <a:solidFill>
          <a:schemeClr val="accent1"/>
        </a:solidFill>
      </dgm:spPr>
    </dgm:pt>
    <dgm:pt modelId="{C4112EFE-E75C-4D44-839B-C986CBF5F2B6}" type="pres">
      <dgm:prSet presAssocID="{C5E18A7E-EC62-4534-B928-E31B1142A5F2}" presName="Name25" presStyleLbl="parChTrans1D1" presStyleIdx="0" presStyleCnt="3"/>
      <dgm:spPr/>
      <dgm:t>
        <a:bodyPr/>
        <a:lstStyle/>
        <a:p>
          <a:endParaRPr lang="en-US"/>
        </a:p>
      </dgm:t>
    </dgm:pt>
    <dgm:pt modelId="{C3934533-71F3-474F-B8B4-F4DEDC119D98}" type="pres">
      <dgm:prSet presAssocID="{48736CD7-7243-492D-8B45-204D9819FEA3}" presName="node" presStyleCnt="0"/>
      <dgm:spPr/>
    </dgm:pt>
    <dgm:pt modelId="{272EB68B-07CF-4FF0-968A-37CDFF540501}" type="pres">
      <dgm:prSet presAssocID="{48736CD7-7243-492D-8B45-204D9819FEA3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11E7D7-DB14-4A0E-BE78-846135B29600}" type="pres">
      <dgm:prSet presAssocID="{48736CD7-7243-492D-8B45-204D9819FEA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7DE1D1-D863-4D0D-855A-83B2AE6857BB}" type="pres">
      <dgm:prSet presAssocID="{9D22AF8B-AE77-413C-B5FE-C02D95A37D28}" presName="Name25" presStyleLbl="parChTrans1D1" presStyleIdx="1" presStyleCnt="3"/>
      <dgm:spPr/>
      <dgm:t>
        <a:bodyPr/>
        <a:lstStyle/>
        <a:p>
          <a:endParaRPr lang="en-US"/>
        </a:p>
      </dgm:t>
    </dgm:pt>
    <dgm:pt modelId="{C09D19FD-C9F3-4F50-A37A-AFB3E7200281}" type="pres">
      <dgm:prSet presAssocID="{EBD0888F-E161-40E8-B815-5D8E52B6F203}" presName="node" presStyleCnt="0"/>
      <dgm:spPr/>
    </dgm:pt>
    <dgm:pt modelId="{E983B080-8577-4B99-A114-EB4B1BD22CD4}" type="pres">
      <dgm:prSet presAssocID="{EBD0888F-E161-40E8-B815-5D8E52B6F203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010149-9B03-4C49-9BB2-0D3D6880A96F}" type="pres">
      <dgm:prSet presAssocID="{EBD0888F-E161-40E8-B815-5D8E52B6F20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C960D9-6D27-408B-B5EB-F9FB7D96088F}" type="pres">
      <dgm:prSet presAssocID="{DE89B402-7B7E-42A5-9C95-FC3526C688A4}" presName="Name25" presStyleLbl="parChTrans1D1" presStyleIdx="2" presStyleCnt="3"/>
      <dgm:spPr/>
      <dgm:t>
        <a:bodyPr/>
        <a:lstStyle/>
        <a:p>
          <a:endParaRPr lang="en-US"/>
        </a:p>
      </dgm:t>
    </dgm:pt>
    <dgm:pt modelId="{96C41CCA-EBAD-428F-B7EA-B218EFA4AF2B}" type="pres">
      <dgm:prSet presAssocID="{26A1CFB8-C6FA-4705-94E9-B65F3E20705D}" presName="node" presStyleCnt="0"/>
      <dgm:spPr/>
    </dgm:pt>
    <dgm:pt modelId="{BDD8CD0F-D55F-4778-883D-4DDAB9ECB132}" type="pres">
      <dgm:prSet presAssocID="{26A1CFB8-C6FA-4705-94E9-B65F3E20705D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A50B56-A1AC-4C37-9B6D-7192C513E013}" type="pres">
      <dgm:prSet presAssocID="{26A1CFB8-C6FA-4705-94E9-B65F3E20705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1C08560-3190-4DF0-9125-1C9AC72E4373}" srcId="{0B6EC6E3-9241-4475-8D6A-DF460E7B48AD}" destId="{EBD0888F-E161-40E8-B815-5D8E52B6F203}" srcOrd="1" destOrd="0" parTransId="{9D22AF8B-AE77-413C-B5FE-C02D95A37D28}" sibTransId="{ECB1EAAB-7E28-4433-A413-7647FF95629E}"/>
    <dgm:cxn modelId="{71EAE4AD-821F-490A-975E-F0A5462C6DE3}" type="presOf" srcId="{48736CD7-7243-492D-8B45-204D9819FEA3}" destId="{272EB68B-07CF-4FF0-968A-37CDFF540501}" srcOrd="0" destOrd="0" presId="urn:microsoft.com/office/officeart/2005/8/layout/radial2"/>
    <dgm:cxn modelId="{77CF93B2-B6EC-43B2-ACD5-9F45DDB1ED3F}" srcId="{0B6EC6E3-9241-4475-8D6A-DF460E7B48AD}" destId="{48736CD7-7243-492D-8B45-204D9819FEA3}" srcOrd="0" destOrd="0" parTransId="{C5E18A7E-EC62-4534-B928-E31B1142A5F2}" sibTransId="{43F17B4F-B7B4-4F8A-AB70-058A36467CD5}"/>
    <dgm:cxn modelId="{02C5CCD5-75FA-4AFC-810A-7C1FC61B5E37}" type="presOf" srcId="{0B6EC6E3-9241-4475-8D6A-DF460E7B48AD}" destId="{4E514B07-24AF-4102-A6FA-F90087F85384}" srcOrd="0" destOrd="0" presId="urn:microsoft.com/office/officeart/2005/8/layout/radial2"/>
    <dgm:cxn modelId="{3E233812-DCC4-4A93-A92A-CD425D08BBBE}" type="presOf" srcId="{EBD0888F-E161-40E8-B815-5D8E52B6F203}" destId="{E983B080-8577-4B99-A114-EB4B1BD22CD4}" srcOrd="0" destOrd="0" presId="urn:microsoft.com/office/officeart/2005/8/layout/radial2"/>
    <dgm:cxn modelId="{3B6E0FAE-F5CA-4D4F-A23D-24CAC21A4200}" type="presOf" srcId="{26A1CFB8-C6FA-4705-94E9-B65F3E20705D}" destId="{BDD8CD0F-D55F-4778-883D-4DDAB9ECB132}" srcOrd="0" destOrd="0" presId="urn:microsoft.com/office/officeart/2005/8/layout/radial2"/>
    <dgm:cxn modelId="{BA84DD61-7347-4D0D-BA4D-DD906076FC72}" type="presOf" srcId="{DE89B402-7B7E-42A5-9C95-FC3526C688A4}" destId="{FAC960D9-6D27-408B-B5EB-F9FB7D96088F}" srcOrd="0" destOrd="0" presId="urn:microsoft.com/office/officeart/2005/8/layout/radial2"/>
    <dgm:cxn modelId="{AA8F6449-6948-4931-B00A-048E7CBE2E7A}" srcId="{0B6EC6E3-9241-4475-8D6A-DF460E7B48AD}" destId="{26A1CFB8-C6FA-4705-94E9-B65F3E20705D}" srcOrd="2" destOrd="0" parTransId="{DE89B402-7B7E-42A5-9C95-FC3526C688A4}" sibTransId="{21519C03-4119-4EA2-B12D-E16F9611B9A8}"/>
    <dgm:cxn modelId="{EC3951B3-8510-4515-ADE6-DED39223B2E0}" type="presOf" srcId="{C5E18A7E-EC62-4534-B928-E31B1142A5F2}" destId="{C4112EFE-E75C-4D44-839B-C986CBF5F2B6}" srcOrd="0" destOrd="0" presId="urn:microsoft.com/office/officeart/2005/8/layout/radial2"/>
    <dgm:cxn modelId="{345C4053-9B51-48D2-97CE-C816CDE6E181}" type="presOf" srcId="{9D22AF8B-AE77-413C-B5FE-C02D95A37D28}" destId="{077DE1D1-D863-4D0D-855A-83B2AE6857BB}" srcOrd="0" destOrd="0" presId="urn:microsoft.com/office/officeart/2005/8/layout/radial2"/>
    <dgm:cxn modelId="{5BB52F91-A13F-44E1-B30D-8169C87A40A0}" type="presParOf" srcId="{4E514B07-24AF-4102-A6FA-F90087F85384}" destId="{F1E20F33-5FCE-49CA-9633-6BDA0D33A914}" srcOrd="0" destOrd="0" presId="urn:microsoft.com/office/officeart/2005/8/layout/radial2"/>
    <dgm:cxn modelId="{1404CA89-8601-4188-A310-0E03D6557D95}" type="presParOf" srcId="{F1E20F33-5FCE-49CA-9633-6BDA0D33A914}" destId="{AE0669E2-7B0E-4AF4-BC71-4C6075DE45A3}" srcOrd="0" destOrd="0" presId="urn:microsoft.com/office/officeart/2005/8/layout/radial2"/>
    <dgm:cxn modelId="{C492E0EA-CF24-481F-BB2D-4C4FC6DF88F9}" type="presParOf" srcId="{AE0669E2-7B0E-4AF4-BC71-4C6075DE45A3}" destId="{00340CFA-74CD-48F0-AD1F-5EC975AD5690}" srcOrd="0" destOrd="0" presId="urn:microsoft.com/office/officeart/2005/8/layout/radial2"/>
    <dgm:cxn modelId="{A4D24C35-2FB7-44E6-BDAA-95AA0630F206}" type="presParOf" srcId="{AE0669E2-7B0E-4AF4-BC71-4C6075DE45A3}" destId="{ECC4F51B-DD5A-41E5-B415-DF4E39129580}" srcOrd="1" destOrd="0" presId="urn:microsoft.com/office/officeart/2005/8/layout/radial2"/>
    <dgm:cxn modelId="{B2183FCE-987E-42E3-B4B1-5138A40576C0}" type="presParOf" srcId="{F1E20F33-5FCE-49CA-9633-6BDA0D33A914}" destId="{C4112EFE-E75C-4D44-839B-C986CBF5F2B6}" srcOrd="1" destOrd="0" presId="urn:microsoft.com/office/officeart/2005/8/layout/radial2"/>
    <dgm:cxn modelId="{9CBA6D14-8414-458B-A57A-8936A633579F}" type="presParOf" srcId="{F1E20F33-5FCE-49CA-9633-6BDA0D33A914}" destId="{C3934533-71F3-474F-B8B4-F4DEDC119D98}" srcOrd="2" destOrd="0" presId="urn:microsoft.com/office/officeart/2005/8/layout/radial2"/>
    <dgm:cxn modelId="{0C6457F2-C016-44C5-AC87-DE4267A3EB19}" type="presParOf" srcId="{C3934533-71F3-474F-B8B4-F4DEDC119D98}" destId="{272EB68B-07CF-4FF0-968A-37CDFF540501}" srcOrd="0" destOrd="0" presId="urn:microsoft.com/office/officeart/2005/8/layout/radial2"/>
    <dgm:cxn modelId="{6CA52F0A-00DC-4C98-91DC-F8EB234C22AD}" type="presParOf" srcId="{C3934533-71F3-474F-B8B4-F4DEDC119D98}" destId="{6F11E7D7-DB14-4A0E-BE78-846135B29600}" srcOrd="1" destOrd="0" presId="urn:microsoft.com/office/officeart/2005/8/layout/radial2"/>
    <dgm:cxn modelId="{C72E7AEB-49F2-410A-A447-F85F1926E270}" type="presParOf" srcId="{F1E20F33-5FCE-49CA-9633-6BDA0D33A914}" destId="{077DE1D1-D863-4D0D-855A-83B2AE6857BB}" srcOrd="3" destOrd="0" presId="urn:microsoft.com/office/officeart/2005/8/layout/radial2"/>
    <dgm:cxn modelId="{F4CB4C22-47F2-4B32-8E3C-24C37B27C470}" type="presParOf" srcId="{F1E20F33-5FCE-49CA-9633-6BDA0D33A914}" destId="{C09D19FD-C9F3-4F50-A37A-AFB3E7200281}" srcOrd="4" destOrd="0" presId="urn:microsoft.com/office/officeart/2005/8/layout/radial2"/>
    <dgm:cxn modelId="{68B25A7D-1218-48C9-887D-05825182BBDB}" type="presParOf" srcId="{C09D19FD-C9F3-4F50-A37A-AFB3E7200281}" destId="{E983B080-8577-4B99-A114-EB4B1BD22CD4}" srcOrd="0" destOrd="0" presId="urn:microsoft.com/office/officeart/2005/8/layout/radial2"/>
    <dgm:cxn modelId="{83171842-10B6-44A0-A920-2EB4AB7DD55D}" type="presParOf" srcId="{C09D19FD-C9F3-4F50-A37A-AFB3E7200281}" destId="{89010149-9B03-4C49-9BB2-0D3D6880A96F}" srcOrd="1" destOrd="0" presId="urn:microsoft.com/office/officeart/2005/8/layout/radial2"/>
    <dgm:cxn modelId="{15F4228B-7A91-406D-AF3F-BC2FB9402B76}" type="presParOf" srcId="{F1E20F33-5FCE-49CA-9633-6BDA0D33A914}" destId="{FAC960D9-6D27-408B-B5EB-F9FB7D96088F}" srcOrd="5" destOrd="0" presId="urn:microsoft.com/office/officeart/2005/8/layout/radial2"/>
    <dgm:cxn modelId="{E5836026-6220-4061-A194-1B8AF24E74D4}" type="presParOf" srcId="{F1E20F33-5FCE-49CA-9633-6BDA0D33A914}" destId="{96C41CCA-EBAD-428F-B7EA-B218EFA4AF2B}" srcOrd="6" destOrd="0" presId="urn:microsoft.com/office/officeart/2005/8/layout/radial2"/>
    <dgm:cxn modelId="{7EE6360B-EE52-4380-970D-4CAB990552E2}" type="presParOf" srcId="{96C41CCA-EBAD-428F-B7EA-B218EFA4AF2B}" destId="{BDD8CD0F-D55F-4778-883D-4DDAB9ECB132}" srcOrd="0" destOrd="0" presId="urn:microsoft.com/office/officeart/2005/8/layout/radial2"/>
    <dgm:cxn modelId="{D3CDFF59-92E9-4D65-BBFA-95E699F39AC7}" type="presParOf" srcId="{96C41CCA-EBAD-428F-B7EA-B218EFA4AF2B}" destId="{65A50B56-A1AC-4C37-9B6D-7192C513E013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55CB118-47DE-4975-995B-0AD08F4622F0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04F735-4CFD-4A5F-867D-05895A556278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845F287C-8C89-4A17-831E-FCC846537AD7}" type="parTrans" cxnId="{BDC5932D-E01F-4E96-A846-6B0023172EB9}">
      <dgm:prSet/>
      <dgm:spPr/>
      <dgm:t>
        <a:bodyPr/>
        <a:lstStyle/>
        <a:p>
          <a:endParaRPr lang="en-US"/>
        </a:p>
      </dgm:t>
    </dgm:pt>
    <dgm:pt modelId="{7347BD53-D82B-4EB5-8597-3C7CE34E08AC}" type="sibTrans" cxnId="{BDC5932D-E01F-4E96-A846-6B0023172EB9}">
      <dgm:prSet/>
      <dgm:spPr/>
      <dgm:t>
        <a:bodyPr/>
        <a:lstStyle/>
        <a:p>
          <a:endParaRPr lang="en-US"/>
        </a:p>
      </dgm:t>
    </dgm:pt>
    <dgm:pt modelId="{2EBA7EA8-9839-4C34-994B-A0FC91AE4F9F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70F96D3B-4520-4652-99DE-9FE708C67118}" type="parTrans" cxnId="{65615655-EE94-40F2-A3B5-05783406CC0D}">
      <dgm:prSet/>
      <dgm:spPr/>
      <dgm:t>
        <a:bodyPr/>
        <a:lstStyle/>
        <a:p>
          <a:endParaRPr lang="en-US"/>
        </a:p>
      </dgm:t>
    </dgm:pt>
    <dgm:pt modelId="{4E2A80BA-4AD0-4B5D-AF25-C38434DB5703}" type="sibTrans" cxnId="{65615655-EE94-40F2-A3B5-05783406CC0D}">
      <dgm:prSet/>
      <dgm:spPr/>
      <dgm:t>
        <a:bodyPr/>
        <a:lstStyle/>
        <a:p>
          <a:endParaRPr lang="en-US"/>
        </a:p>
      </dgm:t>
    </dgm:pt>
    <dgm:pt modelId="{B8A69DAD-A6B4-4261-8E29-56CD56634C6C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112FC733-2820-4F54-878D-DB3EB7F82274}" type="parTrans" cxnId="{94E550A6-3077-40BB-90A9-A98683C7FA9F}">
      <dgm:prSet/>
      <dgm:spPr/>
      <dgm:t>
        <a:bodyPr/>
        <a:lstStyle/>
        <a:p>
          <a:endParaRPr lang="en-US"/>
        </a:p>
      </dgm:t>
    </dgm:pt>
    <dgm:pt modelId="{0AE3A1C3-D542-4E75-8C31-B86551E69563}" type="sibTrans" cxnId="{94E550A6-3077-40BB-90A9-A98683C7FA9F}">
      <dgm:prSet/>
      <dgm:spPr/>
      <dgm:t>
        <a:bodyPr/>
        <a:lstStyle/>
        <a:p>
          <a:endParaRPr lang="en-US"/>
        </a:p>
      </dgm:t>
    </dgm:pt>
    <dgm:pt modelId="{C8C1AF47-5C4F-465A-825B-EC2D291D488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02EF8DD4-66E7-4BDA-BE3D-CC336D8AEBA9}" type="parTrans" cxnId="{74A94FCD-E769-4102-95DC-C4552EAEDD01}">
      <dgm:prSet/>
      <dgm:spPr/>
      <dgm:t>
        <a:bodyPr/>
        <a:lstStyle/>
        <a:p>
          <a:endParaRPr lang="en-US"/>
        </a:p>
      </dgm:t>
    </dgm:pt>
    <dgm:pt modelId="{897D4B0A-52E3-4B1F-92C0-DDB35425F806}" type="sibTrans" cxnId="{74A94FCD-E769-4102-95DC-C4552EAEDD01}">
      <dgm:prSet/>
      <dgm:spPr/>
      <dgm:t>
        <a:bodyPr/>
        <a:lstStyle/>
        <a:p>
          <a:endParaRPr lang="en-US"/>
        </a:p>
      </dgm:t>
    </dgm:pt>
    <dgm:pt modelId="{67AC1EDD-D475-4F28-AAC0-45E97E3F7C8B}" type="pres">
      <dgm:prSet presAssocID="{355CB118-47DE-4975-995B-0AD08F4622F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D87531-FBBE-439F-A5FE-4890820A1867}" type="pres">
      <dgm:prSet presAssocID="{355CB118-47DE-4975-995B-0AD08F4622F0}" presName="cycle" presStyleCnt="0"/>
      <dgm:spPr/>
    </dgm:pt>
    <dgm:pt modelId="{6AB44A12-7F37-4BE5-B1B2-461FA7490A64}" type="pres">
      <dgm:prSet presAssocID="{355CB118-47DE-4975-995B-0AD08F4622F0}" presName="centerShape" presStyleCnt="0"/>
      <dgm:spPr/>
    </dgm:pt>
    <dgm:pt modelId="{4612CDDA-6914-42C9-A17F-6ADCFBB3703F}" type="pres">
      <dgm:prSet presAssocID="{355CB118-47DE-4975-995B-0AD08F4622F0}" presName="connSite" presStyleLbl="node1" presStyleIdx="0" presStyleCnt="5"/>
      <dgm:spPr/>
    </dgm:pt>
    <dgm:pt modelId="{8115B654-49A9-43E0-BEA6-FF927435FAAB}" type="pres">
      <dgm:prSet presAssocID="{355CB118-47DE-4975-995B-0AD08F4622F0}" presName="visible" presStyleLbl="node1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BBE7B647-ADE0-4071-B2E2-4796214398AD}" type="pres">
      <dgm:prSet presAssocID="{845F287C-8C89-4A17-831E-FCC846537AD7}" presName="Name25" presStyleLbl="parChTrans1D1" presStyleIdx="0" presStyleCnt="4"/>
      <dgm:spPr/>
      <dgm:t>
        <a:bodyPr/>
        <a:lstStyle/>
        <a:p>
          <a:endParaRPr lang="en-US"/>
        </a:p>
      </dgm:t>
    </dgm:pt>
    <dgm:pt modelId="{442B53BE-C2D0-4D61-B335-507E4E641C71}" type="pres">
      <dgm:prSet presAssocID="{0B04F735-4CFD-4A5F-867D-05895A556278}" presName="node" presStyleCnt="0"/>
      <dgm:spPr/>
    </dgm:pt>
    <dgm:pt modelId="{31CD5CD9-2982-467F-976F-B0E6194B0EAF}" type="pres">
      <dgm:prSet presAssocID="{0B04F735-4CFD-4A5F-867D-05895A556278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C7EAB-CC02-4625-AD75-7D0D2BDB3D79}" type="pres">
      <dgm:prSet presAssocID="{0B04F735-4CFD-4A5F-867D-05895A55627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A8556-66BD-4EEB-8A3A-14CFF34BCFB6}" type="pres">
      <dgm:prSet presAssocID="{70F96D3B-4520-4652-99DE-9FE708C67118}" presName="Name25" presStyleLbl="parChTrans1D1" presStyleIdx="1" presStyleCnt="4"/>
      <dgm:spPr/>
      <dgm:t>
        <a:bodyPr/>
        <a:lstStyle/>
        <a:p>
          <a:endParaRPr lang="en-US"/>
        </a:p>
      </dgm:t>
    </dgm:pt>
    <dgm:pt modelId="{F89FAA21-4135-469B-8CC2-78AA121977FB}" type="pres">
      <dgm:prSet presAssocID="{2EBA7EA8-9839-4C34-994B-A0FC91AE4F9F}" presName="node" presStyleCnt="0"/>
      <dgm:spPr/>
    </dgm:pt>
    <dgm:pt modelId="{729A9F86-E43F-48BD-AAE3-D4E91CAAE8BC}" type="pres">
      <dgm:prSet presAssocID="{2EBA7EA8-9839-4C34-994B-A0FC91AE4F9F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95A79F-753B-4600-9A03-5FAEC5072063}" type="pres">
      <dgm:prSet presAssocID="{2EBA7EA8-9839-4C34-994B-A0FC91AE4F9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1FFEDD-12C6-4CC9-95A5-1F1D9B50D668}" type="pres">
      <dgm:prSet presAssocID="{112FC733-2820-4F54-878D-DB3EB7F82274}" presName="Name25" presStyleLbl="parChTrans1D1" presStyleIdx="2" presStyleCnt="4"/>
      <dgm:spPr/>
      <dgm:t>
        <a:bodyPr/>
        <a:lstStyle/>
        <a:p>
          <a:endParaRPr lang="en-US"/>
        </a:p>
      </dgm:t>
    </dgm:pt>
    <dgm:pt modelId="{03662412-E405-4F0D-A565-EE98927648D7}" type="pres">
      <dgm:prSet presAssocID="{B8A69DAD-A6B4-4261-8E29-56CD56634C6C}" presName="node" presStyleCnt="0"/>
      <dgm:spPr/>
    </dgm:pt>
    <dgm:pt modelId="{71767D85-239D-445D-B069-EBCBE943A457}" type="pres">
      <dgm:prSet presAssocID="{B8A69DAD-A6B4-4261-8E29-56CD56634C6C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07B296-9485-4194-A435-669292F52C45}" type="pres">
      <dgm:prSet presAssocID="{B8A69DAD-A6B4-4261-8E29-56CD56634C6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024F9-B70D-48F1-AAC9-390EB5154C36}" type="pres">
      <dgm:prSet presAssocID="{02EF8DD4-66E7-4BDA-BE3D-CC336D8AEBA9}" presName="Name25" presStyleLbl="parChTrans1D1" presStyleIdx="3" presStyleCnt="4"/>
      <dgm:spPr/>
      <dgm:t>
        <a:bodyPr/>
        <a:lstStyle/>
        <a:p>
          <a:endParaRPr lang="en-US"/>
        </a:p>
      </dgm:t>
    </dgm:pt>
    <dgm:pt modelId="{78D425C6-1BED-4114-A4CC-2B8CC1D2B956}" type="pres">
      <dgm:prSet presAssocID="{C8C1AF47-5C4F-465A-825B-EC2D291D4889}" presName="node" presStyleCnt="0"/>
      <dgm:spPr/>
    </dgm:pt>
    <dgm:pt modelId="{63AABAA8-9068-409F-A9E4-9636B20C73F7}" type="pres">
      <dgm:prSet presAssocID="{C8C1AF47-5C4F-465A-825B-EC2D291D4889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776A8-09E7-4E5A-A2EE-C2C0AC0A5C60}" type="pres">
      <dgm:prSet presAssocID="{C8C1AF47-5C4F-465A-825B-EC2D291D4889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2AD5B81F-C105-416E-B49D-C2B68A320E53}" type="presOf" srcId="{02EF8DD4-66E7-4BDA-BE3D-CC336D8AEBA9}" destId="{981024F9-B70D-48F1-AAC9-390EB5154C36}" srcOrd="0" destOrd="0" presId="urn:microsoft.com/office/officeart/2005/8/layout/radial2"/>
    <dgm:cxn modelId="{65615655-EE94-40F2-A3B5-05783406CC0D}" srcId="{355CB118-47DE-4975-995B-0AD08F4622F0}" destId="{2EBA7EA8-9839-4C34-994B-A0FC91AE4F9F}" srcOrd="1" destOrd="0" parTransId="{70F96D3B-4520-4652-99DE-9FE708C67118}" sibTransId="{4E2A80BA-4AD0-4B5D-AF25-C38434DB5703}"/>
    <dgm:cxn modelId="{B9A2C41E-7041-4733-BDD8-3975F20EDEA6}" type="presOf" srcId="{0B04F735-4CFD-4A5F-867D-05895A556278}" destId="{31CD5CD9-2982-467F-976F-B0E6194B0EAF}" srcOrd="0" destOrd="0" presId="urn:microsoft.com/office/officeart/2005/8/layout/radial2"/>
    <dgm:cxn modelId="{74A94FCD-E769-4102-95DC-C4552EAEDD01}" srcId="{355CB118-47DE-4975-995B-0AD08F4622F0}" destId="{C8C1AF47-5C4F-465A-825B-EC2D291D4889}" srcOrd="3" destOrd="0" parTransId="{02EF8DD4-66E7-4BDA-BE3D-CC336D8AEBA9}" sibTransId="{897D4B0A-52E3-4B1F-92C0-DDB35425F806}"/>
    <dgm:cxn modelId="{BDC5932D-E01F-4E96-A846-6B0023172EB9}" srcId="{355CB118-47DE-4975-995B-0AD08F4622F0}" destId="{0B04F735-4CFD-4A5F-867D-05895A556278}" srcOrd="0" destOrd="0" parTransId="{845F287C-8C89-4A17-831E-FCC846537AD7}" sibTransId="{7347BD53-D82B-4EB5-8597-3C7CE34E08AC}"/>
    <dgm:cxn modelId="{6AE12482-ED36-4159-B101-0AF7E76F97C6}" type="presOf" srcId="{845F287C-8C89-4A17-831E-FCC846537AD7}" destId="{BBE7B647-ADE0-4071-B2E2-4796214398AD}" srcOrd="0" destOrd="0" presId="urn:microsoft.com/office/officeart/2005/8/layout/radial2"/>
    <dgm:cxn modelId="{BD9A551A-C588-4BD4-A271-53C11B67DB09}" type="presOf" srcId="{70F96D3B-4520-4652-99DE-9FE708C67118}" destId="{804A8556-66BD-4EEB-8A3A-14CFF34BCFB6}" srcOrd="0" destOrd="0" presId="urn:microsoft.com/office/officeart/2005/8/layout/radial2"/>
    <dgm:cxn modelId="{C5FAB3EE-1EC7-4855-BE28-148510CF0333}" type="presOf" srcId="{B8A69DAD-A6B4-4261-8E29-56CD56634C6C}" destId="{71767D85-239D-445D-B069-EBCBE943A457}" srcOrd="0" destOrd="0" presId="urn:microsoft.com/office/officeart/2005/8/layout/radial2"/>
    <dgm:cxn modelId="{578F6AC9-47FF-4767-9AA0-F0F59EC95EF2}" type="presOf" srcId="{2EBA7EA8-9839-4C34-994B-A0FC91AE4F9F}" destId="{729A9F86-E43F-48BD-AAE3-D4E91CAAE8BC}" srcOrd="0" destOrd="0" presId="urn:microsoft.com/office/officeart/2005/8/layout/radial2"/>
    <dgm:cxn modelId="{94E550A6-3077-40BB-90A9-A98683C7FA9F}" srcId="{355CB118-47DE-4975-995B-0AD08F4622F0}" destId="{B8A69DAD-A6B4-4261-8E29-56CD56634C6C}" srcOrd="2" destOrd="0" parTransId="{112FC733-2820-4F54-878D-DB3EB7F82274}" sibTransId="{0AE3A1C3-D542-4E75-8C31-B86551E69563}"/>
    <dgm:cxn modelId="{561863E4-C96C-4042-822C-AA1A8DCA03C5}" type="presOf" srcId="{355CB118-47DE-4975-995B-0AD08F4622F0}" destId="{67AC1EDD-D475-4F28-AAC0-45E97E3F7C8B}" srcOrd="0" destOrd="0" presId="urn:microsoft.com/office/officeart/2005/8/layout/radial2"/>
    <dgm:cxn modelId="{61F68639-CD1E-483B-A441-25576CECA54C}" type="presOf" srcId="{C8C1AF47-5C4F-465A-825B-EC2D291D4889}" destId="{63AABAA8-9068-409F-A9E4-9636B20C73F7}" srcOrd="0" destOrd="0" presId="urn:microsoft.com/office/officeart/2005/8/layout/radial2"/>
    <dgm:cxn modelId="{BB390217-15D5-4D6E-8E2A-6CFDC61B4D5D}" type="presOf" srcId="{112FC733-2820-4F54-878D-DB3EB7F82274}" destId="{131FFEDD-12C6-4CC9-95A5-1F1D9B50D668}" srcOrd="0" destOrd="0" presId="urn:microsoft.com/office/officeart/2005/8/layout/radial2"/>
    <dgm:cxn modelId="{90640A08-C091-48F1-92BA-8D6218316C5D}" type="presParOf" srcId="{67AC1EDD-D475-4F28-AAC0-45E97E3F7C8B}" destId="{5CD87531-FBBE-439F-A5FE-4890820A1867}" srcOrd="0" destOrd="0" presId="urn:microsoft.com/office/officeart/2005/8/layout/radial2"/>
    <dgm:cxn modelId="{EE237B42-4633-4817-995C-4FA5E0B15FCD}" type="presParOf" srcId="{5CD87531-FBBE-439F-A5FE-4890820A1867}" destId="{6AB44A12-7F37-4BE5-B1B2-461FA7490A64}" srcOrd="0" destOrd="0" presId="urn:microsoft.com/office/officeart/2005/8/layout/radial2"/>
    <dgm:cxn modelId="{075B8CD3-7691-4A89-807F-3CE3324D01CD}" type="presParOf" srcId="{6AB44A12-7F37-4BE5-B1B2-461FA7490A64}" destId="{4612CDDA-6914-42C9-A17F-6ADCFBB3703F}" srcOrd="0" destOrd="0" presId="urn:microsoft.com/office/officeart/2005/8/layout/radial2"/>
    <dgm:cxn modelId="{F6327F26-0505-4CBA-996C-54E34D162D37}" type="presParOf" srcId="{6AB44A12-7F37-4BE5-B1B2-461FA7490A64}" destId="{8115B654-49A9-43E0-BEA6-FF927435FAAB}" srcOrd="1" destOrd="0" presId="urn:microsoft.com/office/officeart/2005/8/layout/radial2"/>
    <dgm:cxn modelId="{749606E2-E24D-49DD-B231-9283E7EF03CA}" type="presParOf" srcId="{5CD87531-FBBE-439F-A5FE-4890820A1867}" destId="{BBE7B647-ADE0-4071-B2E2-4796214398AD}" srcOrd="1" destOrd="0" presId="urn:microsoft.com/office/officeart/2005/8/layout/radial2"/>
    <dgm:cxn modelId="{C55B45C1-786B-4326-9129-A8B10282DC52}" type="presParOf" srcId="{5CD87531-FBBE-439F-A5FE-4890820A1867}" destId="{442B53BE-C2D0-4D61-B335-507E4E641C71}" srcOrd="2" destOrd="0" presId="urn:microsoft.com/office/officeart/2005/8/layout/radial2"/>
    <dgm:cxn modelId="{C6812BA2-85F7-4EAD-B213-B1D19C96021F}" type="presParOf" srcId="{442B53BE-C2D0-4D61-B335-507E4E641C71}" destId="{31CD5CD9-2982-467F-976F-B0E6194B0EAF}" srcOrd="0" destOrd="0" presId="urn:microsoft.com/office/officeart/2005/8/layout/radial2"/>
    <dgm:cxn modelId="{E1DF6773-6155-4018-A100-D32BA58740E3}" type="presParOf" srcId="{442B53BE-C2D0-4D61-B335-507E4E641C71}" destId="{5D6C7EAB-CC02-4625-AD75-7D0D2BDB3D79}" srcOrd="1" destOrd="0" presId="urn:microsoft.com/office/officeart/2005/8/layout/radial2"/>
    <dgm:cxn modelId="{2F7A4D4A-DFE1-4702-AC63-216D64E8922C}" type="presParOf" srcId="{5CD87531-FBBE-439F-A5FE-4890820A1867}" destId="{804A8556-66BD-4EEB-8A3A-14CFF34BCFB6}" srcOrd="3" destOrd="0" presId="urn:microsoft.com/office/officeart/2005/8/layout/radial2"/>
    <dgm:cxn modelId="{88BB3772-BF51-4A26-B52B-2939A347D4FD}" type="presParOf" srcId="{5CD87531-FBBE-439F-A5FE-4890820A1867}" destId="{F89FAA21-4135-469B-8CC2-78AA121977FB}" srcOrd="4" destOrd="0" presId="urn:microsoft.com/office/officeart/2005/8/layout/radial2"/>
    <dgm:cxn modelId="{84B23262-9019-428E-8E19-AA03F9E5434F}" type="presParOf" srcId="{F89FAA21-4135-469B-8CC2-78AA121977FB}" destId="{729A9F86-E43F-48BD-AAE3-D4E91CAAE8BC}" srcOrd="0" destOrd="0" presId="urn:microsoft.com/office/officeart/2005/8/layout/radial2"/>
    <dgm:cxn modelId="{7BB2D907-B30A-479D-BC33-A9BE4082D7C0}" type="presParOf" srcId="{F89FAA21-4135-469B-8CC2-78AA121977FB}" destId="{7495A79F-753B-4600-9A03-5FAEC5072063}" srcOrd="1" destOrd="0" presId="urn:microsoft.com/office/officeart/2005/8/layout/radial2"/>
    <dgm:cxn modelId="{18BDA578-0372-489D-86F1-1A7928C4AA8E}" type="presParOf" srcId="{5CD87531-FBBE-439F-A5FE-4890820A1867}" destId="{131FFEDD-12C6-4CC9-95A5-1F1D9B50D668}" srcOrd="5" destOrd="0" presId="urn:microsoft.com/office/officeart/2005/8/layout/radial2"/>
    <dgm:cxn modelId="{39A94C4D-8CEA-44E5-ADB6-B96A514F024D}" type="presParOf" srcId="{5CD87531-FBBE-439F-A5FE-4890820A1867}" destId="{03662412-E405-4F0D-A565-EE98927648D7}" srcOrd="6" destOrd="0" presId="urn:microsoft.com/office/officeart/2005/8/layout/radial2"/>
    <dgm:cxn modelId="{D04B3209-BC42-4599-BE77-A5DE9D7F8ABD}" type="presParOf" srcId="{03662412-E405-4F0D-A565-EE98927648D7}" destId="{71767D85-239D-445D-B069-EBCBE943A457}" srcOrd="0" destOrd="0" presId="urn:microsoft.com/office/officeart/2005/8/layout/radial2"/>
    <dgm:cxn modelId="{89395515-2F1F-4941-8351-4C2B885DCC1B}" type="presParOf" srcId="{03662412-E405-4F0D-A565-EE98927648D7}" destId="{3B07B296-9485-4194-A435-669292F52C45}" srcOrd="1" destOrd="0" presId="urn:microsoft.com/office/officeart/2005/8/layout/radial2"/>
    <dgm:cxn modelId="{3939C886-F51A-40C0-9C40-DE9380124628}" type="presParOf" srcId="{5CD87531-FBBE-439F-A5FE-4890820A1867}" destId="{981024F9-B70D-48F1-AAC9-390EB5154C36}" srcOrd="7" destOrd="0" presId="urn:microsoft.com/office/officeart/2005/8/layout/radial2"/>
    <dgm:cxn modelId="{3672C035-2317-45DB-93CD-B628F8F5CC84}" type="presParOf" srcId="{5CD87531-FBBE-439F-A5FE-4890820A1867}" destId="{78D425C6-1BED-4114-A4CC-2B8CC1D2B956}" srcOrd="8" destOrd="0" presId="urn:microsoft.com/office/officeart/2005/8/layout/radial2"/>
    <dgm:cxn modelId="{FDB9F04C-3DB9-4659-A35F-52E4B8E47C26}" type="presParOf" srcId="{78D425C6-1BED-4114-A4CC-2B8CC1D2B956}" destId="{63AABAA8-9068-409F-A9E4-9636B20C73F7}" srcOrd="0" destOrd="0" presId="urn:microsoft.com/office/officeart/2005/8/layout/radial2"/>
    <dgm:cxn modelId="{EF48048D-FB0D-49E8-9DE7-D370D5BEC3E8}" type="presParOf" srcId="{78D425C6-1BED-4114-A4CC-2B8CC1D2B956}" destId="{AA1776A8-09E7-4E5A-A2EE-C2C0AC0A5C6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55CB118-47DE-4975-995B-0AD08F4622F0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04F735-4CFD-4A5F-867D-05895A556278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845F287C-8C89-4A17-831E-FCC846537AD7}" type="parTrans" cxnId="{BDC5932D-E01F-4E96-A846-6B0023172EB9}">
      <dgm:prSet/>
      <dgm:spPr/>
      <dgm:t>
        <a:bodyPr/>
        <a:lstStyle/>
        <a:p>
          <a:endParaRPr lang="en-US"/>
        </a:p>
      </dgm:t>
    </dgm:pt>
    <dgm:pt modelId="{7347BD53-D82B-4EB5-8597-3C7CE34E08AC}" type="sibTrans" cxnId="{BDC5932D-E01F-4E96-A846-6B0023172EB9}">
      <dgm:prSet/>
      <dgm:spPr/>
      <dgm:t>
        <a:bodyPr/>
        <a:lstStyle/>
        <a:p>
          <a:endParaRPr lang="en-US"/>
        </a:p>
      </dgm:t>
    </dgm:pt>
    <dgm:pt modelId="{2EBA7EA8-9839-4C34-994B-A0FC91AE4F9F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70F96D3B-4520-4652-99DE-9FE708C67118}" type="parTrans" cxnId="{65615655-EE94-40F2-A3B5-05783406CC0D}">
      <dgm:prSet/>
      <dgm:spPr/>
      <dgm:t>
        <a:bodyPr/>
        <a:lstStyle/>
        <a:p>
          <a:endParaRPr lang="en-US"/>
        </a:p>
      </dgm:t>
    </dgm:pt>
    <dgm:pt modelId="{4E2A80BA-4AD0-4B5D-AF25-C38434DB5703}" type="sibTrans" cxnId="{65615655-EE94-40F2-A3B5-05783406CC0D}">
      <dgm:prSet/>
      <dgm:spPr/>
      <dgm:t>
        <a:bodyPr/>
        <a:lstStyle/>
        <a:p>
          <a:endParaRPr lang="en-US"/>
        </a:p>
      </dgm:t>
    </dgm:pt>
    <dgm:pt modelId="{B8A69DAD-A6B4-4261-8E29-56CD56634C6C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112FC733-2820-4F54-878D-DB3EB7F82274}" type="parTrans" cxnId="{94E550A6-3077-40BB-90A9-A98683C7FA9F}">
      <dgm:prSet/>
      <dgm:spPr/>
      <dgm:t>
        <a:bodyPr/>
        <a:lstStyle/>
        <a:p>
          <a:endParaRPr lang="en-US"/>
        </a:p>
      </dgm:t>
    </dgm:pt>
    <dgm:pt modelId="{0AE3A1C3-D542-4E75-8C31-B86551E69563}" type="sibTrans" cxnId="{94E550A6-3077-40BB-90A9-A98683C7FA9F}">
      <dgm:prSet/>
      <dgm:spPr/>
      <dgm:t>
        <a:bodyPr/>
        <a:lstStyle/>
        <a:p>
          <a:endParaRPr lang="en-US"/>
        </a:p>
      </dgm:t>
    </dgm:pt>
    <dgm:pt modelId="{C8C1AF47-5C4F-465A-825B-EC2D291D488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02EF8DD4-66E7-4BDA-BE3D-CC336D8AEBA9}" type="parTrans" cxnId="{74A94FCD-E769-4102-95DC-C4552EAEDD01}">
      <dgm:prSet/>
      <dgm:spPr/>
      <dgm:t>
        <a:bodyPr/>
        <a:lstStyle/>
        <a:p>
          <a:endParaRPr lang="en-US"/>
        </a:p>
      </dgm:t>
    </dgm:pt>
    <dgm:pt modelId="{897D4B0A-52E3-4B1F-92C0-DDB35425F806}" type="sibTrans" cxnId="{74A94FCD-E769-4102-95DC-C4552EAEDD01}">
      <dgm:prSet/>
      <dgm:spPr/>
      <dgm:t>
        <a:bodyPr/>
        <a:lstStyle/>
        <a:p>
          <a:endParaRPr lang="en-US"/>
        </a:p>
      </dgm:t>
    </dgm:pt>
    <dgm:pt modelId="{67AC1EDD-D475-4F28-AAC0-45E97E3F7C8B}" type="pres">
      <dgm:prSet presAssocID="{355CB118-47DE-4975-995B-0AD08F4622F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D87531-FBBE-439F-A5FE-4890820A1867}" type="pres">
      <dgm:prSet presAssocID="{355CB118-47DE-4975-995B-0AD08F4622F0}" presName="cycle" presStyleCnt="0"/>
      <dgm:spPr/>
    </dgm:pt>
    <dgm:pt modelId="{6AB44A12-7F37-4BE5-B1B2-461FA7490A64}" type="pres">
      <dgm:prSet presAssocID="{355CB118-47DE-4975-995B-0AD08F4622F0}" presName="centerShape" presStyleCnt="0"/>
      <dgm:spPr/>
    </dgm:pt>
    <dgm:pt modelId="{4612CDDA-6914-42C9-A17F-6ADCFBB3703F}" type="pres">
      <dgm:prSet presAssocID="{355CB118-47DE-4975-995B-0AD08F4622F0}" presName="connSite" presStyleLbl="node1" presStyleIdx="0" presStyleCnt="5"/>
      <dgm:spPr/>
    </dgm:pt>
    <dgm:pt modelId="{8115B654-49A9-43E0-BEA6-FF927435FAAB}" type="pres">
      <dgm:prSet presAssocID="{355CB118-47DE-4975-995B-0AD08F4622F0}" presName="visible" presStyleLbl="node1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BBE7B647-ADE0-4071-B2E2-4796214398AD}" type="pres">
      <dgm:prSet presAssocID="{845F287C-8C89-4A17-831E-FCC846537AD7}" presName="Name25" presStyleLbl="parChTrans1D1" presStyleIdx="0" presStyleCnt="4"/>
      <dgm:spPr/>
      <dgm:t>
        <a:bodyPr/>
        <a:lstStyle/>
        <a:p>
          <a:endParaRPr lang="en-US"/>
        </a:p>
      </dgm:t>
    </dgm:pt>
    <dgm:pt modelId="{442B53BE-C2D0-4D61-B335-507E4E641C71}" type="pres">
      <dgm:prSet presAssocID="{0B04F735-4CFD-4A5F-867D-05895A556278}" presName="node" presStyleCnt="0"/>
      <dgm:spPr/>
    </dgm:pt>
    <dgm:pt modelId="{31CD5CD9-2982-467F-976F-B0E6194B0EAF}" type="pres">
      <dgm:prSet presAssocID="{0B04F735-4CFD-4A5F-867D-05895A556278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C7EAB-CC02-4625-AD75-7D0D2BDB3D79}" type="pres">
      <dgm:prSet presAssocID="{0B04F735-4CFD-4A5F-867D-05895A55627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A8556-66BD-4EEB-8A3A-14CFF34BCFB6}" type="pres">
      <dgm:prSet presAssocID="{70F96D3B-4520-4652-99DE-9FE708C67118}" presName="Name25" presStyleLbl="parChTrans1D1" presStyleIdx="1" presStyleCnt="4"/>
      <dgm:spPr/>
      <dgm:t>
        <a:bodyPr/>
        <a:lstStyle/>
        <a:p>
          <a:endParaRPr lang="en-US"/>
        </a:p>
      </dgm:t>
    </dgm:pt>
    <dgm:pt modelId="{F89FAA21-4135-469B-8CC2-78AA121977FB}" type="pres">
      <dgm:prSet presAssocID="{2EBA7EA8-9839-4C34-994B-A0FC91AE4F9F}" presName="node" presStyleCnt="0"/>
      <dgm:spPr/>
    </dgm:pt>
    <dgm:pt modelId="{729A9F86-E43F-48BD-AAE3-D4E91CAAE8BC}" type="pres">
      <dgm:prSet presAssocID="{2EBA7EA8-9839-4C34-994B-A0FC91AE4F9F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95A79F-753B-4600-9A03-5FAEC5072063}" type="pres">
      <dgm:prSet presAssocID="{2EBA7EA8-9839-4C34-994B-A0FC91AE4F9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1FFEDD-12C6-4CC9-95A5-1F1D9B50D668}" type="pres">
      <dgm:prSet presAssocID="{112FC733-2820-4F54-878D-DB3EB7F82274}" presName="Name25" presStyleLbl="parChTrans1D1" presStyleIdx="2" presStyleCnt="4"/>
      <dgm:spPr/>
      <dgm:t>
        <a:bodyPr/>
        <a:lstStyle/>
        <a:p>
          <a:endParaRPr lang="en-US"/>
        </a:p>
      </dgm:t>
    </dgm:pt>
    <dgm:pt modelId="{03662412-E405-4F0D-A565-EE98927648D7}" type="pres">
      <dgm:prSet presAssocID="{B8A69DAD-A6B4-4261-8E29-56CD56634C6C}" presName="node" presStyleCnt="0"/>
      <dgm:spPr/>
    </dgm:pt>
    <dgm:pt modelId="{71767D85-239D-445D-B069-EBCBE943A457}" type="pres">
      <dgm:prSet presAssocID="{B8A69DAD-A6B4-4261-8E29-56CD56634C6C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07B296-9485-4194-A435-669292F52C45}" type="pres">
      <dgm:prSet presAssocID="{B8A69DAD-A6B4-4261-8E29-56CD56634C6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024F9-B70D-48F1-AAC9-390EB5154C36}" type="pres">
      <dgm:prSet presAssocID="{02EF8DD4-66E7-4BDA-BE3D-CC336D8AEBA9}" presName="Name25" presStyleLbl="parChTrans1D1" presStyleIdx="3" presStyleCnt="4"/>
      <dgm:spPr/>
      <dgm:t>
        <a:bodyPr/>
        <a:lstStyle/>
        <a:p>
          <a:endParaRPr lang="en-US"/>
        </a:p>
      </dgm:t>
    </dgm:pt>
    <dgm:pt modelId="{78D425C6-1BED-4114-A4CC-2B8CC1D2B956}" type="pres">
      <dgm:prSet presAssocID="{C8C1AF47-5C4F-465A-825B-EC2D291D4889}" presName="node" presStyleCnt="0"/>
      <dgm:spPr/>
    </dgm:pt>
    <dgm:pt modelId="{63AABAA8-9068-409F-A9E4-9636B20C73F7}" type="pres">
      <dgm:prSet presAssocID="{C8C1AF47-5C4F-465A-825B-EC2D291D4889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776A8-09E7-4E5A-A2EE-C2C0AC0A5C60}" type="pres">
      <dgm:prSet presAssocID="{C8C1AF47-5C4F-465A-825B-EC2D291D4889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9C9D54E9-7626-4DB8-A664-C16C2A472944}" type="presOf" srcId="{B8A69DAD-A6B4-4261-8E29-56CD56634C6C}" destId="{71767D85-239D-445D-B069-EBCBE943A457}" srcOrd="0" destOrd="0" presId="urn:microsoft.com/office/officeart/2005/8/layout/radial2"/>
    <dgm:cxn modelId="{663450AC-5290-4D6E-A93B-8B7574DC662E}" type="presOf" srcId="{845F287C-8C89-4A17-831E-FCC846537AD7}" destId="{BBE7B647-ADE0-4071-B2E2-4796214398AD}" srcOrd="0" destOrd="0" presId="urn:microsoft.com/office/officeart/2005/8/layout/radial2"/>
    <dgm:cxn modelId="{925DA815-7ED0-4714-8F02-0062F2F0AE17}" type="presOf" srcId="{70F96D3B-4520-4652-99DE-9FE708C67118}" destId="{804A8556-66BD-4EEB-8A3A-14CFF34BCFB6}" srcOrd="0" destOrd="0" presId="urn:microsoft.com/office/officeart/2005/8/layout/radial2"/>
    <dgm:cxn modelId="{65615655-EE94-40F2-A3B5-05783406CC0D}" srcId="{355CB118-47DE-4975-995B-0AD08F4622F0}" destId="{2EBA7EA8-9839-4C34-994B-A0FC91AE4F9F}" srcOrd="1" destOrd="0" parTransId="{70F96D3B-4520-4652-99DE-9FE708C67118}" sibTransId="{4E2A80BA-4AD0-4B5D-AF25-C38434DB5703}"/>
    <dgm:cxn modelId="{74A94FCD-E769-4102-95DC-C4552EAEDD01}" srcId="{355CB118-47DE-4975-995B-0AD08F4622F0}" destId="{C8C1AF47-5C4F-465A-825B-EC2D291D4889}" srcOrd="3" destOrd="0" parTransId="{02EF8DD4-66E7-4BDA-BE3D-CC336D8AEBA9}" sibTransId="{897D4B0A-52E3-4B1F-92C0-DDB35425F806}"/>
    <dgm:cxn modelId="{130A1ADA-DFAD-46EC-AB66-17CB6F4406CD}" type="presOf" srcId="{C8C1AF47-5C4F-465A-825B-EC2D291D4889}" destId="{63AABAA8-9068-409F-A9E4-9636B20C73F7}" srcOrd="0" destOrd="0" presId="urn:microsoft.com/office/officeart/2005/8/layout/radial2"/>
    <dgm:cxn modelId="{F6E00DFD-C2C5-4303-B690-BC1BF1A5E88D}" type="presOf" srcId="{112FC733-2820-4F54-878D-DB3EB7F82274}" destId="{131FFEDD-12C6-4CC9-95A5-1F1D9B50D668}" srcOrd="0" destOrd="0" presId="urn:microsoft.com/office/officeart/2005/8/layout/radial2"/>
    <dgm:cxn modelId="{BDC5932D-E01F-4E96-A846-6B0023172EB9}" srcId="{355CB118-47DE-4975-995B-0AD08F4622F0}" destId="{0B04F735-4CFD-4A5F-867D-05895A556278}" srcOrd="0" destOrd="0" parTransId="{845F287C-8C89-4A17-831E-FCC846537AD7}" sibTransId="{7347BD53-D82B-4EB5-8597-3C7CE34E08AC}"/>
    <dgm:cxn modelId="{F2F9593C-8064-4453-A243-3CE75C6F4C22}" type="presOf" srcId="{0B04F735-4CFD-4A5F-867D-05895A556278}" destId="{31CD5CD9-2982-467F-976F-B0E6194B0EAF}" srcOrd="0" destOrd="0" presId="urn:microsoft.com/office/officeart/2005/8/layout/radial2"/>
    <dgm:cxn modelId="{AE3AE436-226D-42A2-ACB8-567F5E90503C}" type="presOf" srcId="{2EBA7EA8-9839-4C34-994B-A0FC91AE4F9F}" destId="{729A9F86-E43F-48BD-AAE3-D4E91CAAE8BC}" srcOrd="0" destOrd="0" presId="urn:microsoft.com/office/officeart/2005/8/layout/radial2"/>
    <dgm:cxn modelId="{823EA526-261C-4881-8611-E83E49EEEAB2}" type="presOf" srcId="{355CB118-47DE-4975-995B-0AD08F4622F0}" destId="{67AC1EDD-D475-4F28-AAC0-45E97E3F7C8B}" srcOrd="0" destOrd="0" presId="urn:microsoft.com/office/officeart/2005/8/layout/radial2"/>
    <dgm:cxn modelId="{94E550A6-3077-40BB-90A9-A98683C7FA9F}" srcId="{355CB118-47DE-4975-995B-0AD08F4622F0}" destId="{B8A69DAD-A6B4-4261-8E29-56CD56634C6C}" srcOrd="2" destOrd="0" parTransId="{112FC733-2820-4F54-878D-DB3EB7F82274}" sibTransId="{0AE3A1C3-D542-4E75-8C31-B86551E69563}"/>
    <dgm:cxn modelId="{994BEE6A-CFA2-40E0-A106-106B17A8FAD6}" type="presOf" srcId="{02EF8DD4-66E7-4BDA-BE3D-CC336D8AEBA9}" destId="{981024F9-B70D-48F1-AAC9-390EB5154C36}" srcOrd="0" destOrd="0" presId="urn:microsoft.com/office/officeart/2005/8/layout/radial2"/>
    <dgm:cxn modelId="{4D1A1322-D66E-4C56-B757-3CEB364B921B}" type="presParOf" srcId="{67AC1EDD-D475-4F28-AAC0-45E97E3F7C8B}" destId="{5CD87531-FBBE-439F-A5FE-4890820A1867}" srcOrd="0" destOrd="0" presId="urn:microsoft.com/office/officeart/2005/8/layout/radial2"/>
    <dgm:cxn modelId="{915A4D72-D17E-483F-88E6-E5F94C49C9EB}" type="presParOf" srcId="{5CD87531-FBBE-439F-A5FE-4890820A1867}" destId="{6AB44A12-7F37-4BE5-B1B2-461FA7490A64}" srcOrd="0" destOrd="0" presId="urn:microsoft.com/office/officeart/2005/8/layout/radial2"/>
    <dgm:cxn modelId="{05674769-7C6A-4D58-A4DD-7ECE10417883}" type="presParOf" srcId="{6AB44A12-7F37-4BE5-B1B2-461FA7490A64}" destId="{4612CDDA-6914-42C9-A17F-6ADCFBB3703F}" srcOrd="0" destOrd="0" presId="urn:microsoft.com/office/officeart/2005/8/layout/radial2"/>
    <dgm:cxn modelId="{87132990-970C-4F96-921D-C997C99C18D0}" type="presParOf" srcId="{6AB44A12-7F37-4BE5-B1B2-461FA7490A64}" destId="{8115B654-49A9-43E0-BEA6-FF927435FAAB}" srcOrd="1" destOrd="0" presId="urn:microsoft.com/office/officeart/2005/8/layout/radial2"/>
    <dgm:cxn modelId="{779B68FF-5718-40F5-B633-423E412F4C2A}" type="presParOf" srcId="{5CD87531-FBBE-439F-A5FE-4890820A1867}" destId="{BBE7B647-ADE0-4071-B2E2-4796214398AD}" srcOrd="1" destOrd="0" presId="urn:microsoft.com/office/officeart/2005/8/layout/radial2"/>
    <dgm:cxn modelId="{309A0F74-AD90-40B4-9096-E8710A6D0A4E}" type="presParOf" srcId="{5CD87531-FBBE-439F-A5FE-4890820A1867}" destId="{442B53BE-C2D0-4D61-B335-507E4E641C71}" srcOrd="2" destOrd="0" presId="urn:microsoft.com/office/officeart/2005/8/layout/radial2"/>
    <dgm:cxn modelId="{8B5CE660-2C4D-43F6-81CF-D9FCE7B05A66}" type="presParOf" srcId="{442B53BE-C2D0-4D61-B335-507E4E641C71}" destId="{31CD5CD9-2982-467F-976F-B0E6194B0EAF}" srcOrd="0" destOrd="0" presId="urn:microsoft.com/office/officeart/2005/8/layout/radial2"/>
    <dgm:cxn modelId="{FBC5A9E1-FC08-4C1A-952E-3FC3957AA74F}" type="presParOf" srcId="{442B53BE-C2D0-4D61-B335-507E4E641C71}" destId="{5D6C7EAB-CC02-4625-AD75-7D0D2BDB3D79}" srcOrd="1" destOrd="0" presId="urn:microsoft.com/office/officeart/2005/8/layout/radial2"/>
    <dgm:cxn modelId="{57E72980-860E-4263-A0B9-2601649CBF93}" type="presParOf" srcId="{5CD87531-FBBE-439F-A5FE-4890820A1867}" destId="{804A8556-66BD-4EEB-8A3A-14CFF34BCFB6}" srcOrd="3" destOrd="0" presId="urn:microsoft.com/office/officeart/2005/8/layout/radial2"/>
    <dgm:cxn modelId="{21E95BED-4160-425B-978D-BA498039A88B}" type="presParOf" srcId="{5CD87531-FBBE-439F-A5FE-4890820A1867}" destId="{F89FAA21-4135-469B-8CC2-78AA121977FB}" srcOrd="4" destOrd="0" presId="urn:microsoft.com/office/officeart/2005/8/layout/radial2"/>
    <dgm:cxn modelId="{75298E94-9BAB-4A64-9C43-4757FA481128}" type="presParOf" srcId="{F89FAA21-4135-469B-8CC2-78AA121977FB}" destId="{729A9F86-E43F-48BD-AAE3-D4E91CAAE8BC}" srcOrd="0" destOrd="0" presId="urn:microsoft.com/office/officeart/2005/8/layout/radial2"/>
    <dgm:cxn modelId="{7D8F2A3D-76B4-46B9-90BE-080A0759D874}" type="presParOf" srcId="{F89FAA21-4135-469B-8CC2-78AA121977FB}" destId="{7495A79F-753B-4600-9A03-5FAEC5072063}" srcOrd="1" destOrd="0" presId="urn:microsoft.com/office/officeart/2005/8/layout/radial2"/>
    <dgm:cxn modelId="{59E812AE-CCB1-4D91-823A-758BB54A9539}" type="presParOf" srcId="{5CD87531-FBBE-439F-A5FE-4890820A1867}" destId="{131FFEDD-12C6-4CC9-95A5-1F1D9B50D668}" srcOrd="5" destOrd="0" presId="urn:microsoft.com/office/officeart/2005/8/layout/radial2"/>
    <dgm:cxn modelId="{D04DC779-D49E-4EC2-9049-2DE354E89304}" type="presParOf" srcId="{5CD87531-FBBE-439F-A5FE-4890820A1867}" destId="{03662412-E405-4F0D-A565-EE98927648D7}" srcOrd="6" destOrd="0" presId="urn:microsoft.com/office/officeart/2005/8/layout/radial2"/>
    <dgm:cxn modelId="{0866B301-EE48-428B-979B-86BDA0FAD687}" type="presParOf" srcId="{03662412-E405-4F0D-A565-EE98927648D7}" destId="{71767D85-239D-445D-B069-EBCBE943A457}" srcOrd="0" destOrd="0" presId="urn:microsoft.com/office/officeart/2005/8/layout/radial2"/>
    <dgm:cxn modelId="{8C140D2B-CE70-44B6-9D85-8C7F87374ED5}" type="presParOf" srcId="{03662412-E405-4F0D-A565-EE98927648D7}" destId="{3B07B296-9485-4194-A435-669292F52C45}" srcOrd="1" destOrd="0" presId="urn:microsoft.com/office/officeart/2005/8/layout/radial2"/>
    <dgm:cxn modelId="{27107C85-26F6-4E93-92D7-FA5A61D475F6}" type="presParOf" srcId="{5CD87531-FBBE-439F-A5FE-4890820A1867}" destId="{981024F9-B70D-48F1-AAC9-390EB5154C36}" srcOrd="7" destOrd="0" presId="urn:microsoft.com/office/officeart/2005/8/layout/radial2"/>
    <dgm:cxn modelId="{F0ACA36F-6BAF-4CF2-939C-8D6064406575}" type="presParOf" srcId="{5CD87531-FBBE-439F-A5FE-4890820A1867}" destId="{78D425C6-1BED-4114-A4CC-2B8CC1D2B956}" srcOrd="8" destOrd="0" presId="urn:microsoft.com/office/officeart/2005/8/layout/radial2"/>
    <dgm:cxn modelId="{D55D3E7C-6F7D-4CBE-A267-21190BBF6C16}" type="presParOf" srcId="{78D425C6-1BED-4114-A4CC-2B8CC1D2B956}" destId="{63AABAA8-9068-409F-A9E4-9636B20C73F7}" srcOrd="0" destOrd="0" presId="urn:microsoft.com/office/officeart/2005/8/layout/radial2"/>
    <dgm:cxn modelId="{C2893BBE-20FC-4E1F-815F-036910250059}" type="presParOf" srcId="{78D425C6-1BED-4114-A4CC-2B8CC1D2B956}" destId="{AA1776A8-09E7-4E5A-A2EE-C2C0AC0A5C6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55CB118-47DE-4975-995B-0AD08F4622F0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04F735-4CFD-4A5F-867D-05895A556278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845F287C-8C89-4A17-831E-FCC846537AD7}" type="parTrans" cxnId="{BDC5932D-E01F-4E96-A846-6B0023172EB9}">
      <dgm:prSet/>
      <dgm:spPr/>
      <dgm:t>
        <a:bodyPr/>
        <a:lstStyle/>
        <a:p>
          <a:endParaRPr lang="en-US"/>
        </a:p>
      </dgm:t>
    </dgm:pt>
    <dgm:pt modelId="{7347BD53-D82B-4EB5-8597-3C7CE34E08AC}" type="sibTrans" cxnId="{BDC5932D-E01F-4E96-A846-6B0023172EB9}">
      <dgm:prSet/>
      <dgm:spPr/>
      <dgm:t>
        <a:bodyPr/>
        <a:lstStyle/>
        <a:p>
          <a:endParaRPr lang="en-US"/>
        </a:p>
      </dgm:t>
    </dgm:pt>
    <dgm:pt modelId="{2EBA7EA8-9839-4C34-994B-A0FC91AE4F9F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70F96D3B-4520-4652-99DE-9FE708C67118}" type="parTrans" cxnId="{65615655-EE94-40F2-A3B5-05783406CC0D}">
      <dgm:prSet/>
      <dgm:spPr/>
      <dgm:t>
        <a:bodyPr/>
        <a:lstStyle/>
        <a:p>
          <a:endParaRPr lang="en-US"/>
        </a:p>
      </dgm:t>
    </dgm:pt>
    <dgm:pt modelId="{4E2A80BA-4AD0-4B5D-AF25-C38434DB5703}" type="sibTrans" cxnId="{65615655-EE94-40F2-A3B5-05783406CC0D}">
      <dgm:prSet/>
      <dgm:spPr/>
      <dgm:t>
        <a:bodyPr/>
        <a:lstStyle/>
        <a:p>
          <a:endParaRPr lang="en-US"/>
        </a:p>
      </dgm:t>
    </dgm:pt>
    <dgm:pt modelId="{B8A69DAD-A6B4-4261-8E29-56CD56634C6C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112FC733-2820-4F54-878D-DB3EB7F82274}" type="parTrans" cxnId="{94E550A6-3077-40BB-90A9-A98683C7FA9F}">
      <dgm:prSet/>
      <dgm:spPr/>
      <dgm:t>
        <a:bodyPr/>
        <a:lstStyle/>
        <a:p>
          <a:endParaRPr lang="en-US"/>
        </a:p>
      </dgm:t>
    </dgm:pt>
    <dgm:pt modelId="{0AE3A1C3-D542-4E75-8C31-B86551E69563}" type="sibTrans" cxnId="{94E550A6-3077-40BB-90A9-A98683C7FA9F}">
      <dgm:prSet/>
      <dgm:spPr/>
      <dgm:t>
        <a:bodyPr/>
        <a:lstStyle/>
        <a:p>
          <a:endParaRPr lang="en-US"/>
        </a:p>
      </dgm:t>
    </dgm:pt>
    <dgm:pt modelId="{C8C1AF47-5C4F-465A-825B-EC2D291D488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02EF8DD4-66E7-4BDA-BE3D-CC336D8AEBA9}" type="parTrans" cxnId="{74A94FCD-E769-4102-95DC-C4552EAEDD01}">
      <dgm:prSet/>
      <dgm:spPr/>
      <dgm:t>
        <a:bodyPr/>
        <a:lstStyle/>
        <a:p>
          <a:endParaRPr lang="en-US"/>
        </a:p>
      </dgm:t>
    </dgm:pt>
    <dgm:pt modelId="{897D4B0A-52E3-4B1F-92C0-DDB35425F806}" type="sibTrans" cxnId="{74A94FCD-E769-4102-95DC-C4552EAEDD01}">
      <dgm:prSet/>
      <dgm:spPr/>
      <dgm:t>
        <a:bodyPr/>
        <a:lstStyle/>
        <a:p>
          <a:endParaRPr lang="en-US"/>
        </a:p>
      </dgm:t>
    </dgm:pt>
    <dgm:pt modelId="{67AC1EDD-D475-4F28-AAC0-45E97E3F7C8B}" type="pres">
      <dgm:prSet presAssocID="{355CB118-47DE-4975-995B-0AD08F4622F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D87531-FBBE-439F-A5FE-4890820A1867}" type="pres">
      <dgm:prSet presAssocID="{355CB118-47DE-4975-995B-0AD08F4622F0}" presName="cycle" presStyleCnt="0"/>
      <dgm:spPr/>
    </dgm:pt>
    <dgm:pt modelId="{6AB44A12-7F37-4BE5-B1B2-461FA7490A64}" type="pres">
      <dgm:prSet presAssocID="{355CB118-47DE-4975-995B-0AD08F4622F0}" presName="centerShape" presStyleCnt="0"/>
      <dgm:spPr/>
    </dgm:pt>
    <dgm:pt modelId="{4612CDDA-6914-42C9-A17F-6ADCFBB3703F}" type="pres">
      <dgm:prSet presAssocID="{355CB118-47DE-4975-995B-0AD08F4622F0}" presName="connSite" presStyleLbl="node1" presStyleIdx="0" presStyleCnt="5"/>
      <dgm:spPr/>
    </dgm:pt>
    <dgm:pt modelId="{8115B654-49A9-43E0-BEA6-FF927435FAAB}" type="pres">
      <dgm:prSet presAssocID="{355CB118-47DE-4975-995B-0AD08F4622F0}" presName="visible" presStyleLbl="node1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BBE7B647-ADE0-4071-B2E2-4796214398AD}" type="pres">
      <dgm:prSet presAssocID="{845F287C-8C89-4A17-831E-FCC846537AD7}" presName="Name25" presStyleLbl="parChTrans1D1" presStyleIdx="0" presStyleCnt="4"/>
      <dgm:spPr/>
      <dgm:t>
        <a:bodyPr/>
        <a:lstStyle/>
        <a:p>
          <a:endParaRPr lang="en-US"/>
        </a:p>
      </dgm:t>
    </dgm:pt>
    <dgm:pt modelId="{442B53BE-C2D0-4D61-B335-507E4E641C71}" type="pres">
      <dgm:prSet presAssocID="{0B04F735-4CFD-4A5F-867D-05895A556278}" presName="node" presStyleCnt="0"/>
      <dgm:spPr/>
    </dgm:pt>
    <dgm:pt modelId="{31CD5CD9-2982-467F-976F-B0E6194B0EAF}" type="pres">
      <dgm:prSet presAssocID="{0B04F735-4CFD-4A5F-867D-05895A556278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C7EAB-CC02-4625-AD75-7D0D2BDB3D79}" type="pres">
      <dgm:prSet presAssocID="{0B04F735-4CFD-4A5F-867D-05895A55627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A8556-66BD-4EEB-8A3A-14CFF34BCFB6}" type="pres">
      <dgm:prSet presAssocID="{70F96D3B-4520-4652-99DE-9FE708C67118}" presName="Name25" presStyleLbl="parChTrans1D1" presStyleIdx="1" presStyleCnt="4"/>
      <dgm:spPr/>
      <dgm:t>
        <a:bodyPr/>
        <a:lstStyle/>
        <a:p>
          <a:endParaRPr lang="en-US"/>
        </a:p>
      </dgm:t>
    </dgm:pt>
    <dgm:pt modelId="{F89FAA21-4135-469B-8CC2-78AA121977FB}" type="pres">
      <dgm:prSet presAssocID="{2EBA7EA8-9839-4C34-994B-A0FC91AE4F9F}" presName="node" presStyleCnt="0"/>
      <dgm:spPr/>
    </dgm:pt>
    <dgm:pt modelId="{729A9F86-E43F-48BD-AAE3-D4E91CAAE8BC}" type="pres">
      <dgm:prSet presAssocID="{2EBA7EA8-9839-4C34-994B-A0FC91AE4F9F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95A79F-753B-4600-9A03-5FAEC5072063}" type="pres">
      <dgm:prSet presAssocID="{2EBA7EA8-9839-4C34-994B-A0FC91AE4F9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1FFEDD-12C6-4CC9-95A5-1F1D9B50D668}" type="pres">
      <dgm:prSet presAssocID="{112FC733-2820-4F54-878D-DB3EB7F82274}" presName="Name25" presStyleLbl="parChTrans1D1" presStyleIdx="2" presStyleCnt="4"/>
      <dgm:spPr/>
      <dgm:t>
        <a:bodyPr/>
        <a:lstStyle/>
        <a:p>
          <a:endParaRPr lang="en-US"/>
        </a:p>
      </dgm:t>
    </dgm:pt>
    <dgm:pt modelId="{03662412-E405-4F0D-A565-EE98927648D7}" type="pres">
      <dgm:prSet presAssocID="{B8A69DAD-A6B4-4261-8E29-56CD56634C6C}" presName="node" presStyleCnt="0"/>
      <dgm:spPr/>
    </dgm:pt>
    <dgm:pt modelId="{71767D85-239D-445D-B069-EBCBE943A457}" type="pres">
      <dgm:prSet presAssocID="{B8A69DAD-A6B4-4261-8E29-56CD56634C6C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07B296-9485-4194-A435-669292F52C45}" type="pres">
      <dgm:prSet presAssocID="{B8A69DAD-A6B4-4261-8E29-56CD56634C6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024F9-B70D-48F1-AAC9-390EB5154C36}" type="pres">
      <dgm:prSet presAssocID="{02EF8DD4-66E7-4BDA-BE3D-CC336D8AEBA9}" presName="Name25" presStyleLbl="parChTrans1D1" presStyleIdx="3" presStyleCnt="4"/>
      <dgm:spPr/>
      <dgm:t>
        <a:bodyPr/>
        <a:lstStyle/>
        <a:p>
          <a:endParaRPr lang="en-US"/>
        </a:p>
      </dgm:t>
    </dgm:pt>
    <dgm:pt modelId="{78D425C6-1BED-4114-A4CC-2B8CC1D2B956}" type="pres">
      <dgm:prSet presAssocID="{C8C1AF47-5C4F-465A-825B-EC2D291D4889}" presName="node" presStyleCnt="0"/>
      <dgm:spPr/>
    </dgm:pt>
    <dgm:pt modelId="{63AABAA8-9068-409F-A9E4-9636B20C73F7}" type="pres">
      <dgm:prSet presAssocID="{C8C1AF47-5C4F-465A-825B-EC2D291D4889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776A8-09E7-4E5A-A2EE-C2C0AC0A5C60}" type="pres">
      <dgm:prSet presAssocID="{C8C1AF47-5C4F-465A-825B-EC2D291D4889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5615655-EE94-40F2-A3B5-05783406CC0D}" srcId="{355CB118-47DE-4975-995B-0AD08F4622F0}" destId="{2EBA7EA8-9839-4C34-994B-A0FC91AE4F9F}" srcOrd="1" destOrd="0" parTransId="{70F96D3B-4520-4652-99DE-9FE708C67118}" sibTransId="{4E2A80BA-4AD0-4B5D-AF25-C38434DB5703}"/>
    <dgm:cxn modelId="{93FB25C3-DF8D-47D9-A465-DD5491102C5A}" type="presOf" srcId="{845F287C-8C89-4A17-831E-FCC846537AD7}" destId="{BBE7B647-ADE0-4071-B2E2-4796214398AD}" srcOrd="0" destOrd="0" presId="urn:microsoft.com/office/officeart/2005/8/layout/radial2"/>
    <dgm:cxn modelId="{74A94FCD-E769-4102-95DC-C4552EAEDD01}" srcId="{355CB118-47DE-4975-995B-0AD08F4622F0}" destId="{C8C1AF47-5C4F-465A-825B-EC2D291D4889}" srcOrd="3" destOrd="0" parTransId="{02EF8DD4-66E7-4BDA-BE3D-CC336D8AEBA9}" sibTransId="{897D4B0A-52E3-4B1F-92C0-DDB35425F806}"/>
    <dgm:cxn modelId="{0DB39632-7879-4C0F-82B3-010662873ABF}" type="presOf" srcId="{112FC733-2820-4F54-878D-DB3EB7F82274}" destId="{131FFEDD-12C6-4CC9-95A5-1F1D9B50D668}" srcOrd="0" destOrd="0" presId="urn:microsoft.com/office/officeart/2005/8/layout/radial2"/>
    <dgm:cxn modelId="{BDC5932D-E01F-4E96-A846-6B0023172EB9}" srcId="{355CB118-47DE-4975-995B-0AD08F4622F0}" destId="{0B04F735-4CFD-4A5F-867D-05895A556278}" srcOrd="0" destOrd="0" parTransId="{845F287C-8C89-4A17-831E-FCC846537AD7}" sibTransId="{7347BD53-D82B-4EB5-8597-3C7CE34E08AC}"/>
    <dgm:cxn modelId="{F1B0B359-D69D-48AF-973F-ACA61DB9D42F}" type="presOf" srcId="{70F96D3B-4520-4652-99DE-9FE708C67118}" destId="{804A8556-66BD-4EEB-8A3A-14CFF34BCFB6}" srcOrd="0" destOrd="0" presId="urn:microsoft.com/office/officeart/2005/8/layout/radial2"/>
    <dgm:cxn modelId="{8A887416-1CEB-46AC-855E-E430A1A0D34C}" type="presOf" srcId="{02EF8DD4-66E7-4BDA-BE3D-CC336D8AEBA9}" destId="{981024F9-B70D-48F1-AAC9-390EB5154C36}" srcOrd="0" destOrd="0" presId="urn:microsoft.com/office/officeart/2005/8/layout/radial2"/>
    <dgm:cxn modelId="{D5E40559-9D11-499A-BD07-9408055C66C3}" type="presOf" srcId="{0B04F735-4CFD-4A5F-867D-05895A556278}" destId="{31CD5CD9-2982-467F-976F-B0E6194B0EAF}" srcOrd="0" destOrd="0" presId="urn:microsoft.com/office/officeart/2005/8/layout/radial2"/>
    <dgm:cxn modelId="{2735F9AE-A852-469B-9263-A4DD0BC3096D}" type="presOf" srcId="{B8A69DAD-A6B4-4261-8E29-56CD56634C6C}" destId="{71767D85-239D-445D-B069-EBCBE943A457}" srcOrd="0" destOrd="0" presId="urn:microsoft.com/office/officeart/2005/8/layout/radial2"/>
    <dgm:cxn modelId="{CF51E884-F23A-4375-A1FC-F23B06D9FB95}" type="presOf" srcId="{2EBA7EA8-9839-4C34-994B-A0FC91AE4F9F}" destId="{729A9F86-E43F-48BD-AAE3-D4E91CAAE8BC}" srcOrd="0" destOrd="0" presId="urn:microsoft.com/office/officeart/2005/8/layout/radial2"/>
    <dgm:cxn modelId="{F3D20FFA-57F6-4EC8-91F4-327CAC891D71}" type="presOf" srcId="{355CB118-47DE-4975-995B-0AD08F4622F0}" destId="{67AC1EDD-D475-4F28-AAC0-45E97E3F7C8B}" srcOrd="0" destOrd="0" presId="urn:microsoft.com/office/officeart/2005/8/layout/radial2"/>
    <dgm:cxn modelId="{8A0F996B-B9F1-4931-98F1-8867792C5477}" type="presOf" srcId="{C8C1AF47-5C4F-465A-825B-EC2D291D4889}" destId="{63AABAA8-9068-409F-A9E4-9636B20C73F7}" srcOrd="0" destOrd="0" presId="urn:microsoft.com/office/officeart/2005/8/layout/radial2"/>
    <dgm:cxn modelId="{94E550A6-3077-40BB-90A9-A98683C7FA9F}" srcId="{355CB118-47DE-4975-995B-0AD08F4622F0}" destId="{B8A69DAD-A6B4-4261-8E29-56CD56634C6C}" srcOrd="2" destOrd="0" parTransId="{112FC733-2820-4F54-878D-DB3EB7F82274}" sibTransId="{0AE3A1C3-D542-4E75-8C31-B86551E69563}"/>
    <dgm:cxn modelId="{5D12BAA1-59C5-4BB9-8C6B-1CBA38C91DF8}" type="presParOf" srcId="{67AC1EDD-D475-4F28-AAC0-45E97E3F7C8B}" destId="{5CD87531-FBBE-439F-A5FE-4890820A1867}" srcOrd="0" destOrd="0" presId="urn:microsoft.com/office/officeart/2005/8/layout/radial2"/>
    <dgm:cxn modelId="{D189E808-8A62-43D9-A1E6-6E481994191E}" type="presParOf" srcId="{5CD87531-FBBE-439F-A5FE-4890820A1867}" destId="{6AB44A12-7F37-4BE5-B1B2-461FA7490A64}" srcOrd="0" destOrd="0" presId="urn:microsoft.com/office/officeart/2005/8/layout/radial2"/>
    <dgm:cxn modelId="{0AB452B8-C72D-4085-95B8-3753C62AE713}" type="presParOf" srcId="{6AB44A12-7F37-4BE5-B1B2-461FA7490A64}" destId="{4612CDDA-6914-42C9-A17F-6ADCFBB3703F}" srcOrd="0" destOrd="0" presId="urn:microsoft.com/office/officeart/2005/8/layout/radial2"/>
    <dgm:cxn modelId="{5BDA8A34-A6D7-442A-9A2E-67B8ECBE428C}" type="presParOf" srcId="{6AB44A12-7F37-4BE5-B1B2-461FA7490A64}" destId="{8115B654-49A9-43E0-BEA6-FF927435FAAB}" srcOrd="1" destOrd="0" presId="urn:microsoft.com/office/officeart/2005/8/layout/radial2"/>
    <dgm:cxn modelId="{55244F41-33FC-4388-A60D-2402FC9CE522}" type="presParOf" srcId="{5CD87531-FBBE-439F-A5FE-4890820A1867}" destId="{BBE7B647-ADE0-4071-B2E2-4796214398AD}" srcOrd="1" destOrd="0" presId="urn:microsoft.com/office/officeart/2005/8/layout/radial2"/>
    <dgm:cxn modelId="{F85CEF8F-AA86-467A-8730-4F1B92BE7E2B}" type="presParOf" srcId="{5CD87531-FBBE-439F-A5FE-4890820A1867}" destId="{442B53BE-C2D0-4D61-B335-507E4E641C71}" srcOrd="2" destOrd="0" presId="urn:microsoft.com/office/officeart/2005/8/layout/radial2"/>
    <dgm:cxn modelId="{EEEDF21A-D873-4445-8077-9B09BC79BD47}" type="presParOf" srcId="{442B53BE-C2D0-4D61-B335-507E4E641C71}" destId="{31CD5CD9-2982-467F-976F-B0E6194B0EAF}" srcOrd="0" destOrd="0" presId="urn:microsoft.com/office/officeart/2005/8/layout/radial2"/>
    <dgm:cxn modelId="{5033602A-15F4-45CE-B78C-666EBF1D4DFE}" type="presParOf" srcId="{442B53BE-C2D0-4D61-B335-507E4E641C71}" destId="{5D6C7EAB-CC02-4625-AD75-7D0D2BDB3D79}" srcOrd="1" destOrd="0" presId="urn:microsoft.com/office/officeart/2005/8/layout/radial2"/>
    <dgm:cxn modelId="{4A6DC4EB-ED06-48D6-A343-5AFFE8DEFB9A}" type="presParOf" srcId="{5CD87531-FBBE-439F-A5FE-4890820A1867}" destId="{804A8556-66BD-4EEB-8A3A-14CFF34BCFB6}" srcOrd="3" destOrd="0" presId="urn:microsoft.com/office/officeart/2005/8/layout/radial2"/>
    <dgm:cxn modelId="{A10F733B-C4BC-4D4B-9B8E-92B1BD0AD4DD}" type="presParOf" srcId="{5CD87531-FBBE-439F-A5FE-4890820A1867}" destId="{F89FAA21-4135-469B-8CC2-78AA121977FB}" srcOrd="4" destOrd="0" presId="urn:microsoft.com/office/officeart/2005/8/layout/radial2"/>
    <dgm:cxn modelId="{E5A0E248-7F9F-4C27-BBE2-88F6C961DBB2}" type="presParOf" srcId="{F89FAA21-4135-469B-8CC2-78AA121977FB}" destId="{729A9F86-E43F-48BD-AAE3-D4E91CAAE8BC}" srcOrd="0" destOrd="0" presId="urn:microsoft.com/office/officeart/2005/8/layout/radial2"/>
    <dgm:cxn modelId="{4DF7175F-744E-41A0-8408-E4EEC6F806A4}" type="presParOf" srcId="{F89FAA21-4135-469B-8CC2-78AA121977FB}" destId="{7495A79F-753B-4600-9A03-5FAEC5072063}" srcOrd="1" destOrd="0" presId="urn:microsoft.com/office/officeart/2005/8/layout/radial2"/>
    <dgm:cxn modelId="{4EEFFCDA-D119-4D22-AC13-1F2F523279EB}" type="presParOf" srcId="{5CD87531-FBBE-439F-A5FE-4890820A1867}" destId="{131FFEDD-12C6-4CC9-95A5-1F1D9B50D668}" srcOrd="5" destOrd="0" presId="urn:microsoft.com/office/officeart/2005/8/layout/radial2"/>
    <dgm:cxn modelId="{ECC187FE-8B60-468E-A92E-23C3A2D3F757}" type="presParOf" srcId="{5CD87531-FBBE-439F-A5FE-4890820A1867}" destId="{03662412-E405-4F0D-A565-EE98927648D7}" srcOrd="6" destOrd="0" presId="urn:microsoft.com/office/officeart/2005/8/layout/radial2"/>
    <dgm:cxn modelId="{D053EF62-00BD-4C67-A437-AD1EA2DBFB40}" type="presParOf" srcId="{03662412-E405-4F0D-A565-EE98927648D7}" destId="{71767D85-239D-445D-B069-EBCBE943A457}" srcOrd="0" destOrd="0" presId="urn:microsoft.com/office/officeart/2005/8/layout/radial2"/>
    <dgm:cxn modelId="{D9EB39A6-D132-4B8B-BE53-4F18AC611D4F}" type="presParOf" srcId="{03662412-E405-4F0D-A565-EE98927648D7}" destId="{3B07B296-9485-4194-A435-669292F52C45}" srcOrd="1" destOrd="0" presId="urn:microsoft.com/office/officeart/2005/8/layout/radial2"/>
    <dgm:cxn modelId="{EA166320-30F5-4B7D-9677-8DA2FD782904}" type="presParOf" srcId="{5CD87531-FBBE-439F-A5FE-4890820A1867}" destId="{981024F9-B70D-48F1-AAC9-390EB5154C36}" srcOrd="7" destOrd="0" presId="urn:microsoft.com/office/officeart/2005/8/layout/radial2"/>
    <dgm:cxn modelId="{16FD9DFF-945F-4BD2-8016-415C97C44EFD}" type="presParOf" srcId="{5CD87531-FBBE-439F-A5FE-4890820A1867}" destId="{78D425C6-1BED-4114-A4CC-2B8CC1D2B956}" srcOrd="8" destOrd="0" presId="urn:microsoft.com/office/officeart/2005/8/layout/radial2"/>
    <dgm:cxn modelId="{72605372-1DFF-4972-8309-3F598AC57BFD}" type="presParOf" srcId="{78D425C6-1BED-4114-A4CC-2B8CC1D2B956}" destId="{63AABAA8-9068-409F-A9E4-9636B20C73F7}" srcOrd="0" destOrd="0" presId="urn:microsoft.com/office/officeart/2005/8/layout/radial2"/>
    <dgm:cxn modelId="{7892369F-CF11-446E-B3C2-0F0D27D3987A}" type="presParOf" srcId="{78D425C6-1BED-4114-A4CC-2B8CC1D2B956}" destId="{AA1776A8-09E7-4E5A-A2EE-C2C0AC0A5C6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55CB118-47DE-4975-995B-0AD08F4622F0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04F735-4CFD-4A5F-867D-05895A556278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845F287C-8C89-4A17-831E-FCC846537AD7}" type="parTrans" cxnId="{BDC5932D-E01F-4E96-A846-6B0023172EB9}">
      <dgm:prSet/>
      <dgm:spPr/>
      <dgm:t>
        <a:bodyPr/>
        <a:lstStyle/>
        <a:p>
          <a:endParaRPr lang="en-US"/>
        </a:p>
      </dgm:t>
    </dgm:pt>
    <dgm:pt modelId="{7347BD53-D82B-4EB5-8597-3C7CE34E08AC}" type="sibTrans" cxnId="{BDC5932D-E01F-4E96-A846-6B0023172EB9}">
      <dgm:prSet/>
      <dgm:spPr/>
      <dgm:t>
        <a:bodyPr/>
        <a:lstStyle/>
        <a:p>
          <a:endParaRPr lang="en-US"/>
        </a:p>
      </dgm:t>
    </dgm:pt>
    <dgm:pt modelId="{2EBA7EA8-9839-4C34-994B-A0FC91AE4F9F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70F96D3B-4520-4652-99DE-9FE708C67118}" type="parTrans" cxnId="{65615655-EE94-40F2-A3B5-05783406CC0D}">
      <dgm:prSet/>
      <dgm:spPr/>
      <dgm:t>
        <a:bodyPr/>
        <a:lstStyle/>
        <a:p>
          <a:endParaRPr lang="en-US"/>
        </a:p>
      </dgm:t>
    </dgm:pt>
    <dgm:pt modelId="{4E2A80BA-4AD0-4B5D-AF25-C38434DB5703}" type="sibTrans" cxnId="{65615655-EE94-40F2-A3B5-05783406CC0D}">
      <dgm:prSet/>
      <dgm:spPr/>
      <dgm:t>
        <a:bodyPr/>
        <a:lstStyle/>
        <a:p>
          <a:endParaRPr lang="en-US"/>
        </a:p>
      </dgm:t>
    </dgm:pt>
    <dgm:pt modelId="{B8A69DAD-A6B4-4261-8E29-56CD56634C6C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112FC733-2820-4F54-878D-DB3EB7F82274}" type="parTrans" cxnId="{94E550A6-3077-40BB-90A9-A98683C7FA9F}">
      <dgm:prSet/>
      <dgm:spPr/>
      <dgm:t>
        <a:bodyPr/>
        <a:lstStyle/>
        <a:p>
          <a:endParaRPr lang="en-US"/>
        </a:p>
      </dgm:t>
    </dgm:pt>
    <dgm:pt modelId="{0AE3A1C3-D542-4E75-8C31-B86551E69563}" type="sibTrans" cxnId="{94E550A6-3077-40BB-90A9-A98683C7FA9F}">
      <dgm:prSet/>
      <dgm:spPr/>
      <dgm:t>
        <a:bodyPr/>
        <a:lstStyle/>
        <a:p>
          <a:endParaRPr lang="en-US"/>
        </a:p>
      </dgm:t>
    </dgm:pt>
    <dgm:pt modelId="{C8C1AF47-5C4F-465A-825B-EC2D291D488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02EF8DD4-66E7-4BDA-BE3D-CC336D8AEBA9}" type="parTrans" cxnId="{74A94FCD-E769-4102-95DC-C4552EAEDD01}">
      <dgm:prSet/>
      <dgm:spPr/>
      <dgm:t>
        <a:bodyPr/>
        <a:lstStyle/>
        <a:p>
          <a:endParaRPr lang="en-US"/>
        </a:p>
      </dgm:t>
    </dgm:pt>
    <dgm:pt modelId="{897D4B0A-52E3-4B1F-92C0-DDB35425F806}" type="sibTrans" cxnId="{74A94FCD-E769-4102-95DC-C4552EAEDD01}">
      <dgm:prSet/>
      <dgm:spPr/>
      <dgm:t>
        <a:bodyPr/>
        <a:lstStyle/>
        <a:p>
          <a:endParaRPr lang="en-US"/>
        </a:p>
      </dgm:t>
    </dgm:pt>
    <dgm:pt modelId="{67AC1EDD-D475-4F28-AAC0-45E97E3F7C8B}" type="pres">
      <dgm:prSet presAssocID="{355CB118-47DE-4975-995B-0AD08F4622F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D87531-FBBE-439F-A5FE-4890820A1867}" type="pres">
      <dgm:prSet presAssocID="{355CB118-47DE-4975-995B-0AD08F4622F0}" presName="cycle" presStyleCnt="0"/>
      <dgm:spPr/>
    </dgm:pt>
    <dgm:pt modelId="{6AB44A12-7F37-4BE5-B1B2-461FA7490A64}" type="pres">
      <dgm:prSet presAssocID="{355CB118-47DE-4975-995B-0AD08F4622F0}" presName="centerShape" presStyleCnt="0"/>
      <dgm:spPr/>
    </dgm:pt>
    <dgm:pt modelId="{4612CDDA-6914-42C9-A17F-6ADCFBB3703F}" type="pres">
      <dgm:prSet presAssocID="{355CB118-47DE-4975-995B-0AD08F4622F0}" presName="connSite" presStyleLbl="node1" presStyleIdx="0" presStyleCnt="5"/>
      <dgm:spPr/>
    </dgm:pt>
    <dgm:pt modelId="{8115B654-49A9-43E0-BEA6-FF927435FAAB}" type="pres">
      <dgm:prSet presAssocID="{355CB118-47DE-4975-995B-0AD08F4622F0}" presName="visible" presStyleLbl="node1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BBE7B647-ADE0-4071-B2E2-4796214398AD}" type="pres">
      <dgm:prSet presAssocID="{845F287C-8C89-4A17-831E-FCC846537AD7}" presName="Name25" presStyleLbl="parChTrans1D1" presStyleIdx="0" presStyleCnt="4"/>
      <dgm:spPr/>
      <dgm:t>
        <a:bodyPr/>
        <a:lstStyle/>
        <a:p>
          <a:endParaRPr lang="en-US"/>
        </a:p>
      </dgm:t>
    </dgm:pt>
    <dgm:pt modelId="{442B53BE-C2D0-4D61-B335-507E4E641C71}" type="pres">
      <dgm:prSet presAssocID="{0B04F735-4CFD-4A5F-867D-05895A556278}" presName="node" presStyleCnt="0"/>
      <dgm:spPr/>
    </dgm:pt>
    <dgm:pt modelId="{31CD5CD9-2982-467F-976F-B0E6194B0EAF}" type="pres">
      <dgm:prSet presAssocID="{0B04F735-4CFD-4A5F-867D-05895A556278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C7EAB-CC02-4625-AD75-7D0D2BDB3D79}" type="pres">
      <dgm:prSet presAssocID="{0B04F735-4CFD-4A5F-867D-05895A55627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A8556-66BD-4EEB-8A3A-14CFF34BCFB6}" type="pres">
      <dgm:prSet presAssocID="{70F96D3B-4520-4652-99DE-9FE708C67118}" presName="Name25" presStyleLbl="parChTrans1D1" presStyleIdx="1" presStyleCnt="4"/>
      <dgm:spPr/>
      <dgm:t>
        <a:bodyPr/>
        <a:lstStyle/>
        <a:p>
          <a:endParaRPr lang="en-US"/>
        </a:p>
      </dgm:t>
    </dgm:pt>
    <dgm:pt modelId="{F89FAA21-4135-469B-8CC2-78AA121977FB}" type="pres">
      <dgm:prSet presAssocID="{2EBA7EA8-9839-4C34-994B-A0FC91AE4F9F}" presName="node" presStyleCnt="0"/>
      <dgm:spPr/>
    </dgm:pt>
    <dgm:pt modelId="{729A9F86-E43F-48BD-AAE3-D4E91CAAE8BC}" type="pres">
      <dgm:prSet presAssocID="{2EBA7EA8-9839-4C34-994B-A0FC91AE4F9F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95A79F-753B-4600-9A03-5FAEC5072063}" type="pres">
      <dgm:prSet presAssocID="{2EBA7EA8-9839-4C34-994B-A0FC91AE4F9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1FFEDD-12C6-4CC9-95A5-1F1D9B50D668}" type="pres">
      <dgm:prSet presAssocID="{112FC733-2820-4F54-878D-DB3EB7F82274}" presName="Name25" presStyleLbl="parChTrans1D1" presStyleIdx="2" presStyleCnt="4"/>
      <dgm:spPr/>
      <dgm:t>
        <a:bodyPr/>
        <a:lstStyle/>
        <a:p>
          <a:endParaRPr lang="en-US"/>
        </a:p>
      </dgm:t>
    </dgm:pt>
    <dgm:pt modelId="{03662412-E405-4F0D-A565-EE98927648D7}" type="pres">
      <dgm:prSet presAssocID="{B8A69DAD-A6B4-4261-8E29-56CD56634C6C}" presName="node" presStyleCnt="0"/>
      <dgm:spPr/>
    </dgm:pt>
    <dgm:pt modelId="{71767D85-239D-445D-B069-EBCBE943A457}" type="pres">
      <dgm:prSet presAssocID="{B8A69DAD-A6B4-4261-8E29-56CD56634C6C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07B296-9485-4194-A435-669292F52C45}" type="pres">
      <dgm:prSet presAssocID="{B8A69DAD-A6B4-4261-8E29-56CD56634C6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024F9-B70D-48F1-AAC9-390EB5154C36}" type="pres">
      <dgm:prSet presAssocID="{02EF8DD4-66E7-4BDA-BE3D-CC336D8AEBA9}" presName="Name25" presStyleLbl="parChTrans1D1" presStyleIdx="3" presStyleCnt="4"/>
      <dgm:spPr/>
      <dgm:t>
        <a:bodyPr/>
        <a:lstStyle/>
        <a:p>
          <a:endParaRPr lang="en-US"/>
        </a:p>
      </dgm:t>
    </dgm:pt>
    <dgm:pt modelId="{78D425C6-1BED-4114-A4CC-2B8CC1D2B956}" type="pres">
      <dgm:prSet presAssocID="{C8C1AF47-5C4F-465A-825B-EC2D291D4889}" presName="node" presStyleCnt="0"/>
      <dgm:spPr/>
    </dgm:pt>
    <dgm:pt modelId="{63AABAA8-9068-409F-A9E4-9636B20C73F7}" type="pres">
      <dgm:prSet presAssocID="{C8C1AF47-5C4F-465A-825B-EC2D291D4889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776A8-09E7-4E5A-A2EE-C2C0AC0A5C60}" type="pres">
      <dgm:prSet presAssocID="{C8C1AF47-5C4F-465A-825B-EC2D291D4889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65615655-EE94-40F2-A3B5-05783406CC0D}" srcId="{355CB118-47DE-4975-995B-0AD08F4622F0}" destId="{2EBA7EA8-9839-4C34-994B-A0FC91AE4F9F}" srcOrd="1" destOrd="0" parTransId="{70F96D3B-4520-4652-99DE-9FE708C67118}" sibTransId="{4E2A80BA-4AD0-4B5D-AF25-C38434DB5703}"/>
    <dgm:cxn modelId="{74A94FCD-E769-4102-95DC-C4552EAEDD01}" srcId="{355CB118-47DE-4975-995B-0AD08F4622F0}" destId="{C8C1AF47-5C4F-465A-825B-EC2D291D4889}" srcOrd="3" destOrd="0" parTransId="{02EF8DD4-66E7-4BDA-BE3D-CC336D8AEBA9}" sibTransId="{897D4B0A-52E3-4B1F-92C0-DDB35425F806}"/>
    <dgm:cxn modelId="{329A4311-48D7-4100-8F96-7AF69206628F}" type="presOf" srcId="{0B04F735-4CFD-4A5F-867D-05895A556278}" destId="{31CD5CD9-2982-467F-976F-B0E6194B0EAF}" srcOrd="0" destOrd="0" presId="urn:microsoft.com/office/officeart/2005/8/layout/radial2"/>
    <dgm:cxn modelId="{650C7595-90AF-4652-BDBD-BF9AEFB7E59F}" type="presOf" srcId="{2EBA7EA8-9839-4C34-994B-A0FC91AE4F9F}" destId="{729A9F86-E43F-48BD-AAE3-D4E91CAAE8BC}" srcOrd="0" destOrd="0" presId="urn:microsoft.com/office/officeart/2005/8/layout/radial2"/>
    <dgm:cxn modelId="{BDC5932D-E01F-4E96-A846-6B0023172EB9}" srcId="{355CB118-47DE-4975-995B-0AD08F4622F0}" destId="{0B04F735-4CFD-4A5F-867D-05895A556278}" srcOrd="0" destOrd="0" parTransId="{845F287C-8C89-4A17-831E-FCC846537AD7}" sibTransId="{7347BD53-D82B-4EB5-8597-3C7CE34E08AC}"/>
    <dgm:cxn modelId="{50DE2BCE-2BA5-43CE-9619-50C69F2D66F1}" type="presOf" srcId="{845F287C-8C89-4A17-831E-FCC846537AD7}" destId="{BBE7B647-ADE0-4071-B2E2-4796214398AD}" srcOrd="0" destOrd="0" presId="urn:microsoft.com/office/officeart/2005/8/layout/radial2"/>
    <dgm:cxn modelId="{9D32830E-37BA-426C-98D1-756E3318F8E8}" type="presOf" srcId="{B8A69DAD-A6B4-4261-8E29-56CD56634C6C}" destId="{71767D85-239D-445D-B069-EBCBE943A457}" srcOrd="0" destOrd="0" presId="urn:microsoft.com/office/officeart/2005/8/layout/radial2"/>
    <dgm:cxn modelId="{F6E8C42D-70DF-4367-962B-CC8C0AC05304}" type="presOf" srcId="{112FC733-2820-4F54-878D-DB3EB7F82274}" destId="{131FFEDD-12C6-4CC9-95A5-1F1D9B50D668}" srcOrd="0" destOrd="0" presId="urn:microsoft.com/office/officeart/2005/8/layout/radial2"/>
    <dgm:cxn modelId="{4BCF4299-C49B-4E5B-86B8-FF6DC3F8A2F4}" type="presOf" srcId="{355CB118-47DE-4975-995B-0AD08F4622F0}" destId="{67AC1EDD-D475-4F28-AAC0-45E97E3F7C8B}" srcOrd="0" destOrd="0" presId="urn:microsoft.com/office/officeart/2005/8/layout/radial2"/>
    <dgm:cxn modelId="{64886CA2-A5B3-46A1-960A-746BD96089AD}" type="presOf" srcId="{70F96D3B-4520-4652-99DE-9FE708C67118}" destId="{804A8556-66BD-4EEB-8A3A-14CFF34BCFB6}" srcOrd="0" destOrd="0" presId="urn:microsoft.com/office/officeart/2005/8/layout/radial2"/>
    <dgm:cxn modelId="{94E550A6-3077-40BB-90A9-A98683C7FA9F}" srcId="{355CB118-47DE-4975-995B-0AD08F4622F0}" destId="{B8A69DAD-A6B4-4261-8E29-56CD56634C6C}" srcOrd="2" destOrd="0" parTransId="{112FC733-2820-4F54-878D-DB3EB7F82274}" sibTransId="{0AE3A1C3-D542-4E75-8C31-B86551E69563}"/>
    <dgm:cxn modelId="{D19A8A27-A37F-4AA2-8A16-8E892AF38FB7}" type="presOf" srcId="{02EF8DD4-66E7-4BDA-BE3D-CC336D8AEBA9}" destId="{981024F9-B70D-48F1-AAC9-390EB5154C36}" srcOrd="0" destOrd="0" presId="urn:microsoft.com/office/officeart/2005/8/layout/radial2"/>
    <dgm:cxn modelId="{8F556BC8-32D9-4CC2-8D41-A8B5877768FC}" type="presOf" srcId="{C8C1AF47-5C4F-465A-825B-EC2D291D4889}" destId="{63AABAA8-9068-409F-A9E4-9636B20C73F7}" srcOrd="0" destOrd="0" presId="urn:microsoft.com/office/officeart/2005/8/layout/radial2"/>
    <dgm:cxn modelId="{EFA9CA28-847F-4C04-AF54-7CB538D9A48B}" type="presParOf" srcId="{67AC1EDD-D475-4F28-AAC0-45E97E3F7C8B}" destId="{5CD87531-FBBE-439F-A5FE-4890820A1867}" srcOrd="0" destOrd="0" presId="urn:microsoft.com/office/officeart/2005/8/layout/radial2"/>
    <dgm:cxn modelId="{2F33037F-BE81-438A-9758-B121A114E9AF}" type="presParOf" srcId="{5CD87531-FBBE-439F-A5FE-4890820A1867}" destId="{6AB44A12-7F37-4BE5-B1B2-461FA7490A64}" srcOrd="0" destOrd="0" presId="urn:microsoft.com/office/officeart/2005/8/layout/radial2"/>
    <dgm:cxn modelId="{9A8E1D38-EEBA-40FE-99E7-7DA0D7A7E796}" type="presParOf" srcId="{6AB44A12-7F37-4BE5-B1B2-461FA7490A64}" destId="{4612CDDA-6914-42C9-A17F-6ADCFBB3703F}" srcOrd="0" destOrd="0" presId="urn:microsoft.com/office/officeart/2005/8/layout/radial2"/>
    <dgm:cxn modelId="{C7728FD3-E012-4E41-8919-13D57F1B25B0}" type="presParOf" srcId="{6AB44A12-7F37-4BE5-B1B2-461FA7490A64}" destId="{8115B654-49A9-43E0-BEA6-FF927435FAAB}" srcOrd="1" destOrd="0" presId="urn:microsoft.com/office/officeart/2005/8/layout/radial2"/>
    <dgm:cxn modelId="{550AFB51-B886-4D8D-AF30-BC5D2554DF25}" type="presParOf" srcId="{5CD87531-FBBE-439F-A5FE-4890820A1867}" destId="{BBE7B647-ADE0-4071-B2E2-4796214398AD}" srcOrd="1" destOrd="0" presId="urn:microsoft.com/office/officeart/2005/8/layout/radial2"/>
    <dgm:cxn modelId="{4BA01771-1369-49F7-AF5C-0A7955031198}" type="presParOf" srcId="{5CD87531-FBBE-439F-A5FE-4890820A1867}" destId="{442B53BE-C2D0-4D61-B335-507E4E641C71}" srcOrd="2" destOrd="0" presId="urn:microsoft.com/office/officeart/2005/8/layout/radial2"/>
    <dgm:cxn modelId="{39E4F775-8799-4089-B091-A4716A4ADAEE}" type="presParOf" srcId="{442B53BE-C2D0-4D61-B335-507E4E641C71}" destId="{31CD5CD9-2982-467F-976F-B0E6194B0EAF}" srcOrd="0" destOrd="0" presId="urn:microsoft.com/office/officeart/2005/8/layout/radial2"/>
    <dgm:cxn modelId="{3648B24D-3B65-4417-9FC5-82AB82615619}" type="presParOf" srcId="{442B53BE-C2D0-4D61-B335-507E4E641C71}" destId="{5D6C7EAB-CC02-4625-AD75-7D0D2BDB3D79}" srcOrd="1" destOrd="0" presId="urn:microsoft.com/office/officeart/2005/8/layout/radial2"/>
    <dgm:cxn modelId="{AC97D6BE-CBF8-47EB-8D26-4DB880FDBA74}" type="presParOf" srcId="{5CD87531-FBBE-439F-A5FE-4890820A1867}" destId="{804A8556-66BD-4EEB-8A3A-14CFF34BCFB6}" srcOrd="3" destOrd="0" presId="urn:microsoft.com/office/officeart/2005/8/layout/radial2"/>
    <dgm:cxn modelId="{F3B4945D-7924-43CE-B761-A977C4257209}" type="presParOf" srcId="{5CD87531-FBBE-439F-A5FE-4890820A1867}" destId="{F89FAA21-4135-469B-8CC2-78AA121977FB}" srcOrd="4" destOrd="0" presId="urn:microsoft.com/office/officeart/2005/8/layout/radial2"/>
    <dgm:cxn modelId="{EE2ECC68-D622-40C5-B744-EED1A56F84A3}" type="presParOf" srcId="{F89FAA21-4135-469B-8CC2-78AA121977FB}" destId="{729A9F86-E43F-48BD-AAE3-D4E91CAAE8BC}" srcOrd="0" destOrd="0" presId="urn:microsoft.com/office/officeart/2005/8/layout/radial2"/>
    <dgm:cxn modelId="{3A3042DA-748F-4B9D-AE3E-85E8873655B9}" type="presParOf" srcId="{F89FAA21-4135-469B-8CC2-78AA121977FB}" destId="{7495A79F-753B-4600-9A03-5FAEC5072063}" srcOrd="1" destOrd="0" presId="urn:microsoft.com/office/officeart/2005/8/layout/radial2"/>
    <dgm:cxn modelId="{BBDB2E0B-0050-4DC1-B856-A164BB4DA989}" type="presParOf" srcId="{5CD87531-FBBE-439F-A5FE-4890820A1867}" destId="{131FFEDD-12C6-4CC9-95A5-1F1D9B50D668}" srcOrd="5" destOrd="0" presId="urn:microsoft.com/office/officeart/2005/8/layout/radial2"/>
    <dgm:cxn modelId="{19BA57CC-62F6-48EB-A539-114CFDA4269C}" type="presParOf" srcId="{5CD87531-FBBE-439F-A5FE-4890820A1867}" destId="{03662412-E405-4F0D-A565-EE98927648D7}" srcOrd="6" destOrd="0" presId="urn:microsoft.com/office/officeart/2005/8/layout/radial2"/>
    <dgm:cxn modelId="{FD8E4DC6-5294-4137-971A-828B6D1C92C5}" type="presParOf" srcId="{03662412-E405-4F0D-A565-EE98927648D7}" destId="{71767D85-239D-445D-B069-EBCBE943A457}" srcOrd="0" destOrd="0" presId="urn:microsoft.com/office/officeart/2005/8/layout/radial2"/>
    <dgm:cxn modelId="{13815779-5374-42B7-818A-B2AEDD48CDC8}" type="presParOf" srcId="{03662412-E405-4F0D-A565-EE98927648D7}" destId="{3B07B296-9485-4194-A435-669292F52C45}" srcOrd="1" destOrd="0" presId="urn:microsoft.com/office/officeart/2005/8/layout/radial2"/>
    <dgm:cxn modelId="{0769E127-987A-4A5B-B3B9-53A1D79564FF}" type="presParOf" srcId="{5CD87531-FBBE-439F-A5FE-4890820A1867}" destId="{981024F9-B70D-48F1-AAC9-390EB5154C36}" srcOrd="7" destOrd="0" presId="urn:microsoft.com/office/officeart/2005/8/layout/radial2"/>
    <dgm:cxn modelId="{F2DB3F8D-80EA-42FD-9C7E-D309CEF36F06}" type="presParOf" srcId="{5CD87531-FBBE-439F-A5FE-4890820A1867}" destId="{78D425C6-1BED-4114-A4CC-2B8CC1D2B956}" srcOrd="8" destOrd="0" presId="urn:microsoft.com/office/officeart/2005/8/layout/radial2"/>
    <dgm:cxn modelId="{E5B7F7BB-2138-45EC-ABA6-446CE29D2892}" type="presParOf" srcId="{78D425C6-1BED-4114-A4CC-2B8CC1D2B956}" destId="{63AABAA8-9068-409F-A9E4-9636B20C73F7}" srcOrd="0" destOrd="0" presId="urn:microsoft.com/office/officeart/2005/8/layout/radial2"/>
    <dgm:cxn modelId="{6574A310-88BC-4168-AA7B-E8DE990C7C60}" type="presParOf" srcId="{78D425C6-1BED-4114-A4CC-2B8CC1D2B956}" destId="{AA1776A8-09E7-4E5A-A2EE-C2C0AC0A5C6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3EB7D4F-025A-4F30-B22F-8E22337F610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B90805-DCC2-4E55-9501-89DE93E438D2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DB670588-C97D-4177-8F70-012E47FA9F07}" type="parTrans" cxnId="{63084950-9BCA-451D-9E3D-9A3668E958B6}">
      <dgm:prSet/>
      <dgm:spPr/>
      <dgm:t>
        <a:bodyPr/>
        <a:lstStyle/>
        <a:p>
          <a:endParaRPr lang="en-US"/>
        </a:p>
      </dgm:t>
    </dgm:pt>
    <dgm:pt modelId="{8E242D89-CD8B-493F-97CD-5F86F3D9ABC7}" type="sibTrans" cxnId="{63084950-9BCA-451D-9E3D-9A3668E958B6}">
      <dgm:prSet/>
      <dgm:spPr/>
      <dgm:t>
        <a:bodyPr/>
        <a:lstStyle/>
        <a:p>
          <a:endParaRPr lang="en-US"/>
        </a:p>
      </dgm:t>
    </dgm:pt>
    <dgm:pt modelId="{FB95B206-F6A8-4F74-8FB6-DFAE830A8170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B8401B00-B274-4054-9999-1A70707279E9}" type="parTrans" cxnId="{A7FA172A-FEB8-4318-A65D-E324B25309C5}">
      <dgm:prSet/>
      <dgm:spPr/>
      <dgm:t>
        <a:bodyPr/>
        <a:lstStyle/>
        <a:p>
          <a:endParaRPr lang="en-US"/>
        </a:p>
      </dgm:t>
    </dgm:pt>
    <dgm:pt modelId="{AF992425-ED13-490D-B07B-E84FC18AEDBA}" type="sibTrans" cxnId="{A7FA172A-FEB8-4318-A65D-E324B25309C5}">
      <dgm:prSet/>
      <dgm:spPr/>
      <dgm:t>
        <a:bodyPr/>
        <a:lstStyle/>
        <a:p>
          <a:endParaRPr lang="en-US"/>
        </a:p>
      </dgm:t>
    </dgm:pt>
    <dgm:pt modelId="{8F19BA4F-F88F-42E8-91AA-E929A374CE83}">
      <dgm:prSet phldrT="[Text]"/>
      <dgm:spPr>
        <a:solidFill>
          <a:srgbClr val="00B050"/>
        </a:solidFill>
      </dgm:spPr>
      <dgm:t>
        <a:bodyPr/>
        <a:lstStyle/>
        <a:p>
          <a:endParaRPr lang="en-US" dirty="0">
            <a:solidFill>
              <a:srgbClr val="00B050"/>
            </a:solidFill>
          </a:endParaRPr>
        </a:p>
      </dgm:t>
    </dgm:pt>
    <dgm:pt modelId="{A8D2F0F0-A045-4C74-9F81-521ADA188471}" type="parTrans" cxnId="{EC534BC9-B165-4AF6-8AB7-0737C8C31196}">
      <dgm:prSet/>
      <dgm:spPr/>
      <dgm:t>
        <a:bodyPr/>
        <a:lstStyle/>
        <a:p>
          <a:endParaRPr lang="en-US"/>
        </a:p>
      </dgm:t>
    </dgm:pt>
    <dgm:pt modelId="{613794C3-7B91-4301-A8A8-167999BAC34B}" type="sibTrans" cxnId="{EC534BC9-B165-4AF6-8AB7-0737C8C31196}">
      <dgm:prSet/>
      <dgm:spPr/>
      <dgm:t>
        <a:bodyPr/>
        <a:lstStyle/>
        <a:p>
          <a:endParaRPr lang="en-US"/>
        </a:p>
      </dgm:t>
    </dgm:pt>
    <dgm:pt modelId="{BD52E390-01F9-4AA5-B28C-5C6FCEABF1B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14CA3F7C-8EB9-49C9-8462-FF6CF480CF31}" type="parTrans" cxnId="{A2B863D2-EB4C-45AE-9877-F8949DEA3641}">
      <dgm:prSet/>
      <dgm:spPr/>
      <dgm:t>
        <a:bodyPr/>
        <a:lstStyle/>
        <a:p>
          <a:endParaRPr lang="en-US"/>
        </a:p>
      </dgm:t>
    </dgm:pt>
    <dgm:pt modelId="{97BE3D3F-2A8B-410D-A8E1-7A4D93ACBF33}" type="sibTrans" cxnId="{A2B863D2-EB4C-45AE-9877-F8949DEA3641}">
      <dgm:prSet/>
      <dgm:spPr/>
      <dgm:t>
        <a:bodyPr/>
        <a:lstStyle/>
        <a:p>
          <a:endParaRPr lang="en-US"/>
        </a:p>
      </dgm:t>
    </dgm:pt>
    <dgm:pt modelId="{C8E4FC71-6CE1-453A-88B3-B1BFEF474950}" type="pres">
      <dgm:prSet presAssocID="{03EB7D4F-025A-4F30-B22F-8E22337F610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83ACEA-25D6-47A7-AD92-AC417CD5DFD4}" type="pres">
      <dgm:prSet presAssocID="{03EB7D4F-025A-4F30-B22F-8E22337F6102}" presName="cycle" presStyleCnt="0"/>
      <dgm:spPr/>
    </dgm:pt>
    <dgm:pt modelId="{43F933F9-B0B9-41D7-B382-41019E25F2F3}" type="pres">
      <dgm:prSet presAssocID="{03EB7D4F-025A-4F30-B22F-8E22337F6102}" presName="centerShape" presStyleCnt="0"/>
      <dgm:spPr/>
    </dgm:pt>
    <dgm:pt modelId="{7C77AB83-CD68-4880-A025-BAEACAEDB360}" type="pres">
      <dgm:prSet presAssocID="{03EB7D4F-025A-4F30-B22F-8E22337F6102}" presName="connSite" presStyleLbl="node1" presStyleIdx="0" presStyleCnt="5"/>
      <dgm:spPr/>
    </dgm:pt>
    <dgm:pt modelId="{9AAFE826-B469-49B0-BF3C-FE55FCF0C57B}" type="pres">
      <dgm:prSet presAssocID="{03EB7D4F-025A-4F30-B22F-8E22337F6102}" presName="visible" presStyleLbl="node1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B5B6DD3D-503E-4932-9BF9-242A6E1A9F8E}" type="pres">
      <dgm:prSet presAssocID="{DB670588-C97D-4177-8F70-012E47FA9F07}" presName="Name25" presStyleLbl="parChTrans1D1" presStyleIdx="0" presStyleCnt="4"/>
      <dgm:spPr/>
      <dgm:t>
        <a:bodyPr/>
        <a:lstStyle/>
        <a:p>
          <a:endParaRPr lang="en-US"/>
        </a:p>
      </dgm:t>
    </dgm:pt>
    <dgm:pt modelId="{C4DAADB5-5409-437E-9A51-B82123A302A7}" type="pres">
      <dgm:prSet presAssocID="{01B90805-DCC2-4E55-9501-89DE93E438D2}" presName="node" presStyleCnt="0"/>
      <dgm:spPr/>
    </dgm:pt>
    <dgm:pt modelId="{45C3CCF2-69BC-4AEF-ACDB-CA22C3606269}" type="pres">
      <dgm:prSet presAssocID="{01B90805-DCC2-4E55-9501-89DE93E438D2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93A7CB-3CE7-4831-984B-877AAE6CD406}" type="pres">
      <dgm:prSet presAssocID="{01B90805-DCC2-4E55-9501-89DE93E438D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B9B03-64BF-497F-A0BF-463485C76995}" type="pres">
      <dgm:prSet presAssocID="{B8401B00-B274-4054-9999-1A70707279E9}" presName="Name25" presStyleLbl="parChTrans1D1" presStyleIdx="1" presStyleCnt="4"/>
      <dgm:spPr/>
      <dgm:t>
        <a:bodyPr/>
        <a:lstStyle/>
        <a:p>
          <a:endParaRPr lang="en-US"/>
        </a:p>
      </dgm:t>
    </dgm:pt>
    <dgm:pt modelId="{3950D2BA-7351-460C-A103-C32970F8DEC0}" type="pres">
      <dgm:prSet presAssocID="{FB95B206-F6A8-4F74-8FB6-DFAE830A8170}" presName="node" presStyleCnt="0"/>
      <dgm:spPr/>
    </dgm:pt>
    <dgm:pt modelId="{6ACEFAA3-61B1-406F-8149-594821A3E388}" type="pres">
      <dgm:prSet presAssocID="{FB95B206-F6A8-4F74-8FB6-DFAE830A8170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3F20ED-4401-4E60-984D-69D49B4D7A99}" type="pres">
      <dgm:prSet presAssocID="{FB95B206-F6A8-4F74-8FB6-DFAE830A8170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C7224-2BB1-4D43-89C7-9A733052B19D}" type="pres">
      <dgm:prSet presAssocID="{A8D2F0F0-A045-4C74-9F81-521ADA188471}" presName="Name25" presStyleLbl="parChTrans1D1" presStyleIdx="2" presStyleCnt="4"/>
      <dgm:spPr/>
      <dgm:t>
        <a:bodyPr/>
        <a:lstStyle/>
        <a:p>
          <a:endParaRPr lang="en-US"/>
        </a:p>
      </dgm:t>
    </dgm:pt>
    <dgm:pt modelId="{C0C6807E-BF24-4EDA-8373-06DE3DD54DDB}" type="pres">
      <dgm:prSet presAssocID="{8F19BA4F-F88F-42E8-91AA-E929A374CE83}" presName="node" presStyleCnt="0"/>
      <dgm:spPr/>
    </dgm:pt>
    <dgm:pt modelId="{5223E5B1-6C2D-4920-BA00-F3C0AFF143D1}" type="pres">
      <dgm:prSet presAssocID="{8F19BA4F-F88F-42E8-91AA-E929A374CE83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17053-F3DA-4C32-88E3-B609FDA105EE}" type="pres">
      <dgm:prSet presAssocID="{8F19BA4F-F88F-42E8-91AA-E929A374CE83}" presName="childNode" presStyleLbl="revTx" presStyleIdx="0" presStyleCnt="0">
        <dgm:presLayoutVars>
          <dgm:bulletEnabled val="1"/>
        </dgm:presLayoutVars>
      </dgm:prSet>
      <dgm:spPr/>
    </dgm:pt>
    <dgm:pt modelId="{166BC424-753B-45BC-A5B6-739CB67DCC4A}" type="pres">
      <dgm:prSet presAssocID="{14CA3F7C-8EB9-49C9-8462-FF6CF480CF31}" presName="Name25" presStyleLbl="parChTrans1D1" presStyleIdx="3" presStyleCnt="4"/>
      <dgm:spPr/>
      <dgm:t>
        <a:bodyPr/>
        <a:lstStyle/>
        <a:p>
          <a:endParaRPr lang="en-US"/>
        </a:p>
      </dgm:t>
    </dgm:pt>
    <dgm:pt modelId="{9807E00B-1AC5-46FE-83D4-E6FD34721E0A}" type="pres">
      <dgm:prSet presAssocID="{BD52E390-01F9-4AA5-B28C-5C6FCEABF1BF}" presName="node" presStyleCnt="0"/>
      <dgm:spPr/>
    </dgm:pt>
    <dgm:pt modelId="{47ABD3AC-B888-4CDA-A37A-E5A80DD68639}" type="pres">
      <dgm:prSet presAssocID="{BD52E390-01F9-4AA5-B28C-5C6FCEABF1BF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5081D4-4059-4A0B-9A99-14B008E8DA1F}" type="pres">
      <dgm:prSet presAssocID="{BD52E390-01F9-4AA5-B28C-5C6FCEABF1BF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7C2299C0-77C2-43E6-8DA4-347828E9F08C}" type="presOf" srcId="{BD52E390-01F9-4AA5-B28C-5C6FCEABF1BF}" destId="{47ABD3AC-B888-4CDA-A37A-E5A80DD68639}" srcOrd="0" destOrd="0" presId="urn:microsoft.com/office/officeart/2005/8/layout/radial2"/>
    <dgm:cxn modelId="{58E1B901-6835-4F23-B1A4-CA743889ACF1}" type="presOf" srcId="{A8D2F0F0-A045-4C74-9F81-521ADA188471}" destId="{8D3C7224-2BB1-4D43-89C7-9A733052B19D}" srcOrd="0" destOrd="0" presId="urn:microsoft.com/office/officeart/2005/8/layout/radial2"/>
    <dgm:cxn modelId="{A2B863D2-EB4C-45AE-9877-F8949DEA3641}" srcId="{03EB7D4F-025A-4F30-B22F-8E22337F6102}" destId="{BD52E390-01F9-4AA5-B28C-5C6FCEABF1BF}" srcOrd="3" destOrd="0" parTransId="{14CA3F7C-8EB9-49C9-8462-FF6CF480CF31}" sibTransId="{97BE3D3F-2A8B-410D-A8E1-7A4D93ACBF33}"/>
    <dgm:cxn modelId="{D29BE23F-34B7-43E5-8460-6901DDFF029F}" type="presOf" srcId="{01B90805-DCC2-4E55-9501-89DE93E438D2}" destId="{45C3CCF2-69BC-4AEF-ACDB-CA22C3606269}" srcOrd="0" destOrd="0" presId="urn:microsoft.com/office/officeart/2005/8/layout/radial2"/>
    <dgm:cxn modelId="{238D4744-DCCC-4E75-9D67-C60856613FBB}" type="presOf" srcId="{DB670588-C97D-4177-8F70-012E47FA9F07}" destId="{B5B6DD3D-503E-4932-9BF9-242A6E1A9F8E}" srcOrd="0" destOrd="0" presId="urn:microsoft.com/office/officeart/2005/8/layout/radial2"/>
    <dgm:cxn modelId="{4CCDFCDE-B416-4E13-BF8C-596FC1B56A38}" type="presOf" srcId="{14CA3F7C-8EB9-49C9-8462-FF6CF480CF31}" destId="{166BC424-753B-45BC-A5B6-739CB67DCC4A}" srcOrd="0" destOrd="0" presId="urn:microsoft.com/office/officeart/2005/8/layout/radial2"/>
    <dgm:cxn modelId="{12533B74-2E33-4F82-A7D0-33CA849B7974}" type="presOf" srcId="{FB95B206-F6A8-4F74-8FB6-DFAE830A8170}" destId="{6ACEFAA3-61B1-406F-8149-594821A3E388}" srcOrd="0" destOrd="0" presId="urn:microsoft.com/office/officeart/2005/8/layout/radial2"/>
    <dgm:cxn modelId="{DC2DCC82-C9C5-4C39-9926-1FEFC33F1230}" type="presOf" srcId="{03EB7D4F-025A-4F30-B22F-8E22337F6102}" destId="{C8E4FC71-6CE1-453A-88B3-B1BFEF474950}" srcOrd="0" destOrd="0" presId="urn:microsoft.com/office/officeart/2005/8/layout/radial2"/>
    <dgm:cxn modelId="{63084950-9BCA-451D-9E3D-9A3668E958B6}" srcId="{03EB7D4F-025A-4F30-B22F-8E22337F6102}" destId="{01B90805-DCC2-4E55-9501-89DE93E438D2}" srcOrd="0" destOrd="0" parTransId="{DB670588-C97D-4177-8F70-012E47FA9F07}" sibTransId="{8E242D89-CD8B-493F-97CD-5F86F3D9ABC7}"/>
    <dgm:cxn modelId="{EC534BC9-B165-4AF6-8AB7-0737C8C31196}" srcId="{03EB7D4F-025A-4F30-B22F-8E22337F6102}" destId="{8F19BA4F-F88F-42E8-91AA-E929A374CE83}" srcOrd="2" destOrd="0" parTransId="{A8D2F0F0-A045-4C74-9F81-521ADA188471}" sibTransId="{613794C3-7B91-4301-A8A8-167999BAC34B}"/>
    <dgm:cxn modelId="{CB952A4F-B7B1-4BE9-B58E-B718C99E2F4D}" type="presOf" srcId="{B8401B00-B274-4054-9999-1A70707279E9}" destId="{A79B9B03-64BF-497F-A0BF-463485C76995}" srcOrd="0" destOrd="0" presId="urn:microsoft.com/office/officeart/2005/8/layout/radial2"/>
    <dgm:cxn modelId="{A7FA172A-FEB8-4318-A65D-E324B25309C5}" srcId="{03EB7D4F-025A-4F30-B22F-8E22337F6102}" destId="{FB95B206-F6A8-4F74-8FB6-DFAE830A8170}" srcOrd="1" destOrd="0" parTransId="{B8401B00-B274-4054-9999-1A70707279E9}" sibTransId="{AF992425-ED13-490D-B07B-E84FC18AEDBA}"/>
    <dgm:cxn modelId="{6F38B0D7-B3B5-4FDB-BC5C-A0A2AD6A8E36}" type="presOf" srcId="{8F19BA4F-F88F-42E8-91AA-E929A374CE83}" destId="{5223E5B1-6C2D-4920-BA00-F3C0AFF143D1}" srcOrd="0" destOrd="0" presId="urn:microsoft.com/office/officeart/2005/8/layout/radial2"/>
    <dgm:cxn modelId="{43550BEA-CE2B-4882-BA62-6A9144994999}" type="presParOf" srcId="{C8E4FC71-6CE1-453A-88B3-B1BFEF474950}" destId="{BC83ACEA-25D6-47A7-AD92-AC417CD5DFD4}" srcOrd="0" destOrd="0" presId="urn:microsoft.com/office/officeart/2005/8/layout/radial2"/>
    <dgm:cxn modelId="{4CB82EA3-B1E7-48E1-8F74-6CEEEC7752B5}" type="presParOf" srcId="{BC83ACEA-25D6-47A7-AD92-AC417CD5DFD4}" destId="{43F933F9-B0B9-41D7-B382-41019E25F2F3}" srcOrd="0" destOrd="0" presId="urn:microsoft.com/office/officeart/2005/8/layout/radial2"/>
    <dgm:cxn modelId="{A6078301-C3FE-4AF7-86EB-C9A7DD253980}" type="presParOf" srcId="{43F933F9-B0B9-41D7-B382-41019E25F2F3}" destId="{7C77AB83-CD68-4880-A025-BAEACAEDB360}" srcOrd="0" destOrd="0" presId="urn:microsoft.com/office/officeart/2005/8/layout/radial2"/>
    <dgm:cxn modelId="{80D02EBF-87B1-435E-82D0-5C769CADF58C}" type="presParOf" srcId="{43F933F9-B0B9-41D7-B382-41019E25F2F3}" destId="{9AAFE826-B469-49B0-BF3C-FE55FCF0C57B}" srcOrd="1" destOrd="0" presId="urn:microsoft.com/office/officeart/2005/8/layout/radial2"/>
    <dgm:cxn modelId="{63C131DD-3082-4C55-96B8-7C1CB0B5E41F}" type="presParOf" srcId="{BC83ACEA-25D6-47A7-AD92-AC417CD5DFD4}" destId="{B5B6DD3D-503E-4932-9BF9-242A6E1A9F8E}" srcOrd="1" destOrd="0" presId="urn:microsoft.com/office/officeart/2005/8/layout/radial2"/>
    <dgm:cxn modelId="{EF2C353E-5E19-4BD9-BC49-4309C8459B6F}" type="presParOf" srcId="{BC83ACEA-25D6-47A7-AD92-AC417CD5DFD4}" destId="{C4DAADB5-5409-437E-9A51-B82123A302A7}" srcOrd="2" destOrd="0" presId="urn:microsoft.com/office/officeart/2005/8/layout/radial2"/>
    <dgm:cxn modelId="{2FE2B3F9-368B-4CFE-8BAF-6ED4378A2FAD}" type="presParOf" srcId="{C4DAADB5-5409-437E-9A51-B82123A302A7}" destId="{45C3CCF2-69BC-4AEF-ACDB-CA22C3606269}" srcOrd="0" destOrd="0" presId="urn:microsoft.com/office/officeart/2005/8/layout/radial2"/>
    <dgm:cxn modelId="{BA6C1A74-DD8D-4CA4-B70A-F0259EA42570}" type="presParOf" srcId="{C4DAADB5-5409-437E-9A51-B82123A302A7}" destId="{0393A7CB-3CE7-4831-984B-877AAE6CD406}" srcOrd="1" destOrd="0" presId="urn:microsoft.com/office/officeart/2005/8/layout/radial2"/>
    <dgm:cxn modelId="{E6123B67-F5B0-415C-9BC2-C7211C428D25}" type="presParOf" srcId="{BC83ACEA-25D6-47A7-AD92-AC417CD5DFD4}" destId="{A79B9B03-64BF-497F-A0BF-463485C76995}" srcOrd="3" destOrd="0" presId="urn:microsoft.com/office/officeart/2005/8/layout/radial2"/>
    <dgm:cxn modelId="{83D73045-4B7B-4BC1-AB95-0B5FE7DDD6F5}" type="presParOf" srcId="{BC83ACEA-25D6-47A7-AD92-AC417CD5DFD4}" destId="{3950D2BA-7351-460C-A103-C32970F8DEC0}" srcOrd="4" destOrd="0" presId="urn:microsoft.com/office/officeart/2005/8/layout/radial2"/>
    <dgm:cxn modelId="{B8392A45-432E-409B-A720-6C1285EB7A46}" type="presParOf" srcId="{3950D2BA-7351-460C-A103-C32970F8DEC0}" destId="{6ACEFAA3-61B1-406F-8149-594821A3E388}" srcOrd="0" destOrd="0" presId="urn:microsoft.com/office/officeart/2005/8/layout/radial2"/>
    <dgm:cxn modelId="{FAFD7484-0616-461E-BA5B-CC41C28C8523}" type="presParOf" srcId="{3950D2BA-7351-460C-A103-C32970F8DEC0}" destId="{CF3F20ED-4401-4E60-984D-69D49B4D7A99}" srcOrd="1" destOrd="0" presId="urn:microsoft.com/office/officeart/2005/8/layout/radial2"/>
    <dgm:cxn modelId="{61B430D8-B619-4CC8-AADA-C7B23CB4F922}" type="presParOf" srcId="{BC83ACEA-25D6-47A7-AD92-AC417CD5DFD4}" destId="{8D3C7224-2BB1-4D43-89C7-9A733052B19D}" srcOrd="5" destOrd="0" presId="urn:microsoft.com/office/officeart/2005/8/layout/radial2"/>
    <dgm:cxn modelId="{85D08733-22E6-4223-BA0D-0587A7AC563F}" type="presParOf" srcId="{BC83ACEA-25D6-47A7-AD92-AC417CD5DFD4}" destId="{C0C6807E-BF24-4EDA-8373-06DE3DD54DDB}" srcOrd="6" destOrd="0" presId="urn:microsoft.com/office/officeart/2005/8/layout/radial2"/>
    <dgm:cxn modelId="{A9BB85ED-B5D4-40D4-B2DD-5F00594C9CC1}" type="presParOf" srcId="{C0C6807E-BF24-4EDA-8373-06DE3DD54DDB}" destId="{5223E5B1-6C2D-4920-BA00-F3C0AFF143D1}" srcOrd="0" destOrd="0" presId="urn:microsoft.com/office/officeart/2005/8/layout/radial2"/>
    <dgm:cxn modelId="{8D821398-3B6C-430D-A73C-5A5FD16AC10C}" type="presParOf" srcId="{C0C6807E-BF24-4EDA-8373-06DE3DD54DDB}" destId="{59817053-F3DA-4C32-88E3-B609FDA105EE}" srcOrd="1" destOrd="0" presId="urn:microsoft.com/office/officeart/2005/8/layout/radial2"/>
    <dgm:cxn modelId="{360BC2BC-76FD-42E2-8343-6705D77B6496}" type="presParOf" srcId="{BC83ACEA-25D6-47A7-AD92-AC417CD5DFD4}" destId="{166BC424-753B-45BC-A5B6-739CB67DCC4A}" srcOrd="7" destOrd="0" presId="urn:microsoft.com/office/officeart/2005/8/layout/radial2"/>
    <dgm:cxn modelId="{9AA246CC-F525-4115-9D6F-E3A81E3FC4D4}" type="presParOf" srcId="{BC83ACEA-25D6-47A7-AD92-AC417CD5DFD4}" destId="{9807E00B-1AC5-46FE-83D4-E6FD34721E0A}" srcOrd="8" destOrd="0" presId="urn:microsoft.com/office/officeart/2005/8/layout/radial2"/>
    <dgm:cxn modelId="{69CED0ED-94FB-4751-947A-A9D834A7DC95}" type="presParOf" srcId="{9807E00B-1AC5-46FE-83D4-E6FD34721E0A}" destId="{47ABD3AC-B888-4CDA-A37A-E5A80DD68639}" srcOrd="0" destOrd="0" presId="urn:microsoft.com/office/officeart/2005/8/layout/radial2"/>
    <dgm:cxn modelId="{FBC39E13-3DA2-4310-8FDA-0EB4124F354B}" type="presParOf" srcId="{9807E00B-1AC5-46FE-83D4-E6FD34721E0A}" destId="{065081D4-4059-4A0B-9A99-14B008E8DA1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EB7D4F-025A-4F30-B22F-8E22337F610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B90805-DCC2-4E55-9501-89DE93E438D2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DB670588-C97D-4177-8F70-012E47FA9F07}" type="parTrans" cxnId="{63084950-9BCA-451D-9E3D-9A3668E958B6}">
      <dgm:prSet/>
      <dgm:spPr/>
      <dgm:t>
        <a:bodyPr/>
        <a:lstStyle/>
        <a:p>
          <a:endParaRPr lang="en-US"/>
        </a:p>
      </dgm:t>
    </dgm:pt>
    <dgm:pt modelId="{8E242D89-CD8B-493F-97CD-5F86F3D9ABC7}" type="sibTrans" cxnId="{63084950-9BCA-451D-9E3D-9A3668E958B6}">
      <dgm:prSet/>
      <dgm:spPr/>
      <dgm:t>
        <a:bodyPr/>
        <a:lstStyle/>
        <a:p>
          <a:endParaRPr lang="en-US"/>
        </a:p>
      </dgm:t>
    </dgm:pt>
    <dgm:pt modelId="{FB95B206-F6A8-4F74-8FB6-DFAE830A8170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B8401B00-B274-4054-9999-1A70707279E9}" type="parTrans" cxnId="{A7FA172A-FEB8-4318-A65D-E324B25309C5}">
      <dgm:prSet/>
      <dgm:spPr/>
      <dgm:t>
        <a:bodyPr/>
        <a:lstStyle/>
        <a:p>
          <a:endParaRPr lang="en-US"/>
        </a:p>
      </dgm:t>
    </dgm:pt>
    <dgm:pt modelId="{AF992425-ED13-490D-B07B-E84FC18AEDBA}" type="sibTrans" cxnId="{A7FA172A-FEB8-4318-A65D-E324B25309C5}">
      <dgm:prSet/>
      <dgm:spPr/>
      <dgm:t>
        <a:bodyPr/>
        <a:lstStyle/>
        <a:p>
          <a:endParaRPr lang="en-US"/>
        </a:p>
      </dgm:t>
    </dgm:pt>
    <dgm:pt modelId="{8F19BA4F-F88F-42E8-91AA-E929A374CE83}">
      <dgm:prSet phldrT="[Text]"/>
      <dgm:spPr>
        <a:solidFill>
          <a:srgbClr val="00B050"/>
        </a:solidFill>
      </dgm:spPr>
      <dgm:t>
        <a:bodyPr/>
        <a:lstStyle/>
        <a:p>
          <a:endParaRPr lang="en-US" dirty="0">
            <a:solidFill>
              <a:srgbClr val="00B050"/>
            </a:solidFill>
          </a:endParaRPr>
        </a:p>
      </dgm:t>
    </dgm:pt>
    <dgm:pt modelId="{A8D2F0F0-A045-4C74-9F81-521ADA188471}" type="parTrans" cxnId="{EC534BC9-B165-4AF6-8AB7-0737C8C31196}">
      <dgm:prSet/>
      <dgm:spPr/>
      <dgm:t>
        <a:bodyPr/>
        <a:lstStyle/>
        <a:p>
          <a:endParaRPr lang="en-US"/>
        </a:p>
      </dgm:t>
    </dgm:pt>
    <dgm:pt modelId="{613794C3-7B91-4301-A8A8-167999BAC34B}" type="sibTrans" cxnId="{EC534BC9-B165-4AF6-8AB7-0737C8C31196}">
      <dgm:prSet/>
      <dgm:spPr/>
      <dgm:t>
        <a:bodyPr/>
        <a:lstStyle/>
        <a:p>
          <a:endParaRPr lang="en-US"/>
        </a:p>
      </dgm:t>
    </dgm:pt>
    <dgm:pt modelId="{BD52E390-01F9-4AA5-B28C-5C6FCEABF1B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14CA3F7C-8EB9-49C9-8462-FF6CF480CF31}" type="parTrans" cxnId="{A2B863D2-EB4C-45AE-9877-F8949DEA3641}">
      <dgm:prSet/>
      <dgm:spPr/>
      <dgm:t>
        <a:bodyPr/>
        <a:lstStyle/>
        <a:p>
          <a:endParaRPr lang="en-US"/>
        </a:p>
      </dgm:t>
    </dgm:pt>
    <dgm:pt modelId="{97BE3D3F-2A8B-410D-A8E1-7A4D93ACBF33}" type="sibTrans" cxnId="{A2B863D2-EB4C-45AE-9877-F8949DEA3641}">
      <dgm:prSet/>
      <dgm:spPr/>
      <dgm:t>
        <a:bodyPr/>
        <a:lstStyle/>
        <a:p>
          <a:endParaRPr lang="en-US"/>
        </a:p>
      </dgm:t>
    </dgm:pt>
    <dgm:pt modelId="{C8E4FC71-6CE1-453A-88B3-B1BFEF474950}" type="pres">
      <dgm:prSet presAssocID="{03EB7D4F-025A-4F30-B22F-8E22337F610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83ACEA-25D6-47A7-AD92-AC417CD5DFD4}" type="pres">
      <dgm:prSet presAssocID="{03EB7D4F-025A-4F30-B22F-8E22337F6102}" presName="cycle" presStyleCnt="0"/>
      <dgm:spPr/>
    </dgm:pt>
    <dgm:pt modelId="{43F933F9-B0B9-41D7-B382-41019E25F2F3}" type="pres">
      <dgm:prSet presAssocID="{03EB7D4F-025A-4F30-B22F-8E22337F6102}" presName="centerShape" presStyleCnt="0"/>
      <dgm:spPr/>
    </dgm:pt>
    <dgm:pt modelId="{7C77AB83-CD68-4880-A025-BAEACAEDB360}" type="pres">
      <dgm:prSet presAssocID="{03EB7D4F-025A-4F30-B22F-8E22337F6102}" presName="connSite" presStyleLbl="node1" presStyleIdx="0" presStyleCnt="5"/>
      <dgm:spPr/>
    </dgm:pt>
    <dgm:pt modelId="{9AAFE826-B469-49B0-BF3C-FE55FCF0C57B}" type="pres">
      <dgm:prSet presAssocID="{03EB7D4F-025A-4F30-B22F-8E22337F6102}" presName="visible" presStyleLbl="node1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B5B6DD3D-503E-4932-9BF9-242A6E1A9F8E}" type="pres">
      <dgm:prSet presAssocID="{DB670588-C97D-4177-8F70-012E47FA9F07}" presName="Name25" presStyleLbl="parChTrans1D1" presStyleIdx="0" presStyleCnt="4"/>
      <dgm:spPr/>
      <dgm:t>
        <a:bodyPr/>
        <a:lstStyle/>
        <a:p>
          <a:endParaRPr lang="en-US"/>
        </a:p>
      </dgm:t>
    </dgm:pt>
    <dgm:pt modelId="{C4DAADB5-5409-437E-9A51-B82123A302A7}" type="pres">
      <dgm:prSet presAssocID="{01B90805-DCC2-4E55-9501-89DE93E438D2}" presName="node" presStyleCnt="0"/>
      <dgm:spPr/>
    </dgm:pt>
    <dgm:pt modelId="{45C3CCF2-69BC-4AEF-ACDB-CA22C3606269}" type="pres">
      <dgm:prSet presAssocID="{01B90805-DCC2-4E55-9501-89DE93E438D2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93A7CB-3CE7-4831-984B-877AAE6CD406}" type="pres">
      <dgm:prSet presAssocID="{01B90805-DCC2-4E55-9501-89DE93E438D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B9B03-64BF-497F-A0BF-463485C76995}" type="pres">
      <dgm:prSet presAssocID="{B8401B00-B274-4054-9999-1A70707279E9}" presName="Name25" presStyleLbl="parChTrans1D1" presStyleIdx="1" presStyleCnt="4"/>
      <dgm:spPr/>
      <dgm:t>
        <a:bodyPr/>
        <a:lstStyle/>
        <a:p>
          <a:endParaRPr lang="en-US"/>
        </a:p>
      </dgm:t>
    </dgm:pt>
    <dgm:pt modelId="{3950D2BA-7351-460C-A103-C32970F8DEC0}" type="pres">
      <dgm:prSet presAssocID="{FB95B206-F6A8-4F74-8FB6-DFAE830A8170}" presName="node" presStyleCnt="0"/>
      <dgm:spPr/>
    </dgm:pt>
    <dgm:pt modelId="{6ACEFAA3-61B1-406F-8149-594821A3E388}" type="pres">
      <dgm:prSet presAssocID="{FB95B206-F6A8-4F74-8FB6-DFAE830A8170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3F20ED-4401-4E60-984D-69D49B4D7A99}" type="pres">
      <dgm:prSet presAssocID="{FB95B206-F6A8-4F74-8FB6-DFAE830A8170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C7224-2BB1-4D43-89C7-9A733052B19D}" type="pres">
      <dgm:prSet presAssocID="{A8D2F0F0-A045-4C74-9F81-521ADA188471}" presName="Name25" presStyleLbl="parChTrans1D1" presStyleIdx="2" presStyleCnt="4"/>
      <dgm:spPr/>
      <dgm:t>
        <a:bodyPr/>
        <a:lstStyle/>
        <a:p>
          <a:endParaRPr lang="en-US"/>
        </a:p>
      </dgm:t>
    </dgm:pt>
    <dgm:pt modelId="{C0C6807E-BF24-4EDA-8373-06DE3DD54DDB}" type="pres">
      <dgm:prSet presAssocID="{8F19BA4F-F88F-42E8-91AA-E929A374CE83}" presName="node" presStyleCnt="0"/>
      <dgm:spPr/>
    </dgm:pt>
    <dgm:pt modelId="{5223E5B1-6C2D-4920-BA00-F3C0AFF143D1}" type="pres">
      <dgm:prSet presAssocID="{8F19BA4F-F88F-42E8-91AA-E929A374CE83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17053-F3DA-4C32-88E3-B609FDA105EE}" type="pres">
      <dgm:prSet presAssocID="{8F19BA4F-F88F-42E8-91AA-E929A374CE83}" presName="childNode" presStyleLbl="revTx" presStyleIdx="0" presStyleCnt="0">
        <dgm:presLayoutVars>
          <dgm:bulletEnabled val="1"/>
        </dgm:presLayoutVars>
      </dgm:prSet>
      <dgm:spPr/>
    </dgm:pt>
    <dgm:pt modelId="{166BC424-753B-45BC-A5B6-739CB67DCC4A}" type="pres">
      <dgm:prSet presAssocID="{14CA3F7C-8EB9-49C9-8462-FF6CF480CF31}" presName="Name25" presStyleLbl="parChTrans1D1" presStyleIdx="3" presStyleCnt="4"/>
      <dgm:spPr/>
      <dgm:t>
        <a:bodyPr/>
        <a:lstStyle/>
        <a:p>
          <a:endParaRPr lang="en-US"/>
        </a:p>
      </dgm:t>
    </dgm:pt>
    <dgm:pt modelId="{9807E00B-1AC5-46FE-83D4-E6FD34721E0A}" type="pres">
      <dgm:prSet presAssocID="{BD52E390-01F9-4AA5-B28C-5C6FCEABF1BF}" presName="node" presStyleCnt="0"/>
      <dgm:spPr/>
    </dgm:pt>
    <dgm:pt modelId="{47ABD3AC-B888-4CDA-A37A-E5A80DD68639}" type="pres">
      <dgm:prSet presAssocID="{BD52E390-01F9-4AA5-B28C-5C6FCEABF1BF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5081D4-4059-4A0B-9A99-14B008E8DA1F}" type="pres">
      <dgm:prSet presAssocID="{BD52E390-01F9-4AA5-B28C-5C6FCEABF1BF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EC534BC9-B165-4AF6-8AB7-0737C8C31196}" srcId="{03EB7D4F-025A-4F30-B22F-8E22337F6102}" destId="{8F19BA4F-F88F-42E8-91AA-E929A374CE83}" srcOrd="2" destOrd="0" parTransId="{A8D2F0F0-A045-4C74-9F81-521ADA188471}" sibTransId="{613794C3-7B91-4301-A8A8-167999BAC34B}"/>
    <dgm:cxn modelId="{A7FA172A-FEB8-4318-A65D-E324B25309C5}" srcId="{03EB7D4F-025A-4F30-B22F-8E22337F6102}" destId="{FB95B206-F6A8-4F74-8FB6-DFAE830A8170}" srcOrd="1" destOrd="0" parTransId="{B8401B00-B274-4054-9999-1A70707279E9}" sibTransId="{AF992425-ED13-490D-B07B-E84FC18AEDBA}"/>
    <dgm:cxn modelId="{A2B863D2-EB4C-45AE-9877-F8949DEA3641}" srcId="{03EB7D4F-025A-4F30-B22F-8E22337F6102}" destId="{BD52E390-01F9-4AA5-B28C-5C6FCEABF1BF}" srcOrd="3" destOrd="0" parTransId="{14CA3F7C-8EB9-49C9-8462-FF6CF480CF31}" sibTransId="{97BE3D3F-2A8B-410D-A8E1-7A4D93ACBF33}"/>
    <dgm:cxn modelId="{A7CFB89D-A87B-4C44-8C8C-734B68E85BDC}" type="presOf" srcId="{8F19BA4F-F88F-42E8-91AA-E929A374CE83}" destId="{5223E5B1-6C2D-4920-BA00-F3C0AFF143D1}" srcOrd="0" destOrd="0" presId="urn:microsoft.com/office/officeart/2005/8/layout/radial2"/>
    <dgm:cxn modelId="{828934B2-64B6-4168-BEA7-A3F627A7A144}" type="presOf" srcId="{B8401B00-B274-4054-9999-1A70707279E9}" destId="{A79B9B03-64BF-497F-A0BF-463485C76995}" srcOrd="0" destOrd="0" presId="urn:microsoft.com/office/officeart/2005/8/layout/radial2"/>
    <dgm:cxn modelId="{3631F4B1-F3AD-4E90-B3EE-5DBA6340C517}" type="presOf" srcId="{A8D2F0F0-A045-4C74-9F81-521ADA188471}" destId="{8D3C7224-2BB1-4D43-89C7-9A733052B19D}" srcOrd="0" destOrd="0" presId="urn:microsoft.com/office/officeart/2005/8/layout/radial2"/>
    <dgm:cxn modelId="{9BB9738F-401B-49DA-977A-1B2529D36387}" type="presOf" srcId="{03EB7D4F-025A-4F30-B22F-8E22337F6102}" destId="{C8E4FC71-6CE1-453A-88B3-B1BFEF474950}" srcOrd="0" destOrd="0" presId="urn:microsoft.com/office/officeart/2005/8/layout/radial2"/>
    <dgm:cxn modelId="{03CC6C2B-6A9F-45E7-A395-D2C8E2D20E42}" type="presOf" srcId="{14CA3F7C-8EB9-49C9-8462-FF6CF480CF31}" destId="{166BC424-753B-45BC-A5B6-739CB67DCC4A}" srcOrd="0" destOrd="0" presId="urn:microsoft.com/office/officeart/2005/8/layout/radial2"/>
    <dgm:cxn modelId="{63084950-9BCA-451D-9E3D-9A3668E958B6}" srcId="{03EB7D4F-025A-4F30-B22F-8E22337F6102}" destId="{01B90805-DCC2-4E55-9501-89DE93E438D2}" srcOrd="0" destOrd="0" parTransId="{DB670588-C97D-4177-8F70-012E47FA9F07}" sibTransId="{8E242D89-CD8B-493F-97CD-5F86F3D9ABC7}"/>
    <dgm:cxn modelId="{E7C1FA3E-BD47-4559-BAB2-F0D72A36EBEC}" type="presOf" srcId="{BD52E390-01F9-4AA5-B28C-5C6FCEABF1BF}" destId="{47ABD3AC-B888-4CDA-A37A-E5A80DD68639}" srcOrd="0" destOrd="0" presId="urn:microsoft.com/office/officeart/2005/8/layout/radial2"/>
    <dgm:cxn modelId="{5810D068-295E-4B1D-8C9F-C0CDB1956CE3}" type="presOf" srcId="{01B90805-DCC2-4E55-9501-89DE93E438D2}" destId="{45C3CCF2-69BC-4AEF-ACDB-CA22C3606269}" srcOrd="0" destOrd="0" presId="urn:microsoft.com/office/officeart/2005/8/layout/radial2"/>
    <dgm:cxn modelId="{16740742-4014-49D7-BD09-534F43CB4505}" type="presOf" srcId="{FB95B206-F6A8-4F74-8FB6-DFAE830A8170}" destId="{6ACEFAA3-61B1-406F-8149-594821A3E388}" srcOrd="0" destOrd="0" presId="urn:microsoft.com/office/officeart/2005/8/layout/radial2"/>
    <dgm:cxn modelId="{F6863BD7-162B-4E52-8176-CD523C725633}" type="presOf" srcId="{DB670588-C97D-4177-8F70-012E47FA9F07}" destId="{B5B6DD3D-503E-4932-9BF9-242A6E1A9F8E}" srcOrd="0" destOrd="0" presId="urn:microsoft.com/office/officeart/2005/8/layout/radial2"/>
    <dgm:cxn modelId="{CA10B32E-B2BE-4F27-AD41-17E425F923BF}" type="presParOf" srcId="{C8E4FC71-6CE1-453A-88B3-B1BFEF474950}" destId="{BC83ACEA-25D6-47A7-AD92-AC417CD5DFD4}" srcOrd="0" destOrd="0" presId="urn:microsoft.com/office/officeart/2005/8/layout/radial2"/>
    <dgm:cxn modelId="{E980D5EA-1ACD-46DF-9031-E61EED39ED98}" type="presParOf" srcId="{BC83ACEA-25D6-47A7-AD92-AC417CD5DFD4}" destId="{43F933F9-B0B9-41D7-B382-41019E25F2F3}" srcOrd="0" destOrd="0" presId="urn:microsoft.com/office/officeart/2005/8/layout/radial2"/>
    <dgm:cxn modelId="{12E28783-C387-4B97-AEFF-2F99C30D11AF}" type="presParOf" srcId="{43F933F9-B0B9-41D7-B382-41019E25F2F3}" destId="{7C77AB83-CD68-4880-A025-BAEACAEDB360}" srcOrd="0" destOrd="0" presId="urn:microsoft.com/office/officeart/2005/8/layout/radial2"/>
    <dgm:cxn modelId="{AD787C8A-BB4B-4F9E-BCD8-7EC21FFE4F6E}" type="presParOf" srcId="{43F933F9-B0B9-41D7-B382-41019E25F2F3}" destId="{9AAFE826-B469-49B0-BF3C-FE55FCF0C57B}" srcOrd="1" destOrd="0" presId="urn:microsoft.com/office/officeart/2005/8/layout/radial2"/>
    <dgm:cxn modelId="{CD6E8C6F-ED39-4E18-86CD-F2E92F151866}" type="presParOf" srcId="{BC83ACEA-25D6-47A7-AD92-AC417CD5DFD4}" destId="{B5B6DD3D-503E-4932-9BF9-242A6E1A9F8E}" srcOrd="1" destOrd="0" presId="urn:microsoft.com/office/officeart/2005/8/layout/radial2"/>
    <dgm:cxn modelId="{D8C3DD86-E352-43A3-92E7-40DDADD54448}" type="presParOf" srcId="{BC83ACEA-25D6-47A7-AD92-AC417CD5DFD4}" destId="{C4DAADB5-5409-437E-9A51-B82123A302A7}" srcOrd="2" destOrd="0" presId="urn:microsoft.com/office/officeart/2005/8/layout/radial2"/>
    <dgm:cxn modelId="{54B9C84D-CB15-497E-AB38-1952D55A4B0B}" type="presParOf" srcId="{C4DAADB5-5409-437E-9A51-B82123A302A7}" destId="{45C3CCF2-69BC-4AEF-ACDB-CA22C3606269}" srcOrd="0" destOrd="0" presId="urn:microsoft.com/office/officeart/2005/8/layout/radial2"/>
    <dgm:cxn modelId="{D8E47BD1-039C-4549-BAFA-FACE33EDB8BC}" type="presParOf" srcId="{C4DAADB5-5409-437E-9A51-B82123A302A7}" destId="{0393A7CB-3CE7-4831-984B-877AAE6CD406}" srcOrd="1" destOrd="0" presId="urn:microsoft.com/office/officeart/2005/8/layout/radial2"/>
    <dgm:cxn modelId="{5E556021-7BB7-4D08-BCE9-400F5CA4DFFE}" type="presParOf" srcId="{BC83ACEA-25D6-47A7-AD92-AC417CD5DFD4}" destId="{A79B9B03-64BF-497F-A0BF-463485C76995}" srcOrd="3" destOrd="0" presId="urn:microsoft.com/office/officeart/2005/8/layout/radial2"/>
    <dgm:cxn modelId="{2EF8C699-C154-4C69-A57D-D81E702D325A}" type="presParOf" srcId="{BC83ACEA-25D6-47A7-AD92-AC417CD5DFD4}" destId="{3950D2BA-7351-460C-A103-C32970F8DEC0}" srcOrd="4" destOrd="0" presId="urn:microsoft.com/office/officeart/2005/8/layout/radial2"/>
    <dgm:cxn modelId="{D433C646-8F5A-4263-9B3F-8269993A34FF}" type="presParOf" srcId="{3950D2BA-7351-460C-A103-C32970F8DEC0}" destId="{6ACEFAA3-61B1-406F-8149-594821A3E388}" srcOrd="0" destOrd="0" presId="urn:microsoft.com/office/officeart/2005/8/layout/radial2"/>
    <dgm:cxn modelId="{85E9CE29-D669-451C-8A2A-8A857D346F23}" type="presParOf" srcId="{3950D2BA-7351-460C-A103-C32970F8DEC0}" destId="{CF3F20ED-4401-4E60-984D-69D49B4D7A99}" srcOrd="1" destOrd="0" presId="urn:microsoft.com/office/officeart/2005/8/layout/radial2"/>
    <dgm:cxn modelId="{9A2D5C74-0960-4CA5-BABC-06165BC8F364}" type="presParOf" srcId="{BC83ACEA-25D6-47A7-AD92-AC417CD5DFD4}" destId="{8D3C7224-2BB1-4D43-89C7-9A733052B19D}" srcOrd="5" destOrd="0" presId="urn:microsoft.com/office/officeart/2005/8/layout/radial2"/>
    <dgm:cxn modelId="{099468A1-B6CD-49EC-9417-2243736B6FB1}" type="presParOf" srcId="{BC83ACEA-25D6-47A7-AD92-AC417CD5DFD4}" destId="{C0C6807E-BF24-4EDA-8373-06DE3DD54DDB}" srcOrd="6" destOrd="0" presId="urn:microsoft.com/office/officeart/2005/8/layout/radial2"/>
    <dgm:cxn modelId="{F13A4439-47C9-46FC-8D20-A1738D64CFAE}" type="presParOf" srcId="{C0C6807E-BF24-4EDA-8373-06DE3DD54DDB}" destId="{5223E5B1-6C2D-4920-BA00-F3C0AFF143D1}" srcOrd="0" destOrd="0" presId="urn:microsoft.com/office/officeart/2005/8/layout/radial2"/>
    <dgm:cxn modelId="{10704AEC-AE2C-473D-8F67-EA9F30B446EF}" type="presParOf" srcId="{C0C6807E-BF24-4EDA-8373-06DE3DD54DDB}" destId="{59817053-F3DA-4C32-88E3-B609FDA105EE}" srcOrd="1" destOrd="0" presId="urn:microsoft.com/office/officeart/2005/8/layout/radial2"/>
    <dgm:cxn modelId="{6E9C738D-C630-4AA2-B91B-D9BD3252CF34}" type="presParOf" srcId="{BC83ACEA-25D6-47A7-AD92-AC417CD5DFD4}" destId="{166BC424-753B-45BC-A5B6-739CB67DCC4A}" srcOrd="7" destOrd="0" presId="urn:microsoft.com/office/officeart/2005/8/layout/radial2"/>
    <dgm:cxn modelId="{9BA42AD7-2771-4C70-86EF-5B2F076711A8}" type="presParOf" srcId="{BC83ACEA-25D6-47A7-AD92-AC417CD5DFD4}" destId="{9807E00B-1AC5-46FE-83D4-E6FD34721E0A}" srcOrd="8" destOrd="0" presId="urn:microsoft.com/office/officeart/2005/8/layout/radial2"/>
    <dgm:cxn modelId="{3D1450F7-8F5F-437C-9464-346C8E1F1D03}" type="presParOf" srcId="{9807E00B-1AC5-46FE-83D4-E6FD34721E0A}" destId="{47ABD3AC-B888-4CDA-A37A-E5A80DD68639}" srcOrd="0" destOrd="0" presId="urn:microsoft.com/office/officeart/2005/8/layout/radial2"/>
    <dgm:cxn modelId="{D1DF204C-7EBD-41FB-864A-42D25781B847}" type="presParOf" srcId="{9807E00B-1AC5-46FE-83D4-E6FD34721E0A}" destId="{065081D4-4059-4A0B-9A99-14B008E8DA1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3EB7D4F-025A-4F30-B22F-8E22337F610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B90805-DCC2-4E55-9501-89DE93E438D2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DB670588-C97D-4177-8F70-012E47FA9F07}" type="parTrans" cxnId="{63084950-9BCA-451D-9E3D-9A3668E958B6}">
      <dgm:prSet/>
      <dgm:spPr/>
      <dgm:t>
        <a:bodyPr/>
        <a:lstStyle/>
        <a:p>
          <a:endParaRPr lang="en-US"/>
        </a:p>
      </dgm:t>
    </dgm:pt>
    <dgm:pt modelId="{8E242D89-CD8B-493F-97CD-5F86F3D9ABC7}" type="sibTrans" cxnId="{63084950-9BCA-451D-9E3D-9A3668E958B6}">
      <dgm:prSet/>
      <dgm:spPr/>
      <dgm:t>
        <a:bodyPr/>
        <a:lstStyle/>
        <a:p>
          <a:endParaRPr lang="en-US"/>
        </a:p>
      </dgm:t>
    </dgm:pt>
    <dgm:pt modelId="{FB95B206-F6A8-4F74-8FB6-DFAE830A8170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B8401B00-B274-4054-9999-1A70707279E9}" type="parTrans" cxnId="{A7FA172A-FEB8-4318-A65D-E324B25309C5}">
      <dgm:prSet/>
      <dgm:spPr/>
      <dgm:t>
        <a:bodyPr/>
        <a:lstStyle/>
        <a:p>
          <a:endParaRPr lang="en-US"/>
        </a:p>
      </dgm:t>
    </dgm:pt>
    <dgm:pt modelId="{AF992425-ED13-490D-B07B-E84FC18AEDBA}" type="sibTrans" cxnId="{A7FA172A-FEB8-4318-A65D-E324B25309C5}">
      <dgm:prSet/>
      <dgm:spPr/>
      <dgm:t>
        <a:bodyPr/>
        <a:lstStyle/>
        <a:p>
          <a:endParaRPr lang="en-US"/>
        </a:p>
      </dgm:t>
    </dgm:pt>
    <dgm:pt modelId="{8F19BA4F-F88F-42E8-91AA-E929A374CE83}">
      <dgm:prSet phldrT="[Text]"/>
      <dgm:spPr>
        <a:solidFill>
          <a:srgbClr val="00B050"/>
        </a:solidFill>
      </dgm:spPr>
      <dgm:t>
        <a:bodyPr/>
        <a:lstStyle/>
        <a:p>
          <a:endParaRPr lang="en-US" dirty="0">
            <a:solidFill>
              <a:srgbClr val="00B050"/>
            </a:solidFill>
          </a:endParaRPr>
        </a:p>
      </dgm:t>
    </dgm:pt>
    <dgm:pt modelId="{A8D2F0F0-A045-4C74-9F81-521ADA188471}" type="parTrans" cxnId="{EC534BC9-B165-4AF6-8AB7-0737C8C31196}">
      <dgm:prSet/>
      <dgm:spPr/>
      <dgm:t>
        <a:bodyPr/>
        <a:lstStyle/>
        <a:p>
          <a:endParaRPr lang="en-US"/>
        </a:p>
      </dgm:t>
    </dgm:pt>
    <dgm:pt modelId="{613794C3-7B91-4301-A8A8-167999BAC34B}" type="sibTrans" cxnId="{EC534BC9-B165-4AF6-8AB7-0737C8C31196}">
      <dgm:prSet/>
      <dgm:spPr/>
      <dgm:t>
        <a:bodyPr/>
        <a:lstStyle/>
        <a:p>
          <a:endParaRPr lang="en-US"/>
        </a:p>
      </dgm:t>
    </dgm:pt>
    <dgm:pt modelId="{BD52E390-01F9-4AA5-B28C-5C6FCEABF1B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14CA3F7C-8EB9-49C9-8462-FF6CF480CF31}" type="parTrans" cxnId="{A2B863D2-EB4C-45AE-9877-F8949DEA3641}">
      <dgm:prSet/>
      <dgm:spPr/>
      <dgm:t>
        <a:bodyPr/>
        <a:lstStyle/>
        <a:p>
          <a:endParaRPr lang="en-US"/>
        </a:p>
      </dgm:t>
    </dgm:pt>
    <dgm:pt modelId="{97BE3D3F-2A8B-410D-A8E1-7A4D93ACBF33}" type="sibTrans" cxnId="{A2B863D2-EB4C-45AE-9877-F8949DEA3641}">
      <dgm:prSet/>
      <dgm:spPr/>
      <dgm:t>
        <a:bodyPr/>
        <a:lstStyle/>
        <a:p>
          <a:endParaRPr lang="en-US"/>
        </a:p>
      </dgm:t>
    </dgm:pt>
    <dgm:pt modelId="{C8E4FC71-6CE1-453A-88B3-B1BFEF474950}" type="pres">
      <dgm:prSet presAssocID="{03EB7D4F-025A-4F30-B22F-8E22337F610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83ACEA-25D6-47A7-AD92-AC417CD5DFD4}" type="pres">
      <dgm:prSet presAssocID="{03EB7D4F-025A-4F30-B22F-8E22337F6102}" presName="cycle" presStyleCnt="0"/>
      <dgm:spPr/>
    </dgm:pt>
    <dgm:pt modelId="{43F933F9-B0B9-41D7-B382-41019E25F2F3}" type="pres">
      <dgm:prSet presAssocID="{03EB7D4F-025A-4F30-B22F-8E22337F6102}" presName="centerShape" presStyleCnt="0"/>
      <dgm:spPr/>
    </dgm:pt>
    <dgm:pt modelId="{7C77AB83-CD68-4880-A025-BAEACAEDB360}" type="pres">
      <dgm:prSet presAssocID="{03EB7D4F-025A-4F30-B22F-8E22337F6102}" presName="connSite" presStyleLbl="node1" presStyleIdx="0" presStyleCnt="5"/>
      <dgm:spPr/>
    </dgm:pt>
    <dgm:pt modelId="{9AAFE826-B469-49B0-BF3C-FE55FCF0C57B}" type="pres">
      <dgm:prSet presAssocID="{03EB7D4F-025A-4F30-B22F-8E22337F6102}" presName="visible" presStyleLbl="node1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B5B6DD3D-503E-4932-9BF9-242A6E1A9F8E}" type="pres">
      <dgm:prSet presAssocID="{DB670588-C97D-4177-8F70-012E47FA9F07}" presName="Name25" presStyleLbl="parChTrans1D1" presStyleIdx="0" presStyleCnt="4"/>
      <dgm:spPr/>
      <dgm:t>
        <a:bodyPr/>
        <a:lstStyle/>
        <a:p>
          <a:endParaRPr lang="en-US"/>
        </a:p>
      </dgm:t>
    </dgm:pt>
    <dgm:pt modelId="{C4DAADB5-5409-437E-9A51-B82123A302A7}" type="pres">
      <dgm:prSet presAssocID="{01B90805-DCC2-4E55-9501-89DE93E438D2}" presName="node" presStyleCnt="0"/>
      <dgm:spPr/>
    </dgm:pt>
    <dgm:pt modelId="{45C3CCF2-69BC-4AEF-ACDB-CA22C3606269}" type="pres">
      <dgm:prSet presAssocID="{01B90805-DCC2-4E55-9501-89DE93E438D2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93A7CB-3CE7-4831-984B-877AAE6CD406}" type="pres">
      <dgm:prSet presAssocID="{01B90805-DCC2-4E55-9501-89DE93E438D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B9B03-64BF-497F-A0BF-463485C76995}" type="pres">
      <dgm:prSet presAssocID="{B8401B00-B274-4054-9999-1A70707279E9}" presName="Name25" presStyleLbl="parChTrans1D1" presStyleIdx="1" presStyleCnt="4"/>
      <dgm:spPr/>
      <dgm:t>
        <a:bodyPr/>
        <a:lstStyle/>
        <a:p>
          <a:endParaRPr lang="en-US"/>
        </a:p>
      </dgm:t>
    </dgm:pt>
    <dgm:pt modelId="{3950D2BA-7351-460C-A103-C32970F8DEC0}" type="pres">
      <dgm:prSet presAssocID="{FB95B206-F6A8-4F74-8FB6-DFAE830A8170}" presName="node" presStyleCnt="0"/>
      <dgm:spPr/>
    </dgm:pt>
    <dgm:pt modelId="{6ACEFAA3-61B1-406F-8149-594821A3E388}" type="pres">
      <dgm:prSet presAssocID="{FB95B206-F6A8-4F74-8FB6-DFAE830A8170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3F20ED-4401-4E60-984D-69D49B4D7A99}" type="pres">
      <dgm:prSet presAssocID="{FB95B206-F6A8-4F74-8FB6-DFAE830A8170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C7224-2BB1-4D43-89C7-9A733052B19D}" type="pres">
      <dgm:prSet presAssocID="{A8D2F0F0-A045-4C74-9F81-521ADA188471}" presName="Name25" presStyleLbl="parChTrans1D1" presStyleIdx="2" presStyleCnt="4"/>
      <dgm:spPr/>
      <dgm:t>
        <a:bodyPr/>
        <a:lstStyle/>
        <a:p>
          <a:endParaRPr lang="en-US"/>
        </a:p>
      </dgm:t>
    </dgm:pt>
    <dgm:pt modelId="{C0C6807E-BF24-4EDA-8373-06DE3DD54DDB}" type="pres">
      <dgm:prSet presAssocID="{8F19BA4F-F88F-42E8-91AA-E929A374CE83}" presName="node" presStyleCnt="0"/>
      <dgm:spPr/>
    </dgm:pt>
    <dgm:pt modelId="{5223E5B1-6C2D-4920-BA00-F3C0AFF143D1}" type="pres">
      <dgm:prSet presAssocID="{8F19BA4F-F88F-42E8-91AA-E929A374CE83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17053-F3DA-4C32-88E3-B609FDA105EE}" type="pres">
      <dgm:prSet presAssocID="{8F19BA4F-F88F-42E8-91AA-E929A374CE83}" presName="childNode" presStyleLbl="revTx" presStyleIdx="0" presStyleCnt="0">
        <dgm:presLayoutVars>
          <dgm:bulletEnabled val="1"/>
        </dgm:presLayoutVars>
      </dgm:prSet>
      <dgm:spPr/>
    </dgm:pt>
    <dgm:pt modelId="{166BC424-753B-45BC-A5B6-739CB67DCC4A}" type="pres">
      <dgm:prSet presAssocID="{14CA3F7C-8EB9-49C9-8462-FF6CF480CF31}" presName="Name25" presStyleLbl="parChTrans1D1" presStyleIdx="3" presStyleCnt="4"/>
      <dgm:spPr/>
      <dgm:t>
        <a:bodyPr/>
        <a:lstStyle/>
        <a:p>
          <a:endParaRPr lang="en-US"/>
        </a:p>
      </dgm:t>
    </dgm:pt>
    <dgm:pt modelId="{9807E00B-1AC5-46FE-83D4-E6FD34721E0A}" type="pres">
      <dgm:prSet presAssocID="{BD52E390-01F9-4AA5-B28C-5C6FCEABF1BF}" presName="node" presStyleCnt="0"/>
      <dgm:spPr/>
    </dgm:pt>
    <dgm:pt modelId="{47ABD3AC-B888-4CDA-A37A-E5A80DD68639}" type="pres">
      <dgm:prSet presAssocID="{BD52E390-01F9-4AA5-B28C-5C6FCEABF1BF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5081D4-4059-4A0B-9A99-14B008E8DA1F}" type="pres">
      <dgm:prSet presAssocID="{BD52E390-01F9-4AA5-B28C-5C6FCEABF1BF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EC534BC9-B165-4AF6-8AB7-0737C8C31196}" srcId="{03EB7D4F-025A-4F30-B22F-8E22337F6102}" destId="{8F19BA4F-F88F-42E8-91AA-E929A374CE83}" srcOrd="2" destOrd="0" parTransId="{A8D2F0F0-A045-4C74-9F81-521ADA188471}" sibTransId="{613794C3-7B91-4301-A8A8-167999BAC34B}"/>
    <dgm:cxn modelId="{AFD764B7-9480-48C1-A555-B2513D661AF3}" type="presOf" srcId="{03EB7D4F-025A-4F30-B22F-8E22337F6102}" destId="{C8E4FC71-6CE1-453A-88B3-B1BFEF474950}" srcOrd="0" destOrd="0" presId="urn:microsoft.com/office/officeart/2005/8/layout/radial2"/>
    <dgm:cxn modelId="{A7FA172A-FEB8-4318-A65D-E324B25309C5}" srcId="{03EB7D4F-025A-4F30-B22F-8E22337F6102}" destId="{FB95B206-F6A8-4F74-8FB6-DFAE830A8170}" srcOrd="1" destOrd="0" parTransId="{B8401B00-B274-4054-9999-1A70707279E9}" sibTransId="{AF992425-ED13-490D-B07B-E84FC18AEDBA}"/>
    <dgm:cxn modelId="{6F3FF005-32C5-4BAE-9396-E9BB325B4CA8}" type="presOf" srcId="{8F19BA4F-F88F-42E8-91AA-E929A374CE83}" destId="{5223E5B1-6C2D-4920-BA00-F3C0AFF143D1}" srcOrd="0" destOrd="0" presId="urn:microsoft.com/office/officeart/2005/8/layout/radial2"/>
    <dgm:cxn modelId="{D179ADFD-8365-4D90-8195-88435BE98E90}" type="presOf" srcId="{BD52E390-01F9-4AA5-B28C-5C6FCEABF1BF}" destId="{47ABD3AC-B888-4CDA-A37A-E5A80DD68639}" srcOrd="0" destOrd="0" presId="urn:microsoft.com/office/officeart/2005/8/layout/radial2"/>
    <dgm:cxn modelId="{EDAE51A8-E298-4B35-AE04-60F4C9A1A4C4}" type="presOf" srcId="{B8401B00-B274-4054-9999-1A70707279E9}" destId="{A79B9B03-64BF-497F-A0BF-463485C76995}" srcOrd="0" destOrd="0" presId="urn:microsoft.com/office/officeart/2005/8/layout/radial2"/>
    <dgm:cxn modelId="{A2B863D2-EB4C-45AE-9877-F8949DEA3641}" srcId="{03EB7D4F-025A-4F30-B22F-8E22337F6102}" destId="{BD52E390-01F9-4AA5-B28C-5C6FCEABF1BF}" srcOrd="3" destOrd="0" parTransId="{14CA3F7C-8EB9-49C9-8462-FF6CF480CF31}" sibTransId="{97BE3D3F-2A8B-410D-A8E1-7A4D93ACBF33}"/>
    <dgm:cxn modelId="{CBB57114-E82A-4ED4-A120-C07CF0B4ABB6}" type="presOf" srcId="{FB95B206-F6A8-4F74-8FB6-DFAE830A8170}" destId="{6ACEFAA3-61B1-406F-8149-594821A3E388}" srcOrd="0" destOrd="0" presId="urn:microsoft.com/office/officeart/2005/8/layout/radial2"/>
    <dgm:cxn modelId="{FC02907D-00B5-4DA2-B246-8907FCC93F1B}" type="presOf" srcId="{DB670588-C97D-4177-8F70-012E47FA9F07}" destId="{B5B6DD3D-503E-4932-9BF9-242A6E1A9F8E}" srcOrd="0" destOrd="0" presId="urn:microsoft.com/office/officeart/2005/8/layout/radial2"/>
    <dgm:cxn modelId="{B0C84653-4E0C-4131-A07D-473CD55E2551}" type="presOf" srcId="{A8D2F0F0-A045-4C74-9F81-521ADA188471}" destId="{8D3C7224-2BB1-4D43-89C7-9A733052B19D}" srcOrd="0" destOrd="0" presId="urn:microsoft.com/office/officeart/2005/8/layout/radial2"/>
    <dgm:cxn modelId="{16B88750-5420-407B-BF97-B35C613C39C7}" type="presOf" srcId="{14CA3F7C-8EB9-49C9-8462-FF6CF480CF31}" destId="{166BC424-753B-45BC-A5B6-739CB67DCC4A}" srcOrd="0" destOrd="0" presId="urn:microsoft.com/office/officeart/2005/8/layout/radial2"/>
    <dgm:cxn modelId="{63084950-9BCA-451D-9E3D-9A3668E958B6}" srcId="{03EB7D4F-025A-4F30-B22F-8E22337F6102}" destId="{01B90805-DCC2-4E55-9501-89DE93E438D2}" srcOrd="0" destOrd="0" parTransId="{DB670588-C97D-4177-8F70-012E47FA9F07}" sibTransId="{8E242D89-CD8B-493F-97CD-5F86F3D9ABC7}"/>
    <dgm:cxn modelId="{E1F1D58B-C766-4F04-8F74-C871EED0226D}" type="presOf" srcId="{01B90805-DCC2-4E55-9501-89DE93E438D2}" destId="{45C3CCF2-69BC-4AEF-ACDB-CA22C3606269}" srcOrd="0" destOrd="0" presId="urn:microsoft.com/office/officeart/2005/8/layout/radial2"/>
    <dgm:cxn modelId="{D159E1AA-E4D1-4AF8-825C-D3B82ABC7EB0}" type="presParOf" srcId="{C8E4FC71-6CE1-453A-88B3-B1BFEF474950}" destId="{BC83ACEA-25D6-47A7-AD92-AC417CD5DFD4}" srcOrd="0" destOrd="0" presId="urn:microsoft.com/office/officeart/2005/8/layout/radial2"/>
    <dgm:cxn modelId="{965C0225-B42D-4A83-BECC-63F426CB476C}" type="presParOf" srcId="{BC83ACEA-25D6-47A7-AD92-AC417CD5DFD4}" destId="{43F933F9-B0B9-41D7-B382-41019E25F2F3}" srcOrd="0" destOrd="0" presId="urn:microsoft.com/office/officeart/2005/8/layout/radial2"/>
    <dgm:cxn modelId="{04431ACC-B1E4-461C-97F1-F05D7D26B767}" type="presParOf" srcId="{43F933F9-B0B9-41D7-B382-41019E25F2F3}" destId="{7C77AB83-CD68-4880-A025-BAEACAEDB360}" srcOrd="0" destOrd="0" presId="urn:microsoft.com/office/officeart/2005/8/layout/radial2"/>
    <dgm:cxn modelId="{BBB447FA-B1A8-45BA-ACA4-90CEDEF04927}" type="presParOf" srcId="{43F933F9-B0B9-41D7-B382-41019E25F2F3}" destId="{9AAFE826-B469-49B0-BF3C-FE55FCF0C57B}" srcOrd="1" destOrd="0" presId="urn:microsoft.com/office/officeart/2005/8/layout/radial2"/>
    <dgm:cxn modelId="{A6E2142D-3D13-458C-8A33-F81BD96506CD}" type="presParOf" srcId="{BC83ACEA-25D6-47A7-AD92-AC417CD5DFD4}" destId="{B5B6DD3D-503E-4932-9BF9-242A6E1A9F8E}" srcOrd="1" destOrd="0" presId="urn:microsoft.com/office/officeart/2005/8/layout/radial2"/>
    <dgm:cxn modelId="{641F22BB-BFC3-4E30-BD25-8BF089748532}" type="presParOf" srcId="{BC83ACEA-25D6-47A7-AD92-AC417CD5DFD4}" destId="{C4DAADB5-5409-437E-9A51-B82123A302A7}" srcOrd="2" destOrd="0" presId="urn:microsoft.com/office/officeart/2005/8/layout/radial2"/>
    <dgm:cxn modelId="{C52B7875-C231-4407-92B6-A9FEFB107BA2}" type="presParOf" srcId="{C4DAADB5-5409-437E-9A51-B82123A302A7}" destId="{45C3CCF2-69BC-4AEF-ACDB-CA22C3606269}" srcOrd="0" destOrd="0" presId="urn:microsoft.com/office/officeart/2005/8/layout/radial2"/>
    <dgm:cxn modelId="{787BBA7F-D15B-4932-8E43-B6A70D49BF51}" type="presParOf" srcId="{C4DAADB5-5409-437E-9A51-B82123A302A7}" destId="{0393A7CB-3CE7-4831-984B-877AAE6CD406}" srcOrd="1" destOrd="0" presId="urn:microsoft.com/office/officeart/2005/8/layout/radial2"/>
    <dgm:cxn modelId="{ECFD158F-7824-4889-9A74-4ACC1C7D9D81}" type="presParOf" srcId="{BC83ACEA-25D6-47A7-AD92-AC417CD5DFD4}" destId="{A79B9B03-64BF-497F-A0BF-463485C76995}" srcOrd="3" destOrd="0" presId="urn:microsoft.com/office/officeart/2005/8/layout/radial2"/>
    <dgm:cxn modelId="{2BC28671-6039-45DE-8CA7-FFBBF087BE2C}" type="presParOf" srcId="{BC83ACEA-25D6-47A7-AD92-AC417CD5DFD4}" destId="{3950D2BA-7351-460C-A103-C32970F8DEC0}" srcOrd="4" destOrd="0" presId="urn:microsoft.com/office/officeart/2005/8/layout/radial2"/>
    <dgm:cxn modelId="{804AE089-E7BC-4627-A4B4-4EC740EF8D94}" type="presParOf" srcId="{3950D2BA-7351-460C-A103-C32970F8DEC0}" destId="{6ACEFAA3-61B1-406F-8149-594821A3E388}" srcOrd="0" destOrd="0" presId="urn:microsoft.com/office/officeart/2005/8/layout/radial2"/>
    <dgm:cxn modelId="{F47E00CC-8F86-494D-9312-D46B8D61A114}" type="presParOf" srcId="{3950D2BA-7351-460C-A103-C32970F8DEC0}" destId="{CF3F20ED-4401-4E60-984D-69D49B4D7A99}" srcOrd="1" destOrd="0" presId="urn:microsoft.com/office/officeart/2005/8/layout/radial2"/>
    <dgm:cxn modelId="{142EF645-D0B2-4EE9-A523-C3CA42933EDE}" type="presParOf" srcId="{BC83ACEA-25D6-47A7-AD92-AC417CD5DFD4}" destId="{8D3C7224-2BB1-4D43-89C7-9A733052B19D}" srcOrd="5" destOrd="0" presId="urn:microsoft.com/office/officeart/2005/8/layout/radial2"/>
    <dgm:cxn modelId="{98643AAA-6030-4A7C-B933-5A93347077EF}" type="presParOf" srcId="{BC83ACEA-25D6-47A7-AD92-AC417CD5DFD4}" destId="{C0C6807E-BF24-4EDA-8373-06DE3DD54DDB}" srcOrd="6" destOrd="0" presId="urn:microsoft.com/office/officeart/2005/8/layout/radial2"/>
    <dgm:cxn modelId="{593AB38E-A512-4E75-A2A9-50AF4EDB82D7}" type="presParOf" srcId="{C0C6807E-BF24-4EDA-8373-06DE3DD54DDB}" destId="{5223E5B1-6C2D-4920-BA00-F3C0AFF143D1}" srcOrd="0" destOrd="0" presId="urn:microsoft.com/office/officeart/2005/8/layout/radial2"/>
    <dgm:cxn modelId="{6031223F-893C-419F-ACF2-48EEA8FDCCA9}" type="presParOf" srcId="{C0C6807E-BF24-4EDA-8373-06DE3DD54DDB}" destId="{59817053-F3DA-4C32-88E3-B609FDA105EE}" srcOrd="1" destOrd="0" presId="urn:microsoft.com/office/officeart/2005/8/layout/radial2"/>
    <dgm:cxn modelId="{0CA261CC-E36D-4ABE-BCC7-B1F7A321E006}" type="presParOf" srcId="{BC83ACEA-25D6-47A7-AD92-AC417CD5DFD4}" destId="{166BC424-753B-45BC-A5B6-739CB67DCC4A}" srcOrd="7" destOrd="0" presId="urn:microsoft.com/office/officeart/2005/8/layout/radial2"/>
    <dgm:cxn modelId="{4670C0DD-1D9C-4FE2-A310-695A796CE47D}" type="presParOf" srcId="{BC83ACEA-25D6-47A7-AD92-AC417CD5DFD4}" destId="{9807E00B-1AC5-46FE-83D4-E6FD34721E0A}" srcOrd="8" destOrd="0" presId="urn:microsoft.com/office/officeart/2005/8/layout/radial2"/>
    <dgm:cxn modelId="{7F77B401-16B2-487A-A577-67852EFBE74F}" type="presParOf" srcId="{9807E00B-1AC5-46FE-83D4-E6FD34721E0A}" destId="{47ABD3AC-B888-4CDA-A37A-E5A80DD68639}" srcOrd="0" destOrd="0" presId="urn:microsoft.com/office/officeart/2005/8/layout/radial2"/>
    <dgm:cxn modelId="{DBDF2C7F-D4E1-4411-A8D0-D37AAA721B0F}" type="presParOf" srcId="{9807E00B-1AC5-46FE-83D4-E6FD34721E0A}" destId="{065081D4-4059-4A0B-9A99-14B008E8DA1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3EB7D4F-025A-4F30-B22F-8E22337F610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B90805-DCC2-4E55-9501-89DE93E438D2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DB670588-C97D-4177-8F70-012E47FA9F07}" type="parTrans" cxnId="{63084950-9BCA-451D-9E3D-9A3668E958B6}">
      <dgm:prSet/>
      <dgm:spPr/>
      <dgm:t>
        <a:bodyPr/>
        <a:lstStyle/>
        <a:p>
          <a:endParaRPr lang="en-US"/>
        </a:p>
      </dgm:t>
    </dgm:pt>
    <dgm:pt modelId="{8E242D89-CD8B-493F-97CD-5F86F3D9ABC7}" type="sibTrans" cxnId="{63084950-9BCA-451D-9E3D-9A3668E958B6}">
      <dgm:prSet/>
      <dgm:spPr/>
      <dgm:t>
        <a:bodyPr/>
        <a:lstStyle/>
        <a:p>
          <a:endParaRPr lang="en-US"/>
        </a:p>
      </dgm:t>
    </dgm:pt>
    <dgm:pt modelId="{FB95B206-F6A8-4F74-8FB6-DFAE830A8170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B8401B00-B274-4054-9999-1A70707279E9}" type="parTrans" cxnId="{A7FA172A-FEB8-4318-A65D-E324B25309C5}">
      <dgm:prSet/>
      <dgm:spPr/>
      <dgm:t>
        <a:bodyPr/>
        <a:lstStyle/>
        <a:p>
          <a:endParaRPr lang="en-US"/>
        </a:p>
      </dgm:t>
    </dgm:pt>
    <dgm:pt modelId="{AF992425-ED13-490D-B07B-E84FC18AEDBA}" type="sibTrans" cxnId="{A7FA172A-FEB8-4318-A65D-E324B25309C5}">
      <dgm:prSet/>
      <dgm:spPr/>
      <dgm:t>
        <a:bodyPr/>
        <a:lstStyle/>
        <a:p>
          <a:endParaRPr lang="en-US"/>
        </a:p>
      </dgm:t>
    </dgm:pt>
    <dgm:pt modelId="{8F19BA4F-F88F-42E8-91AA-E929A374CE83}">
      <dgm:prSet phldrT="[Text]"/>
      <dgm:spPr>
        <a:solidFill>
          <a:srgbClr val="00B050"/>
        </a:solidFill>
      </dgm:spPr>
      <dgm:t>
        <a:bodyPr/>
        <a:lstStyle/>
        <a:p>
          <a:endParaRPr lang="en-US" dirty="0">
            <a:solidFill>
              <a:srgbClr val="00B050"/>
            </a:solidFill>
          </a:endParaRPr>
        </a:p>
      </dgm:t>
    </dgm:pt>
    <dgm:pt modelId="{A8D2F0F0-A045-4C74-9F81-521ADA188471}" type="parTrans" cxnId="{EC534BC9-B165-4AF6-8AB7-0737C8C31196}">
      <dgm:prSet/>
      <dgm:spPr/>
      <dgm:t>
        <a:bodyPr/>
        <a:lstStyle/>
        <a:p>
          <a:endParaRPr lang="en-US"/>
        </a:p>
      </dgm:t>
    </dgm:pt>
    <dgm:pt modelId="{613794C3-7B91-4301-A8A8-167999BAC34B}" type="sibTrans" cxnId="{EC534BC9-B165-4AF6-8AB7-0737C8C31196}">
      <dgm:prSet/>
      <dgm:spPr/>
      <dgm:t>
        <a:bodyPr/>
        <a:lstStyle/>
        <a:p>
          <a:endParaRPr lang="en-US"/>
        </a:p>
      </dgm:t>
    </dgm:pt>
    <dgm:pt modelId="{BD52E390-01F9-4AA5-B28C-5C6FCEABF1B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14CA3F7C-8EB9-49C9-8462-FF6CF480CF31}" type="parTrans" cxnId="{A2B863D2-EB4C-45AE-9877-F8949DEA3641}">
      <dgm:prSet/>
      <dgm:spPr/>
      <dgm:t>
        <a:bodyPr/>
        <a:lstStyle/>
        <a:p>
          <a:endParaRPr lang="en-US"/>
        </a:p>
      </dgm:t>
    </dgm:pt>
    <dgm:pt modelId="{97BE3D3F-2A8B-410D-A8E1-7A4D93ACBF33}" type="sibTrans" cxnId="{A2B863D2-EB4C-45AE-9877-F8949DEA3641}">
      <dgm:prSet/>
      <dgm:spPr/>
      <dgm:t>
        <a:bodyPr/>
        <a:lstStyle/>
        <a:p>
          <a:endParaRPr lang="en-US"/>
        </a:p>
      </dgm:t>
    </dgm:pt>
    <dgm:pt modelId="{C8E4FC71-6CE1-453A-88B3-B1BFEF474950}" type="pres">
      <dgm:prSet presAssocID="{03EB7D4F-025A-4F30-B22F-8E22337F610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83ACEA-25D6-47A7-AD92-AC417CD5DFD4}" type="pres">
      <dgm:prSet presAssocID="{03EB7D4F-025A-4F30-B22F-8E22337F6102}" presName="cycle" presStyleCnt="0"/>
      <dgm:spPr/>
    </dgm:pt>
    <dgm:pt modelId="{43F933F9-B0B9-41D7-B382-41019E25F2F3}" type="pres">
      <dgm:prSet presAssocID="{03EB7D4F-025A-4F30-B22F-8E22337F6102}" presName="centerShape" presStyleCnt="0"/>
      <dgm:spPr/>
    </dgm:pt>
    <dgm:pt modelId="{7C77AB83-CD68-4880-A025-BAEACAEDB360}" type="pres">
      <dgm:prSet presAssocID="{03EB7D4F-025A-4F30-B22F-8E22337F6102}" presName="connSite" presStyleLbl="node1" presStyleIdx="0" presStyleCnt="5"/>
      <dgm:spPr/>
    </dgm:pt>
    <dgm:pt modelId="{9AAFE826-B469-49B0-BF3C-FE55FCF0C57B}" type="pres">
      <dgm:prSet presAssocID="{03EB7D4F-025A-4F30-B22F-8E22337F6102}" presName="visible" presStyleLbl="node1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B5B6DD3D-503E-4932-9BF9-242A6E1A9F8E}" type="pres">
      <dgm:prSet presAssocID="{DB670588-C97D-4177-8F70-012E47FA9F07}" presName="Name25" presStyleLbl="parChTrans1D1" presStyleIdx="0" presStyleCnt="4"/>
      <dgm:spPr/>
      <dgm:t>
        <a:bodyPr/>
        <a:lstStyle/>
        <a:p>
          <a:endParaRPr lang="en-US"/>
        </a:p>
      </dgm:t>
    </dgm:pt>
    <dgm:pt modelId="{C4DAADB5-5409-437E-9A51-B82123A302A7}" type="pres">
      <dgm:prSet presAssocID="{01B90805-DCC2-4E55-9501-89DE93E438D2}" presName="node" presStyleCnt="0"/>
      <dgm:spPr/>
    </dgm:pt>
    <dgm:pt modelId="{45C3CCF2-69BC-4AEF-ACDB-CA22C3606269}" type="pres">
      <dgm:prSet presAssocID="{01B90805-DCC2-4E55-9501-89DE93E438D2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93A7CB-3CE7-4831-984B-877AAE6CD406}" type="pres">
      <dgm:prSet presAssocID="{01B90805-DCC2-4E55-9501-89DE93E438D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B9B03-64BF-497F-A0BF-463485C76995}" type="pres">
      <dgm:prSet presAssocID="{B8401B00-B274-4054-9999-1A70707279E9}" presName="Name25" presStyleLbl="parChTrans1D1" presStyleIdx="1" presStyleCnt="4"/>
      <dgm:spPr/>
      <dgm:t>
        <a:bodyPr/>
        <a:lstStyle/>
        <a:p>
          <a:endParaRPr lang="en-US"/>
        </a:p>
      </dgm:t>
    </dgm:pt>
    <dgm:pt modelId="{3950D2BA-7351-460C-A103-C32970F8DEC0}" type="pres">
      <dgm:prSet presAssocID="{FB95B206-F6A8-4F74-8FB6-DFAE830A8170}" presName="node" presStyleCnt="0"/>
      <dgm:spPr/>
    </dgm:pt>
    <dgm:pt modelId="{6ACEFAA3-61B1-406F-8149-594821A3E388}" type="pres">
      <dgm:prSet presAssocID="{FB95B206-F6A8-4F74-8FB6-DFAE830A8170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3F20ED-4401-4E60-984D-69D49B4D7A99}" type="pres">
      <dgm:prSet presAssocID="{FB95B206-F6A8-4F74-8FB6-DFAE830A8170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C7224-2BB1-4D43-89C7-9A733052B19D}" type="pres">
      <dgm:prSet presAssocID="{A8D2F0F0-A045-4C74-9F81-521ADA188471}" presName="Name25" presStyleLbl="parChTrans1D1" presStyleIdx="2" presStyleCnt="4"/>
      <dgm:spPr/>
      <dgm:t>
        <a:bodyPr/>
        <a:lstStyle/>
        <a:p>
          <a:endParaRPr lang="en-US"/>
        </a:p>
      </dgm:t>
    </dgm:pt>
    <dgm:pt modelId="{C0C6807E-BF24-4EDA-8373-06DE3DD54DDB}" type="pres">
      <dgm:prSet presAssocID="{8F19BA4F-F88F-42E8-91AA-E929A374CE83}" presName="node" presStyleCnt="0"/>
      <dgm:spPr/>
    </dgm:pt>
    <dgm:pt modelId="{5223E5B1-6C2D-4920-BA00-F3C0AFF143D1}" type="pres">
      <dgm:prSet presAssocID="{8F19BA4F-F88F-42E8-91AA-E929A374CE83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17053-F3DA-4C32-88E3-B609FDA105EE}" type="pres">
      <dgm:prSet presAssocID="{8F19BA4F-F88F-42E8-91AA-E929A374CE83}" presName="childNode" presStyleLbl="revTx" presStyleIdx="0" presStyleCnt="0">
        <dgm:presLayoutVars>
          <dgm:bulletEnabled val="1"/>
        </dgm:presLayoutVars>
      </dgm:prSet>
      <dgm:spPr/>
    </dgm:pt>
    <dgm:pt modelId="{166BC424-753B-45BC-A5B6-739CB67DCC4A}" type="pres">
      <dgm:prSet presAssocID="{14CA3F7C-8EB9-49C9-8462-FF6CF480CF31}" presName="Name25" presStyleLbl="parChTrans1D1" presStyleIdx="3" presStyleCnt="4"/>
      <dgm:spPr/>
      <dgm:t>
        <a:bodyPr/>
        <a:lstStyle/>
        <a:p>
          <a:endParaRPr lang="en-US"/>
        </a:p>
      </dgm:t>
    </dgm:pt>
    <dgm:pt modelId="{9807E00B-1AC5-46FE-83D4-E6FD34721E0A}" type="pres">
      <dgm:prSet presAssocID="{BD52E390-01F9-4AA5-B28C-5C6FCEABF1BF}" presName="node" presStyleCnt="0"/>
      <dgm:spPr/>
    </dgm:pt>
    <dgm:pt modelId="{47ABD3AC-B888-4CDA-A37A-E5A80DD68639}" type="pres">
      <dgm:prSet presAssocID="{BD52E390-01F9-4AA5-B28C-5C6FCEABF1BF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5081D4-4059-4A0B-9A99-14B008E8DA1F}" type="pres">
      <dgm:prSet presAssocID="{BD52E390-01F9-4AA5-B28C-5C6FCEABF1BF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7BF05657-4B91-4E53-89D7-D225A5860358}" type="presOf" srcId="{BD52E390-01F9-4AA5-B28C-5C6FCEABF1BF}" destId="{47ABD3AC-B888-4CDA-A37A-E5A80DD68639}" srcOrd="0" destOrd="0" presId="urn:microsoft.com/office/officeart/2005/8/layout/radial2"/>
    <dgm:cxn modelId="{A2B863D2-EB4C-45AE-9877-F8949DEA3641}" srcId="{03EB7D4F-025A-4F30-B22F-8E22337F6102}" destId="{BD52E390-01F9-4AA5-B28C-5C6FCEABF1BF}" srcOrd="3" destOrd="0" parTransId="{14CA3F7C-8EB9-49C9-8462-FF6CF480CF31}" sibTransId="{97BE3D3F-2A8B-410D-A8E1-7A4D93ACBF33}"/>
    <dgm:cxn modelId="{2BAA2041-B5E3-449C-ACA8-A902636A7815}" type="presOf" srcId="{03EB7D4F-025A-4F30-B22F-8E22337F6102}" destId="{C8E4FC71-6CE1-453A-88B3-B1BFEF474950}" srcOrd="0" destOrd="0" presId="urn:microsoft.com/office/officeart/2005/8/layout/radial2"/>
    <dgm:cxn modelId="{6A55400C-C16C-48D7-AF92-3FA06B504DFE}" type="presOf" srcId="{DB670588-C97D-4177-8F70-012E47FA9F07}" destId="{B5B6DD3D-503E-4932-9BF9-242A6E1A9F8E}" srcOrd="0" destOrd="0" presId="urn:microsoft.com/office/officeart/2005/8/layout/radial2"/>
    <dgm:cxn modelId="{6E311B69-A9F4-4B7B-8AA6-A449BDC45F36}" type="presOf" srcId="{8F19BA4F-F88F-42E8-91AA-E929A374CE83}" destId="{5223E5B1-6C2D-4920-BA00-F3C0AFF143D1}" srcOrd="0" destOrd="0" presId="urn:microsoft.com/office/officeart/2005/8/layout/radial2"/>
    <dgm:cxn modelId="{ECEEEBFB-EDB4-4991-8198-93306341155A}" type="presOf" srcId="{B8401B00-B274-4054-9999-1A70707279E9}" destId="{A79B9B03-64BF-497F-A0BF-463485C76995}" srcOrd="0" destOrd="0" presId="urn:microsoft.com/office/officeart/2005/8/layout/radial2"/>
    <dgm:cxn modelId="{E7D94B9B-866F-4B22-812A-32C2CF5F402C}" type="presOf" srcId="{FB95B206-F6A8-4F74-8FB6-DFAE830A8170}" destId="{6ACEFAA3-61B1-406F-8149-594821A3E388}" srcOrd="0" destOrd="0" presId="urn:microsoft.com/office/officeart/2005/8/layout/radial2"/>
    <dgm:cxn modelId="{63084950-9BCA-451D-9E3D-9A3668E958B6}" srcId="{03EB7D4F-025A-4F30-B22F-8E22337F6102}" destId="{01B90805-DCC2-4E55-9501-89DE93E438D2}" srcOrd="0" destOrd="0" parTransId="{DB670588-C97D-4177-8F70-012E47FA9F07}" sibTransId="{8E242D89-CD8B-493F-97CD-5F86F3D9ABC7}"/>
    <dgm:cxn modelId="{5EAF4672-B9C8-49AE-88FA-CD08C2213EF2}" type="presOf" srcId="{14CA3F7C-8EB9-49C9-8462-FF6CF480CF31}" destId="{166BC424-753B-45BC-A5B6-739CB67DCC4A}" srcOrd="0" destOrd="0" presId="urn:microsoft.com/office/officeart/2005/8/layout/radial2"/>
    <dgm:cxn modelId="{EC534BC9-B165-4AF6-8AB7-0737C8C31196}" srcId="{03EB7D4F-025A-4F30-B22F-8E22337F6102}" destId="{8F19BA4F-F88F-42E8-91AA-E929A374CE83}" srcOrd="2" destOrd="0" parTransId="{A8D2F0F0-A045-4C74-9F81-521ADA188471}" sibTransId="{613794C3-7B91-4301-A8A8-167999BAC34B}"/>
    <dgm:cxn modelId="{4AF59802-6E7F-4475-999A-79DF54D877C5}" type="presOf" srcId="{01B90805-DCC2-4E55-9501-89DE93E438D2}" destId="{45C3CCF2-69BC-4AEF-ACDB-CA22C3606269}" srcOrd="0" destOrd="0" presId="urn:microsoft.com/office/officeart/2005/8/layout/radial2"/>
    <dgm:cxn modelId="{CB5BD393-970E-4314-914C-8AF75CE10D19}" type="presOf" srcId="{A8D2F0F0-A045-4C74-9F81-521ADA188471}" destId="{8D3C7224-2BB1-4D43-89C7-9A733052B19D}" srcOrd="0" destOrd="0" presId="urn:microsoft.com/office/officeart/2005/8/layout/radial2"/>
    <dgm:cxn modelId="{A7FA172A-FEB8-4318-A65D-E324B25309C5}" srcId="{03EB7D4F-025A-4F30-B22F-8E22337F6102}" destId="{FB95B206-F6A8-4F74-8FB6-DFAE830A8170}" srcOrd="1" destOrd="0" parTransId="{B8401B00-B274-4054-9999-1A70707279E9}" sibTransId="{AF992425-ED13-490D-B07B-E84FC18AEDBA}"/>
    <dgm:cxn modelId="{67A7DF39-AA4B-4425-9342-79098AFAB6DB}" type="presParOf" srcId="{C8E4FC71-6CE1-453A-88B3-B1BFEF474950}" destId="{BC83ACEA-25D6-47A7-AD92-AC417CD5DFD4}" srcOrd="0" destOrd="0" presId="urn:microsoft.com/office/officeart/2005/8/layout/radial2"/>
    <dgm:cxn modelId="{2947EABA-0798-4BF0-B2FB-A1830717D902}" type="presParOf" srcId="{BC83ACEA-25D6-47A7-AD92-AC417CD5DFD4}" destId="{43F933F9-B0B9-41D7-B382-41019E25F2F3}" srcOrd="0" destOrd="0" presId="urn:microsoft.com/office/officeart/2005/8/layout/radial2"/>
    <dgm:cxn modelId="{4CFB7ADC-86A1-4BB3-803D-E404587ADF3B}" type="presParOf" srcId="{43F933F9-B0B9-41D7-B382-41019E25F2F3}" destId="{7C77AB83-CD68-4880-A025-BAEACAEDB360}" srcOrd="0" destOrd="0" presId="urn:microsoft.com/office/officeart/2005/8/layout/radial2"/>
    <dgm:cxn modelId="{C1223AF7-88E4-420A-B11E-69CF2DA2C69C}" type="presParOf" srcId="{43F933F9-B0B9-41D7-B382-41019E25F2F3}" destId="{9AAFE826-B469-49B0-BF3C-FE55FCF0C57B}" srcOrd="1" destOrd="0" presId="urn:microsoft.com/office/officeart/2005/8/layout/radial2"/>
    <dgm:cxn modelId="{9309F9A6-E962-4B23-8E11-85A9A3EE8EF8}" type="presParOf" srcId="{BC83ACEA-25D6-47A7-AD92-AC417CD5DFD4}" destId="{B5B6DD3D-503E-4932-9BF9-242A6E1A9F8E}" srcOrd="1" destOrd="0" presId="urn:microsoft.com/office/officeart/2005/8/layout/radial2"/>
    <dgm:cxn modelId="{FB1CDB20-92A3-4F22-91FD-AD9A07526476}" type="presParOf" srcId="{BC83ACEA-25D6-47A7-AD92-AC417CD5DFD4}" destId="{C4DAADB5-5409-437E-9A51-B82123A302A7}" srcOrd="2" destOrd="0" presId="urn:microsoft.com/office/officeart/2005/8/layout/radial2"/>
    <dgm:cxn modelId="{7C03063E-3EB7-4D27-8F5B-D8662739A246}" type="presParOf" srcId="{C4DAADB5-5409-437E-9A51-B82123A302A7}" destId="{45C3CCF2-69BC-4AEF-ACDB-CA22C3606269}" srcOrd="0" destOrd="0" presId="urn:microsoft.com/office/officeart/2005/8/layout/radial2"/>
    <dgm:cxn modelId="{BF09E698-98B1-431A-9A76-11C16AF114A1}" type="presParOf" srcId="{C4DAADB5-5409-437E-9A51-B82123A302A7}" destId="{0393A7CB-3CE7-4831-984B-877AAE6CD406}" srcOrd="1" destOrd="0" presId="urn:microsoft.com/office/officeart/2005/8/layout/radial2"/>
    <dgm:cxn modelId="{799ADBA3-73D8-4CD7-9736-725580E35C27}" type="presParOf" srcId="{BC83ACEA-25D6-47A7-AD92-AC417CD5DFD4}" destId="{A79B9B03-64BF-497F-A0BF-463485C76995}" srcOrd="3" destOrd="0" presId="urn:microsoft.com/office/officeart/2005/8/layout/radial2"/>
    <dgm:cxn modelId="{0E5F3C01-9C80-493A-8A62-E6F96D86BB9B}" type="presParOf" srcId="{BC83ACEA-25D6-47A7-AD92-AC417CD5DFD4}" destId="{3950D2BA-7351-460C-A103-C32970F8DEC0}" srcOrd="4" destOrd="0" presId="urn:microsoft.com/office/officeart/2005/8/layout/radial2"/>
    <dgm:cxn modelId="{3D39ABC6-17EB-4E3A-8BF6-90A7C287E10A}" type="presParOf" srcId="{3950D2BA-7351-460C-A103-C32970F8DEC0}" destId="{6ACEFAA3-61B1-406F-8149-594821A3E388}" srcOrd="0" destOrd="0" presId="urn:microsoft.com/office/officeart/2005/8/layout/radial2"/>
    <dgm:cxn modelId="{028CB0EF-BE1F-46A5-A9DE-E8D75F78917F}" type="presParOf" srcId="{3950D2BA-7351-460C-A103-C32970F8DEC0}" destId="{CF3F20ED-4401-4E60-984D-69D49B4D7A99}" srcOrd="1" destOrd="0" presId="urn:microsoft.com/office/officeart/2005/8/layout/radial2"/>
    <dgm:cxn modelId="{6465A59D-FF71-4D35-9BD6-5ED698B9CC54}" type="presParOf" srcId="{BC83ACEA-25D6-47A7-AD92-AC417CD5DFD4}" destId="{8D3C7224-2BB1-4D43-89C7-9A733052B19D}" srcOrd="5" destOrd="0" presId="urn:microsoft.com/office/officeart/2005/8/layout/radial2"/>
    <dgm:cxn modelId="{C73ADD8F-7132-48AD-BDA1-251B6F641992}" type="presParOf" srcId="{BC83ACEA-25D6-47A7-AD92-AC417CD5DFD4}" destId="{C0C6807E-BF24-4EDA-8373-06DE3DD54DDB}" srcOrd="6" destOrd="0" presId="urn:microsoft.com/office/officeart/2005/8/layout/radial2"/>
    <dgm:cxn modelId="{69982176-7489-44EB-B33C-B5F5B73851CB}" type="presParOf" srcId="{C0C6807E-BF24-4EDA-8373-06DE3DD54DDB}" destId="{5223E5B1-6C2D-4920-BA00-F3C0AFF143D1}" srcOrd="0" destOrd="0" presId="urn:microsoft.com/office/officeart/2005/8/layout/radial2"/>
    <dgm:cxn modelId="{1B0BAA67-051F-431E-AE6E-2099C04C8F2D}" type="presParOf" srcId="{C0C6807E-BF24-4EDA-8373-06DE3DD54DDB}" destId="{59817053-F3DA-4C32-88E3-B609FDA105EE}" srcOrd="1" destOrd="0" presId="urn:microsoft.com/office/officeart/2005/8/layout/radial2"/>
    <dgm:cxn modelId="{0BB66E3A-5396-41B5-8B51-D488E1CBD0BB}" type="presParOf" srcId="{BC83ACEA-25D6-47A7-AD92-AC417CD5DFD4}" destId="{166BC424-753B-45BC-A5B6-739CB67DCC4A}" srcOrd="7" destOrd="0" presId="urn:microsoft.com/office/officeart/2005/8/layout/radial2"/>
    <dgm:cxn modelId="{0E56056C-9777-463E-B0E8-A5CB8DBAF5AE}" type="presParOf" srcId="{BC83ACEA-25D6-47A7-AD92-AC417CD5DFD4}" destId="{9807E00B-1AC5-46FE-83D4-E6FD34721E0A}" srcOrd="8" destOrd="0" presId="urn:microsoft.com/office/officeart/2005/8/layout/radial2"/>
    <dgm:cxn modelId="{BE5E3CA0-5D40-42C6-A47A-68DB632A815B}" type="presParOf" srcId="{9807E00B-1AC5-46FE-83D4-E6FD34721E0A}" destId="{47ABD3AC-B888-4CDA-A37A-E5A80DD68639}" srcOrd="0" destOrd="0" presId="urn:microsoft.com/office/officeart/2005/8/layout/radial2"/>
    <dgm:cxn modelId="{5BFC380F-43B8-4FE8-9AD9-4CD5404944AC}" type="presParOf" srcId="{9807E00B-1AC5-46FE-83D4-E6FD34721E0A}" destId="{065081D4-4059-4A0B-9A99-14B008E8DA1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3EB7D4F-025A-4F30-B22F-8E22337F610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B90805-DCC2-4E55-9501-89DE93E438D2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DB670588-C97D-4177-8F70-012E47FA9F07}" type="parTrans" cxnId="{63084950-9BCA-451D-9E3D-9A3668E958B6}">
      <dgm:prSet/>
      <dgm:spPr/>
      <dgm:t>
        <a:bodyPr/>
        <a:lstStyle/>
        <a:p>
          <a:endParaRPr lang="en-US"/>
        </a:p>
      </dgm:t>
    </dgm:pt>
    <dgm:pt modelId="{8E242D89-CD8B-493F-97CD-5F86F3D9ABC7}" type="sibTrans" cxnId="{63084950-9BCA-451D-9E3D-9A3668E958B6}">
      <dgm:prSet/>
      <dgm:spPr/>
      <dgm:t>
        <a:bodyPr/>
        <a:lstStyle/>
        <a:p>
          <a:endParaRPr lang="en-US"/>
        </a:p>
      </dgm:t>
    </dgm:pt>
    <dgm:pt modelId="{FB95B206-F6A8-4F74-8FB6-DFAE830A8170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B8401B00-B274-4054-9999-1A70707279E9}" type="parTrans" cxnId="{A7FA172A-FEB8-4318-A65D-E324B25309C5}">
      <dgm:prSet/>
      <dgm:spPr/>
      <dgm:t>
        <a:bodyPr/>
        <a:lstStyle/>
        <a:p>
          <a:endParaRPr lang="en-US"/>
        </a:p>
      </dgm:t>
    </dgm:pt>
    <dgm:pt modelId="{AF992425-ED13-490D-B07B-E84FC18AEDBA}" type="sibTrans" cxnId="{A7FA172A-FEB8-4318-A65D-E324B25309C5}">
      <dgm:prSet/>
      <dgm:spPr/>
      <dgm:t>
        <a:bodyPr/>
        <a:lstStyle/>
        <a:p>
          <a:endParaRPr lang="en-US"/>
        </a:p>
      </dgm:t>
    </dgm:pt>
    <dgm:pt modelId="{8F19BA4F-F88F-42E8-91AA-E929A374CE83}">
      <dgm:prSet phldrT="[Text]"/>
      <dgm:spPr>
        <a:solidFill>
          <a:srgbClr val="00B050"/>
        </a:solidFill>
      </dgm:spPr>
      <dgm:t>
        <a:bodyPr/>
        <a:lstStyle/>
        <a:p>
          <a:endParaRPr lang="en-US" dirty="0">
            <a:solidFill>
              <a:srgbClr val="00B050"/>
            </a:solidFill>
          </a:endParaRPr>
        </a:p>
      </dgm:t>
    </dgm:pt>
    <dgm:pt modelId="{A8D2F0F0-A045-4C74-9F81-521ADA188471}" type="parTrans" cxnId="{EC534BC9-B165-4AF6-8AB7-0737C8C31196}">
      <dgm:prSet/>
      <dgm:spPr/>
      <dgm:t>
        <a:bodyPr/>
        <a:lstStyle/>
        <a:p>
          <a:endParaRPr lang="en-US"/>
        </a:p>
      </dgm:t>
    </dgm:pt>
    <dgm:pt modelId="{613794C3-7B91-4301-A8A8-167999BAC34B}" type="sibTrans" cxnId="{EC534BC9-B165-4AF6-8AB7-0737C8C31196}">
      <dgm:prSet/>
      <dgm:spPr/>
      <dgm:t>
        <a:bodyPr/>
        <a:lstStyle/>
        <a:p>
          <a:endParaRPr lang="en-US"/>
        </a:p>
      </dgm:t>
    </dgm:pt>
    <dgm:pt modelId="{BD52E390-01F9-4AA5-B28C-5C6FCEABF1BF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14CA3F7C-8EB9-49C9-8462-FF6CF480CF31}" type="parTrans" cxnId="{A2B863D2-EB4C-45AE-9877-F8949DEA3641}">
      <dgm:prSet/>
      <dgm:spPr/>
      <dgm:t>
        <a:bodyPr/>
        <a:lstStyle/>
        <a:p>
          <a:endParaRPr lang="en-US"/>
        </a:p>
      </dgm:t>
    </dgm:pt>
    <dgm:pt modelId="{97BE3D3F-2A8B-410D-A8E1-7A4D93ACBF33}" type="sibTrans" cxnId="{A2B863D2-EB4C-45AE-9877-F8949DEA3641}">
      <dgm:prSet/>
      <dgm:spPr/>
      <dgm:t>
        <a:bodyPr/>
        <a:lstStyle/>
        <a:p>
          <a:endParaRPr lang="en-US"/>
        </a:p>
      </dgm:t>
    </dgm:pt>
    <dgm:pt modelId="{C8E4FC71-6CE1-453A-88B3-B1BFEF474950}" type="pres">
      <dgm:prSet presAssocID="{03EB7D4F-025A-4F30-B22F-8E22337F610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83ACEA-25D6-47A7-AD92-AC417CD5DFD4}" type="pres">
      <dgm:prSet presAssocID="{03EB7D4F-025A-4F30-B22F-8E22337F6102}" presName="cycle" presStyleCnt="0"/>
      <dgm:spPr/>
    </dgm:pt>
    <dgm:pt modelId="{43F933F9-B0B9-41D7-B382-41019E25F2F3}" type="pres">
      <dgm:prSet presAssocID="{03EB7D4F-025A-4F30-B22F-8E22337F6102}" presName="centerShape" presStyleCnt="0"/>
      <dgm:spPr/>
    </dgm:pt>
    <dgm:pt modelId="{7C77AB83-CD68-4880-A025-BAEACAEDB360}" type="pres">
      <dgm:prSet presAssocID="{03EB7D4F-025A-4F30-B22F-8E22337F6102}" presName="connSite" presStyleLbl="node1" presStyleIdx="0" presStyleCnt="5"/>
      <dgm:spPr/>
    </dgm:pt>
    <dgm:pt modelId="{9AAFE826-B469-49B0-BF3C-FE55FCF0C57B}" type="pres">
      <dgm:prSet presAssocID="{03EB7D4F-025A-4F30-B22F-8E22337F6102}" presName="visible" presStyleLbl="node1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B5B6DD3D-503E-4932-9BF9-242A6E1A9F8E}" type="pres">
      <dgm:prSet presAssocID="{DB670588-C97D-4177-8F70-012E47FA9F07}" presName="Name25" presStyleLbl="parChTrans1D1" presStyleIdx="0" presStyleCnt="4"/>
      <dgm:spPr/>
      <dgm:t>
        <a:bodyPr/>
        <a:lstStyle/>
        <a:p>
          <a:endParaRPr lang="en-US"/>
        </a:p>
      </dgm:t>
    </dgm:pt>
    <dgm:pt modelId="{C4DAADB5-5409-437E-9A51-B82123A302A7}" type="pres">
      <dgm:prSet presAssocID="{01B90805-DCC2-4E55-9501-89DE93E438D2}" presName="node" presStyleCnt="0"/>
      <dgm:spPr/>
    </dgm:pt>
    <dgm:pt modelId="{45C3CCF2-69BC-4AEF-ACDB-CA22C3606269}" type="pres">
      <dgm:prSet presAssocID="{01B90805-DCC2-4E55-9501-89DE93E438D2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93A7CB-3CE7-4831-984B-877AAE6CD406}" type="pres">
      <dgm:prSet presAssocID="{01B90805-DCC2-4E55-9501-89DE93E438D2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B9B03-64BF-497F-A0BF-463485C76995}" type="pres">
      <dgm:prSet presAssocID="{B8401B00-B274-4054-9999-1A70707279E9}" presName="Name25" presStyleLbl="parChTrans1D1" presStyleIdx="1" presStyleCnt="4"/>
      <dgm:spPr/>
      <dgm:t>
        <a:bodyPr/>
        <a:lstStyle/>
        <a:p>
          <a:endParaRPr lang="en-US"/>
        </a:p>
      </dgm:t>
    </dgm:pt>
    <dgm:pt modelId="{3950D2BA-7351-460C-A103-C32970F8DEC0}" type="pres">
      <dgm:prSet presAssocID="{FB95B206-F6A8-4F74-8FB6-DFAE830A8170}" presName="node" presStyleCnt="0"/>
      <dgm:spPr/>
    </dgm:pt>
    <dgm:pt modelId="{6ACEFAA3-61B1-406F-8149-594821A3E388}" type="pres">
      <dgm:prSet presAssocID="{FB95B206-F6A8-4F74-8FB6-DFAE830A8170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3F20ED-4401-4E60-984D-69D49B4D7A99}" type="pres">
      <dgm:prSet presAssocID="{FB95B206-F6A8-4F74-8FB6-DFAE830A8170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C7224-2BB1-4D43-89C7-9A733052B19D}" type="pres">
      <dgm:prSet presAssocID="{A8D2F0F0-A045-4C74-9F81-521ADA188471}" presName="Name25" presStyleLbl="parChTrans1D1" presStyleIdx="2" presStyleCnt="4"/>
      <dgm:spPr/>
      <dgm:t>
        <a:bodyPr/>
        <a:lstStyle/>
        <a:p>
          <a:endParaRPr lang="en-US"/>
        </a:p>
      </dgm:t>
    </dgm:pt>
    <dgm:pt modelId="{C0C6807E-BF24-4EDA-8373-06DE3DD54DDB}" type="pres">
      <dgm:prSet presAssocID="{8F19BA4F-F88F-42E8-91AA-E929A374CE83}" presName="node" presStyleCnt="0"/>
      <dgm:spPr/>
    </dgm:pt>
    <dgm:pt modelId="{5223E5B1-6C2D-4920-BA00-F3C0AFF143D1}" type="pres">
      <dgm:prSet presAssocID="{8F19BA4F-F88F-42E8-91AA-E929A374CE83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817053-F3DA-4C32-88E3-B609FDA105EE}" type="pres">
      <dgm:prSet presAssocID="{8F19BA4F-F88F-42E8-91AA-E929A374CE83}" presName="childNode" presStyleLbl="revTx" presStyleIdx="0" presStyleCnt="0">
        <dgm:presLayoutVars>
          <dgm:bulletEnabled val="1"/>
        </dgm:presLayoutVars>
      </dgm:prSet>
      <dgm:spPr/>
    </dgm:pt>
    <dgm:pt modelId="{166BC424-753B-45BC-A5B6-739CB67DCC4A}" type="pres">
      <dgm:prSet presAssocID="{14CA3F7C-8EB9-49C9-8462-FF6CF480CF31}" presName="Name25" presStyleLbl="parChTrans1D1" presStyleIdx="3" presStyleCnt="4"/>
      <dgm:spPr/>
      <dgm:t>
        <a:bodyPr/>
        <a:lstStyle/>
        <a:p>
          <a:endParaRPr lang="en-US"/>
        </a:p>
      </dgm:t>
    </dgm:pt>
    <dgm:pt modelId="{9807E00B-1AC5-46FE-83D4-E6FD34721E0A}" type="pres">
      <dgm:prSet presAssocID="{BD52E390-01F9-4AA5-B28C-5C6FCEABF1BF}" presName="node" presStyleCnt="0"/>
      <dgm:spPr/>
    </dgm:pt>
    <dgm:pt modelId="{47ABD3AC-B888-4CDA-A37A-E5A80DD68639}" type="pres">
      <dgm:prSet presAssocID="{BD52E390-01F9-4AA5-B28C-5C6FCEABF1BF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5081D4-4059-4A0B-9A99-14B008E8DA1F}" type="pres">
      <dgm:prSet presAssocID="{BD52E390-01F9-4AA5-B28C-5C6FCEABF1BF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EC534BC9-B165-4AF6-8AB7-0737C8C31196}" srcId="{03EB7D4F-025A-4F30-B22F-8E22337F6102}" destId="{8F19BA4F-F88F-42E8-91AA-E929A374CE83}" srcOrd="2" destOrd="0" parTransId="{A8D2F0F0-A045-4C74-9F81-521ADA188471}" sibTransId="{613794C3-7B91-4301-A8A8-167999BAC34B}"/>
    <dgm:cxn modelId="{5F208CE0-6638-4B83-8DC2-2547798FD4E3}" type="presOf" srcId="{01B90805-DCC2-4E55-9501-89DE93E438D2}" destId="{45C3CCF2-69BC-4AEF-ACDB-CA22C3606269}" srcOrd="0" destOrd="0" presId="urn:microsoft.com/office/officeart/2005/8/layout/radial2"/>
    <dgm:cxn modelId="{89112FB2-B6FD-4C88-AF85-961C728A8D3B}" type="presOf" srcId="{B8401B00-B274-4054-9999-1A70707279E9}" destId="{A79B9B03-64BF-497F-A0BF-463485C76995}" srcOrd="0" destOrd="0" presId="urn:microsoft.com/office/officeart/2005/8/layout/radial2"/>
    <dgm:cxn modelId="{A7FA172A-FEB8-4318-A65D-E324B25309C5}" srcId="{03EB7D4F-025A-4F30-B22F-8E22337F6102}" destId="{FB95B206-F6A8-4F74-8FB6-DFAE830A8170}" srcOrd="1" destOrd="0" parTransId="{B8401B00-B274-4054-9999-1A70707279E9}" sibTransId="{AF992425-ED13-490D-B07B-E84FC18AEDBA}"/>
    <dgm:cxn modelId="{F85911A6-1B88-41BB-A5A8-14F37374FE9C}" type="presOf" srcId="{14CA3F7C-8EB9-49C9-8462-FF6CF480CF31}" destId="{166BC424-753B-45BC-A5B6-739CB67DCC4A}" srcOrd="0" destOrd="0" presId="urn:microsoft.com/office/officeart/2005/8/layout/radial2"/>
    <dgm:cxn modelId="{296F57F0-B051-493C-AAB1-70B98F4881F0}" type="presOf" srcId="{8F19BA4F-F88F-42E8-91AA-E929A374CE83}" destId="{5223E5B1-6C2D-4920-BA00-F3C0AFF143D1}" srcOrd="0" destOrd="0" presId="urn:microsoft.com/office/officeart/2005/8/layout/radial2"/>
    <dgm:cxn modelId="{A2B863D2-EB4C-45AE-9877-F8949DEA3641}" srcId="{03EB7D4F-025A-4F30-B22F-8E22337F6102}" destId="{BD52E390-01F9-4AA5-B28C-5C6FCEABF1BF}" srcOrd="3" destOrd="0" parTransId="{14CA3F7C-8EB9-49C9-8462-FF6CF480CF31}" sibTransId="{97BE3D3F-2A8B-410D-A8E1-7A4D93ACBF33}"/>
    <dgm:cxn modelId="{76F44CDA-8D33-490D-9585-02ACFDBED4DE}" type="presOf" srcId="{FB95B206-F6A8-4F74-8FB6-DFAE830A8170}" destId="{6ACEFAA3-61B1-406F-8149-594821A3E388}" srcOrd="0" destOrd="0" presId="urn:microsoft.com/office/officeart/2005/8/layout/radial2"/>
    <dgm:cxn modelId="{CBC7F965-1AB4-437A-8740-74AF30EC5962}" type="presOf" srcId="{03EB7D4F-025A-4F30-B22F-8E22337F6102}" destId="{C8E4FC71-6CE1-453A-88B3-B1BFEF474950}" srcOrd="0" destOrd="0" presId="urn:microsoft.com/office/officeart/2005/8/layout/radial2"/>
    <dgm:cxn modelId="{723BEC35-CA87-4A5B-B278-586EED3197C5}" type="presOf" srcId="{A8D2F0F0-A045-4C74-9F81-521ADA188471}" destId="{8D3C7224-2BB1-4D43-89C7-9A733052B19D}" srcOrd="0" destOrd="0" presId="urn:microsoft.com/office/officeart/2005/8/layout/radial2"/>
    <dgm:cxn modelId="{358DBA56-01A6-4ED0-9666-5EC7E64C9195}" type="presOf" srcId="{BD52E390-01F9-4AA5-B28C-5C6FCEABF1BF}" destId="{47ABD3AC-B888-4CDA-A37A-E5A80DD68639}" srcOrd="0" destOrd="0" presId="urn:microsoft.com/office/officeart/2005/8/layout/radial2"/>
    <dgm:cxn modelId="{63084950-9BCA-451D-9E3D-9A3668E958B6}" srcId="{03EB7D4F-025A-4F30-B22F-8E22337F6102}" destId="{01B90805-DCC2-4E55-9501-89DE93E438D2}" srcOrd="0" destOrd="0" parTransId="{DB670588-C97D-4177-8F70-012E47FA9F07}" sibTransId="{8E242D89-CD8B-493F-97CD-5F86F3D9ABC7}"/>
    <dgm:cxn modelId="{2C604BF1-F574-4241-B717-978EB35BDC80}" type="presOf" srcId="{DB670588-C97D-4177-8F70-012E47FA9F07}" destId="{B5B6DD3D-503E-4932-9BF9-242A6E1A9F8E}" srcOrd="0" destOrd="0" presId="urn:microsoft.com/office/officeart/2005/8/layout/radial2"/>
    <dgm:cxn modelId="{16ED088A-073C-419C-80DD-B38C6D82E712}" type="presParOf" srcId="{C8E4FC71-6CE1-453A-88B3-B1BFEF474950}" destId="{BC83ACEA-25D6-47A7-AD92-AC417CD5DFD4}" srcOrd="0" destOrd="0" presId="urn:microsoft.com/office/officeart/2005/8/layout/radial2"/>
    <dgm:cxn modelId="{CDD00213-ADBA-44BD-ACF7-C02EEF3BB74E}" type="presParOf" srcId="{BC83ACEA-25D6-47A7-AD92-AC417CD5DFD4}" destId="{43F933F9-B0B9-41D7-B382-41019E25F2F3}" srcOrd="0" destOrd="0" presId="urn:microsoft.com/office/officeart/2005/8/layout/radial2"/>
    <dgm:cxn modelId="{C2CDB6F4-5CD7-4C35-BA81-73895A50A6F1}" type="presParOf" srcId="{43F933F9-B0B9-41D7-B382-41019E25F2F3}" destId="{7C77AB83-CD68-4880-A025-BAEACAEDB360}" srcOrd="0" destOrd="0" presId="urn:microsoft.com/office/officeart/2005/8/layout/radial2"/>
    <dgm:cxn modelId="{9A152B78-7BF6-4B5E-9956-93959B8F9D37}" type="presParOf" srcId="{43F933F9-B0B9-41D7-B382-41019E25F2F3}" destId="{9AAFE826-B469-49B0-BF3C-FE55FCF0C57B}" srcOrd="1" destOrd="0" presId="urn:microsoft.com/office/officeart/2005/8/layout/radial2"/>
    <dgm:cxn modelId="{0263C4F6-7331-4AE7-8191-F896B24DADD2}" type="presParOf" srcId="{BC83ACEA-25D6-47A7-AD92-AC417CD5DFD4}" destId="{B5B6DD3D-503E-4932-9BF9-242A6E1A9F8E}" srcOrd="1" destOrd="0" presId="urn:microsoft.com/office/officeart/2005/8/layout/radial2"/>
    <dgm:cxn modelId="{F7273468-DEA0-4DE9-8C2E-2CE3D184A0BD}" type="presParOf" srcId="{BC83ACEA-25D6-47A7-AD92-AC417CD5DFD4}" destId="{C4DAADB5-5409-437E-9A51-B82123A302A7}" srcOrd="2" destOrd="0" presId="urn:microsoft.com/office/officeart/2005/8/layout/radial2"/>
    <dgm:cxn modelId="{E3417DB7-D09F-4BC3-AC3B-73D6E6DA0A72}" type="presParOf" srcId="{C4DAADB5-5409-437E-9A51-B82123A302A7}" destId="{45C3CCF2-69BC-4AEF-ACDB-CA22C3606269}" srcOrd="0" destOrd="0" presId="urn:microsoft.com/office/officeart/2005/8/layout/radial2"/>
    <dgm:cxn modelId="{107878BE-08FA-447B-8226-DEC894F7B547}" type="presParOf" srcId="{C4DAADB5-5409-437E-9A51-B82123A302A7}" destId="{0393A7CB-3CE7-4831-984B-877AAE6CD406}" srcOrd="1" destOrd="0" presId="urn:microsoft.com/office/officeart/2005/8/layout/radial2"/>
    <dgm:cxn modelId="{EF4F2459-BDF8-4A87-92CB-E55078139F2C}" type="presParOf" srcId="{BC83ACEA-25D6-47A7-AD92-AC417CD5DFD4}" destId="{A79B9B03-64BF-497F-A0BF-463485C76995}" srcOrd="3" destOrd="0" presId="urn:microsoft.com/office/officeart/2005/8/layout/radial2"/>
    <dgm:cxn modelId="{455D334A-58A1-4458-A4FB-587E91BAFD1B}" type="presParOf" srcId="{BC83ACEA-25D6-47A7-AD92-AC417CD5DFD4}" destId="{3950D2BA-7351-460C-A103-C32970F8DEC0}" srcOrd="4" destOrd="0" presId="urn:microsoft.com/office/officeart/2005/8/layout/radial2"/>
    <dgm:cxn modelId="{323387AF-1C2B-4A8A-8439-44F1D1FA7E36}" type="presParOf" srcId="{3950D2BA-7351-460C-A103-C32970F8DEC0}" destId="{6ACEFAA3-61B1-406F-8149-594821A3E388}" srcOrd="0" destOrd="0" presId="urn:microsoft.com/office/officeart/2005/8/layout/radial2"/>
    <dgm:cxn modelId="{78599901-6EFF-4722-BA9A-241896A90784}" type="presParOf" srcId="{3950D2BA-7351-460C-A103-C32970F8DEC0}" destId="{CF3F20ED-4401-4E60-984D-69D49B4D7A99}" srcOrd="1" destOrd="0" presId="urn:microsoft.com/office/officeart/2005/8/layout/radial2"/>
    <dgm:cxn modelId="{2BE0E6B3-C2C8-4799-9404-D60D2028A965}" type="presParOf" srcId="{BC83ACEA-25D6-47A7-AD92-AC417CD5DFD4}" destId="{8D3C7224-2BB1-4D43-89C7-9A733052B19D}" srcOrd="5" destOrd="0" presId="urn:microsoft.com/office/officeart/2005/8/layout/radial2"/>
    <dgm:cxn modelId="{3C875E90-44AA-4456-AE73-8DA2790CFD93}" type="presParOf" srcId="{BC83ACEA-25D6-47A7-AD92-AC417CD5DFD4}" destId="{C0C6807E-BF24-4EDA-8373-06DE3DD54DDB}" srcOrd="6" destOrd="0" presId="urn:microsoft.com/office/officeart/2005/8/layout/radial2"/>
    <dgm:cxn modelId="{7B6F764C-9C16-4320-A493-B3A18A146A5F}" type="presParOf" srcId="{C0C6807E-BF24-4EDA-8373-06DE3DD54DDB}" destId="{5223E5B1-6C2D-4920-BA00-F3C0AFF143D1}" srcOrd="0" destOrd="0" presId="urn:microsoft.com/office/officeart/2005/8/layout/radial2"/>
    <dgm:cxn modelId="{F5426464-6AB2-4A64-945F-C6CC1C83CFF9}" type="presParOf" srcId="{C0C6807E-BF24-4EDA-8373-06DE3DD54DDB}" destId="{59817053-F3DA-4C32-88E3-B609FDA105EE}" srcOrd="1" destOrd="0" presId="urn:microsoft.com/office/officeart/2005/8/layout/radial2"/>
    <dgm:cxn modelId="{E723B50C-BC82-4517-B29C-0A4226436129}" type="presParOf" srcId="{BC83ACEA-25D6-47A7-AD92-AC417CD5DFD4}" destId="{166BC424-753B-45BC-A5B6-739CB67DCC4A}" srcOrd="7" destOrd="0" presId="urn:microsoft.com/office/officeart/2005/8/layout/radial2"/>
    <dgm:cxn modelId="{58CF5E63-764A-408E-8165-151E4C72A6E5}" type="presParOf" srcId="{BC83ACEA-25D6-47A7-AD92-AC417CD5DFD4}" destId="{9807E00B-1AC5-46FE-83D4-E6FD34721E0A}" srcOrd="8" destOrd="0" presId="urn:microsoft.com/office/officeart/2005/8/layout/radial2"/>
    <dgm:cxn modelId="{2EAE1CCB-84A8-407D-9EE5-766E65ED1E79}" type="presParOf" srcId="{9807E00B-1AC5-46FE-83D4-E6FD34721E0A}" destId="{47ABD3AC-B888-4CDA-A37A-E5A80DD68639}" srcOrd="0" destOrd="0" presId="urn:microsoft.com/office/officeart/2005/8/layout/radial2"/>
    <dgm:cxn modelId="{01C6C67E-D4D6-4240-BF44-550BDCE11C52}" type="presParOf" srcId="{9807E00B-1AC5-46FE-83D4-E6FD34721E0A}" destId="{065081D4-4059-4A0B-9A99-14B008E8DA1F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A2A2CECD-F71F-4C03-8E09-E7C15E2CA49B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3A28FC-F701-4514-8374-C2DAE58F8C4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9CCF981F-0FAF-4C7F-A68F-83BC85C7C07C}" type="parTrans" cxnId="{D9578930-DB50-470C-AFF1-F62B6EE3335F}">
      <dgm:prSet/>
      <dgm:spPr/>
      <dgm:t>
        <a:bodyPr/>
        <a:lstStyle/>
        <a:p>
          <a:endParaRPr lang="en-US"/>
        </a:p>
      </dgm:t>
    </dgm:pt>
    <dgm:pt modelId="{F74A7C5D-FB9B-4B72-9F10-A97C430C9E55}" type="sibTrans" cxnId="{D9578930-DB50-470C-AFF1-F62B6EE3335F}">
      <dgm:prSet/>
      <dgm:spPr/>
      <dgm:t>
        <a:bodyPr/>
        <a:lstStyle/>
        <a:p>
          <a:endParaRPr lang="en-US"/>
        </a:p>
      </dgm:t>
    </dgm:pt>
    <dgm:pt modelId="{091AAF75-4F71-4099-BDE0-D00F6DB4E4E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D9D6E5F6-B1CB-4838-8040-D548F4FD8B3F}" type="parTrans" cxnId="{27BE4DE7-8AFD-42A2-ACFE-F350DA88A93E}">
      <dgm:prSet/>
      <dgm:spPr/>
      <dgm:t>
        <a:bodyPr/>
        <a:lstStyle/>
        <a:p>
          <a:endParaRPr lang="en-US"/>
        </a:p>
      </dgm:t>
    </dgm:pt>
    <dgm:pt modelId="{D4C3CCB2-8A10-4701-81E2-CEAD17A31A48}" type="sibTrans" cxnId="{27BE4DE7-8AFD-42A2-ACFE-F350DA88A93E}">
      <dgm:prSet/>
      <dgm:spPr/>
      <dgm:t>
        <a:bodyPr/>
        <a:lstStyle/>
        <a:p>
          <a:endParaRPr lang="en-US"/>
        </a:p>
      </dgm:t>
    </dgm:pt>
    <dgm:pt modelId="{C0A90E55-9F6C-4B36-A66F-DAF710EB6671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A9FF38FC-A55E-4EA6-8EFC-513FD21428A3}" type="parTrans" cxnId="{0C04F112-4FC5-4837-BCE7-38BB1F2FF706}">
      <dgm:prSet/>
      <dgm:spPr/>
      <dgm:t>
        <a:bodyPr/>
        <a:lstStyle/>
        <a:p>
          <a:endParaRPr lang="en-US"/>
        </a:p>
      </dgm:t>
    </dgm:pt>
    <dgm:pt modelId="{295E2259-4AFB-4CF2-979C-9FFD23F1641F}" type="sibTrans" cxnId="{0C04F112-4FC5-4837-BCE7-38BB1F2FF706}">
      <dgm:prSet/>
      <dgm:spPr/>
      <dgm:t>
        <a:bodyPr/>
        <a:lstStyle/>
        <a:p>
          <a:endParaRPr lang="en-US"/>
        </a:p>
      </dgm:t>
    </dgm:pt>
    <dgm:pt modelId="{3440F0B1-258F-4F51-A8D4-8D3BD0C1A629}">
      <dgm:prSet phldrT="[Text]"/>
      <dgm:spPr>
        <a:solidFill>
          <a:srgbClr val="FF0000"/>
        </a:solidFill>
      </dgm:spPr>
      <dgm:t>
        <a:bodyPr/>
        <a:lstStyle/>
        <a:p>
          <a:endParaRPr lang="en-US" dirty="0"/>
        </a:p>
      </dgm:t>
    </dgm:pt>
    <dgm:pt modelId="{7069774C-3016-4860-9B57-8A2B7869E549}" type="parTrans" cxnId="{8080CEC5-7509-491D-BB3A-2552FE2424F1}">
      <dgm:prSet/>
      <dgm:spPr/>
      <dgm:t>
        <a:bodyPr/>
        <a:lstStyle/>
        <a:p>
          <a:endParaRPr lang="en-US"/>
        </a:p>
      </dgm:t>
    </dgm:pt>
    <dgm:pt modelId="{23B9492D-2333-4426-BE26-611119064E2F}" type="sibTrans" cxnId="{8080CEC5-7509-491D-BB3A-2552FE2424F1}">
      <dgm:prSet/>
      <dgm:spPr/>
      <dgm:t>
        <a:bodyPr/>
        <a:lstStyle/>
        <a:p>
          <a:endParaRPr lang="en-US"/>
        </a:p>
      </dgm:t>
    </dgm:pt>
    <dgm:pt modelId="{E0BC1DD1-53D3-4F79-A9B1-1EEED7D18819}" type="pres">
      <dgm:prSet presAssocID="{A2A2CECD-F71F-4C03-8E09-E7C15E2CA49B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627C1C-7931-46E4-A071-EF56C1D3B39B}" type="pres">
      <dgm:prSet presAssocID="{A2A2CECD-F71F-4C03-8E09-E7C15E2CA49B}" presName="cycle" presStyleCnt="0"/>
      <dgm:spPr/>
    </dgm:pt>
    <dgm:pt modelId="{84137662-AB82-4EFB-8733-EDA53776BF13}" type="pres">
      <dgm:prSet presAssocID="{A2A2CECD-F71F-4C03-8E09-E7C15E2CA49B}" presName="centerShape" presStyleCnt="0"/>
      <dgm:spPr/>
    </dgm:pt>
    <dgm:pt modelId="{DA785CB1-0128-446F-8DFD-77625DFD7061}" type="pres">
      <dgm:prSet presAssocID="{A2A2CECD-F71F-4C03-8E09-E7C15E2CA49B}" presName="connSite" presStyleLbl="node1" presStyleIdx="0" presStyleCnt="5"/>
      <dgm:spPr/>
    </dgm:pt>
    <dgm:pt modelId="{31BA9554-B207-4C5A-B530-5D885EFB1EBC}" type="pres">
      <dgm:prSet presAssocID="{A2A2CECD-F71F-4C03-8E09-E7C15E2CA49B}" presName="visible" presStyleLbl="node1" presStyleIdx="0" presStyleCnt="5" custLinFactNeighborX="3913" custLinFactNeighborY="-5083"/>
      <dgm:spPr>
        <a:solidFill>
          <a:schemeClr val="accent1">
            <a:lumMod val="20000"/>
            <a:lumOff val="80000"/>
          </a:schemeClr>
        </a:solidFill>
      </dgm:spPr>
    </dgm:pt>
    <dgm:pt modelId="{A2E0D70D-22A8-408A-B349-96277AECD434}" type="pres">
      <dgm:prSet presAssocID="{9CCF981F-0FAF-4C7F-A68F-83BC85C7C07C}" presName="Name25" presStyleLbl="parChTrans1D1" presStyleIdx="0" presStyleCnt="4"/>
      <dgm:spPr/>
      <dgm:t>
        <a:bodyPr/>
        <a:lstStyle/>
        <a:p>
          <a:endParaRPr lang="en-US"/>
        </a:p>
      </dgm:t>
    </dgm:pt>
    <dgm:pt modelId="{67DD1BAA-5139-4DC5-AF27-4696C693EB9A}" type="pres">
      <dgm:prSet presAssocID="{513A28FC-F701-4514-8374-C2DAE58F8C46}" presName="node" presStyleCnt="0"/>
      <dgm:spPr/>
    </dgm:pt>
    <dgm:pt modelId="{4CA9D7B0-9587-4241-AE54-2AE5C0E3C056}" type="pres">
      <dgm:prSet presAssocID="{513A28FC-F701-4514-8374-C2DAE58F8C46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1968FD-4BD7-439A-8827-AE0B0A3C5226}" type="pres">
      <dgm:prSet presAssocID="{513A28FC-F701-4514-8374-C2DAE58F8C4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F533-111F-4834-89FD-BFB663FDBE81}" type="pres">
      <dgm:prSet presAssocID="{D9D6E5F6-B1CB-4838-8040-D548F4FD8B3F}" presName="Name25" presStyleLbl="parChTrans1D1" presStyleIdx="1" presStyleCnt="4"/>
      <dgm:spPr/>
      <dgm:t>
        <a:bodyPr/>
        <a:lstStyle/>
        <a:p>
          <a:endParaRPr lang="en-US"/>
        </a:p>
      </dgm:t>
    </dgm:pt>
    <dgm:pt modelId="{606E185A-617C-4818-B76F-218CB0744A15}" type="pres">
      <dgm:prSet presAssocID="{091AAF75-4F71-4099-BDE0-D00F6DB4E4E9}" presName="node" presStyleCnt="0"/>
      <dgm:spPr/>
    </dgm:pt>
    <dgm:pt modelId="{A8179A18-F28A-4326-A423-92C0D7D2FF85}" type="pres">
      <dgm:prSet presAssocID="{091AAF75-4F71-4099-BDE0-D00F6DB4E4E9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131981-96CA-479A-B379-041004F4CDF0}" type="pres">
      <dgm:prSet presAssocID="{091AAF75-4F71-4099-BDE0-D00F6DB4E4E9}" presName="childNode" presStyleLbl="revTx" presStyleIdx="0" presStyleCnt="0">
        <dgm:presLayoutVars>
          <dgm:bulletEnabled val="1"/>
        </dgm:presLayoutVars>
      </dgm:prSet>
      <dgm:spPr/>
    </dgm:pt>
    <dgm:pt modelId="{44CFDC05-C6CD-439D-8563-CC4FB92ED73B}" type="pres">
      <dgm:prSet presAssocID="{A9FF38FC-A55E-4EA6-8EFC-513FD21428A3}" presName="Name25" presStyleLbl="parChTrans1D1" presStyleIdx="2" presStyleCnt="4"/>
      <dgm:spPr/>
      <dgm:t>
        <a:bodyPr/>
        <a:lstStyle/>
        <a:p>
          <a:endParaRPr lang="en-US"/>
        </a:p>
      </dgm:t>
    </dgm:pt>
    <dgm:pt modelId="{CB02CD95-F04C-4439-A676-1BA81EF1A16F}" type="pres">
      <dgm:prSet presAssocID="{C0A90E55-9F6C-4B36-A66F-DAF710EB6671}" presName="node" presStyleCnt="0"/>
      <dgm:spPr/>
    </dgm:pt>
    <dgm:pt modelId="{E4978CDE-BD5D-4C15-B93F-8C406AB04A72}" type="pres">
      <dgm:prSet presAssocID="{C0A90E55-9F6C-4B36-A66F-DAF710EB6671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1F3EF2-D5A8-46B7-B9B6-DBBA5E50C4E9}" type="pres">
      <dgm:prSet presAssocID="{C0A90E55-9F6C-4B36-A66F-DAF710EB667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05836-E7B6-4147-9160-D193B2A2A373}" type="pres">
      <dgm:prSet presAssocID="{7069774C-3016-4860-9B57-8A2B7869E549}" presName="Name25" presStyleLbl="parChTrans1D1" presStyleIdx="3" presStyleCnt="4"/>
      <dgm:spPr/>
      <dgm:t>
        <a:bodyPr/>
        <a:lstStyle/>
        <a:p>
          <a:endParaRPr lang="en-US"/>
        </a:p>
      </dgm:t>
    </dgm:pt>
    <dgm:pt modelId="{D1CD01F2-46BD-4CD2-9C55-F375D3C8B69D}" type="pres">
      <dgm:prSet presAssocID="{3440F0B1-258F-4F51-A8D4-8D3BD0C1A629}" presName="node" presStyleCnt="0"/>
      <dgm:spPr/>
    </dgm:pt>
    <dgm:pt modelId="{97388DC8-C4ED-4C37-BBD4-6AC410333C11}" type="pres">
      <dgm:prSet presAssocID="{3440F0B1-258F-4F51-A8D4-8D3BD0C1A629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9A3DF9-234B-4F7B-BC4D-68956838338B}" type="pres">
      <dgm:prSet presAssocID="{3440F0B1-258F-4F51-A8D4-8D3BD0C1A62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AD2319-F9B8-4FDA-95FB-4AED3060AF89}" type="presOf" srcId="{3440F0B1-258F-4F51-A8D4-8D3BD0C1A629}" destId="{97388DC8-C4ED-4C37-BBD4-6AC410333C11}" srcOrd="0" destOrd="0" presId="urn:microsoft.com/office/officeart/2005/8/layout/radial2"/>
    <dgm:cxn modelId="{8080CEC5-7509-491D-BB3A-2552FE2424F1}" srcId="{A2A2CECD-F71F-4C03-8E09-E7C15E2CA49B}" destId="{3440F0B1-258F-4F51-A8D4-8D3BD0C1A629}" srcOrd="3" destOrd="0" parTransId="{7069774C-3016-4860-9B57-8A2B7869E549}" sibTransId="{23B9492D-2333-4426-BE26-611119064E2F}"/>
    <dgm:cxn modelId="{6C7C8048-F9A3-4D89-9717-F2EC5945671E}" type="presOf" srcId="{9CCF981F-0FAF-4C7F-A68F-83BC85C7C07C}" destId="{A2E0D70D-22A8-408A-B349-96277AECD434}" srcOrd="0" destOrd="0" presId="urn:microsoft.com/office/officeart/2005/8/layout/radial2"/>
    <dgm:cxn modelId="{7BFE7FE6-391C-4F7B-93C2-6A61AF2B6829}" type="presOf" srcId="{A9FF38FC-A55E-4EA6-8EFC-513FD21428A3}" destId="{44CFDC05-C6CD-439D-8563-CC4FB92ED73B}" srcOrd="0" destOrd="0" presId="urn:microsoft.com/office/officeart/2005/8/layout/radial2"/>
    <dgm:cxn modelId="{27BE4DE7-8AFD-42A2-ACFE-F350DA88A93E}" srcId="{A2A2CECD-F71F-4C03-8E09-E7C15E2CA49B}" destId="{091AAF75-4F71-4099-BDE0-D00F6DB4E4E9}" srcOrd="1" destOrd="0" parTransId="{D9D6E5F6-B1CB-4838-8040-D548F4FD8B3F}" sibTransId="{D4C3CCB2-8A10-4701-81E2-CEAD17A31A48}"/>
    <dgm:cxn modelId="{B94E8BA6-414A-4487-BF1A-04851EF9F88C}" type="presOf" srcId="{C0A90E55-9F6C-4B36-A66F-DAF710EB6671}" destId="{E4978CDE-BD5D-4C15-B93F-8C406AB04A72}" srcOrd="0" destOrd="0" presId="urn:microsoft.com/office/officeart/2005/8/layout/radial2"/>
    <dgm:cxn modelId="{0C04F112-4FC5-4837-BCE7-38BB1F2FF706}" srcId="{A2A2CECD-F71F-4C03-8E09-E7C15E2CA49B}" destId="{C0A90E55-9F6C-4B36-A66F-DAF710EB6671}" srcOrd="2" destOrd="0" parTransId="{A9FF38FC-A55E-4EA6-8EFC-513FD21428A3}" sibTransId="{295E2259-4AFB-4CF2-979C-9FFD23F1641F}"/>
    <dgm:cxn modelId="{D55A6666-8BEC-448D-88BA-E9576BF35669}" type="presOf" srcId="{A2A2CECD-F71F-4C03-8E09-E7C15E2CA49B}" destId="{E0BC1DD1-53D3-4F79-A9B1-1EEED7D18819}" srcOrd="0" destOrd="0" presId="urn:microsoft.com/office/officeart/2005/8/layout/radial2"/>
    <dgm:cxn modelId="{34C6E840-2055-414F-91B2-DA022FD7FCA7}" type="presOf" srcId="{513A28FC-F701-4514-8374-C2DAE58F8C46}" destId="{4CA9D7B0-9587-4241-AE54-2AE5C0E3C056}" srcOrd="0" destOrd="0" presId="urn:microsoft.com/office/officeart/2005/8/layout/radial2"/>
    <dgm:cxn modelId="{D9578930-DB50-470C-AFF1-F62B6EE3335F}" srcId="{A2A2CECD-F71F-4C03-8E09-E7C15E2CA49B}" destId="{513A28FC-F701-4514-8374-C2DAE58F8C46}" srcOrd="0" destOrd="0" parTransId="{9CCF981F-0FAF-4C7F-A68F-83BC85C7C07C}" sibTransId="{F74A7C5D-FB9B-4B72-9F10-A97C430C9E55}"/>
    <dgm:cxn modelId="{EEAABC50-F0A2-45DA-BDEE-90A2A9FABCC0}" type="presOf" srcId="{091AAF75-4F71-4099-BDE0-D00F6DB4E4E9}" destId="{A8179A18-F28A-4326-A423-92C0D7D2FF85}" srcOrd="0" destOrd="0" presId="urn:microsoft.com/office/officeart/2005/8/layout/radial2"/>
    <dgm:cxn modelId="{8C6B01A4-4653-4E6C-A6E9-C804C8087227}" type="presOf" srcId="{7069774C-3016-4860-9B57-8A2B7869E549}" destId="{99E05836-E7B6-4147-9160-D193B2A2A373}" srcOrd="0" destOrd="0" presId="urn:microsoft.com/office/officeart/2005/8/layout/radial2"/>
    <dgm:cxn modelId="{A078B47A-343F-4474-BF37-EDBB9CDCDD38}" type="presOf" srcId="{D9D6E5F6-B1CB-4838-8040-D548F4FD8B3F}" destId="{B44DF533-111F-4834-89FD-BFB663FDBE81}" srcOrd="0" destOrd="0" presId="urn:microsoft.com/office/officeart/2005/8/layout/radial2"/>
    <dgm:cxn modelId="{18FD55D3-DC1D-44C9-BC9C-7CA4F06C1C5C}" type="presParOf" srcId="{E0BC1DD1-53D3-4F79-A9B1-1EEED7D18819}" destId="{BA627C1C-7931-46E4-A071-EF56C1D3B39B}" srcOrd="0" destOrd="0" presId="urn:microsoft.com/office/officeart/2005/8/layout/radial2"/>
    <dgm:cxn modelId="{6F7B0F71-D7B8-458C-B2BC-65A47F898A1B}" type="presParOf" srcId="{BA627C1C-7931-46E4-A071-EF56C1D3B39B}" destId="{84137662-AB82-4EFB-8733-EDA53776BF13}" srcOrd="0" destOrd="0" presId="urn:microsoft.com/office/officeart/2005/8/layout/radial2"/>
    <dgm:cxn modelId="{6D744176-23C1-42F6-A1B1-7A3256DFAC35}" type="presParOf" srcId="{84137662-AB82-4EFB-8733-EDA53776BF13}" destId="{DA785CB1-0128-446F-8DFD-77625DFD7061}" srcOrd="0" destOrd="0" presId="urn:microsoft.com/office/officeart/2005/8/layout/radial2"/>
    <dgm:cxn modelId="{3681D17B-56E4-4DAB-B91D-09DE45368C87}" type="presParOf" srcId="{84137662-AB82-4EFB-8733-EDA53776BF13}" destId="{31BA9554-B207-4C5A-B530-5D885EFB1EBC}" srcOrd="1" destOrd="0" presId="urn:microsoft.com/office/officeart/2005/8/layout/radial2"/>
    <dgm:cxn modelId="{8D22C242-F06F-484B-9773-1CB2FFCB08F9}" type="presParOf" srcId="{BA627C1C-7931-46E4-A071-EF56C1D3B39B}" destId="{A2E0D70D-22A8-408A-B349-96277AECD434}" srcOrd="1" destOrd="0" presId="urn:microsoft.com/office/officeart/2005/8/layout/radial2"/>
    <dgm:cxn modelId="{62DC6038-D6DB-4CF2-A944-4A01BF766A79}" type="presParOf" srcId="{BA627C1C-7931-46E4-A071-EF56C1D3B39B}" destId="{67DD1BAA-5139-4DC5-AF27-4696C693EB9A}" srcOrd="2" destOrd="0" presId="urn:microsoft.com/office/officeart/2005/8/layout/radial2"/>
    <dgm:cxn modelId="{9AB28791-96F7-4DCC-BEFB-CBFA84F7ABBA}" type="presParOf" srcId="{67DD1BAA-5139-4DC5-AF27-4696C693EB9A}" destId="{4CA9D7B0-9587-4241-AE54-2AE5C0E3C056}" srcOrd="0" destOrd="0" presId="urn:microsoft.com/office/officeart/2005/8/layout/radial2"/>
    <dgm:cxn modelId="{AFA82786-F2A4-4BAE-8A81-EF3D6DEFC9C2}" type="presParOf" srcId="{67DD1BAA-5139-4DC5-AF27-4696C693EB9A}" destId="{C61968FD-4BD7-439A-8827-AE0B0A3C5226}" srcOrd="1" destOrd="0" presId="urn:microsoft.com/office/officeart/2005/8/layout/radial2"/>
    <dgm:cxn modelId="{F611F781-C12F-48DB-AF1A-9960383D35D1}" type="presParOf" srcId="{BA627C1C-7931-46E4-A071-EF56C1D3B39B}" destId="{B44DF533-111F-4834-89FD-BFB663FDBE81}" srcOrd="3" destOrd="0" presId="urn:microsoft.com/office/officeart/2005/8/layout/radial2"/>
    <dgm:cxn modelId="{0787E79B-88E8-470B-B9D4-207F909AB17E}" type="presParOf" srcId="{BA627C1C-7931-46E4-A071-EF56C1D3B39B}" destId="{606E185A-617C-4818-B76F-218CB0744A15}" srcOrd="4" destOrd="0" presId="urn:microsoft.com/office/officeart/2005/8/layout/radial2"/>
    <dgm:cxn modelId="{596E6F29-3604-4534-97E3-DEF586637549}" type="presParOf" srcId="{606E185A-617C-4818-B76F-218CB0744A15}" destId="{A8179A18-F28A-4326-A423-92C0D7D2FF85}" srcOrd="0" destOrd="0" presId="urn:microsoft.com/office/officeart/2005/8/layout/radial2"/>
    <dgm:cxn modelId="{DFBE5A43-29E2-4057-AB4C-E2408A767B4D}" type="presParOf" srcId="{606E185A-617C-4818-B76F-218CB0744A15}" destId="{17131981-96CA-479A-B379-041004F4CDF0}" srcOrd="1" destOrd="0" presId="urn:microsoft.com/office/officeart/2005/8/layout/radial2"/>
    <dgm:cxn modelId="{BA857257-A22D-4CA4-97AE-AB44FC79BA10}" type="presParOf" srcId="{BA627C1C-7931-46E4-A071-EF56C1D3B39B}" destId="{44CFDC05-C6CD-439D-8563-CC4FB92ED73B}" srcOrd="5" destOrd="0" presId="urn:microsoft.com/office/officeart/2005/8/layout/radial2"/>
    <dgm:cxn modelId="{1E037E03-C9FE-4198-9304-5F221DF7ACAC}" type="presParOf" srcId="{BA627C1C-7931-46E4-A071-EF56C1D3B39B}" destId="{CB02CD95-F04C-4439-A676-1BA81EF1A16F}" srcOrd="6" destOrd="0" presId="urn:microsoft.com/office/officeart/2005/8/layout/radial2"/>
    <dgm:cxn modelId="{52658DE4-C1F7-46F0-9B22-EFBF11073A1A}" type="presParOf" srcId="{CB02CD95-F04C-4439-A676-1BA81EF1A16F}" destId="{E4978CDE-BD5D-4C15-B93F-8C406AB04A72}" srcOrd="0" destOrd="0" presId="urn:microsoft.com/office/officeart/2005/8/layout/radial2"/>
    <dgm:cxn modelId="{F8AF3994-F41B-4A3B-B6BF-1ADDA7EBED32}" type="presParOf" srcId="{CB02CD95-F04C-4439-A676-1BA81EF1A16F}" destId="{841F3EF2-D5A8-46B7-B9B6-DBBA5E50C4E9}" srcOrd="1" destOrd="0" presId="urn:microsoft.com/office/officeart/2005/8/layout/radial2"/>
    <dgm:cxn modelId="{37FBBB8E-F16B-4486-8B14-439ADAF2C265}" type="presParOf" srcId="{BA627C1C-7931-46E4-A071-EF56C1D3B39B}" destId="{99E05836-E7B6-4147-9160-D193B2A2A373}" srcOrd="7" destOrd="0" presId="urn:microsoft.com/office/officeart/2005/8/layout/radial2"/>
    <dgm:cxn modelId="{ED791CA9-B144-4AD4-B6BE-A083D6974756}" type="presParOf" srcId="{BA627C1C-7931-46E4-A071-EF56C1D3B39B}" destId="{D1CD01F2-46BD-4CD2-9C55-F375D3C8B69D}" srcOrd="8" destOrd="0" presId="urn:microsoft.com/office/officeart/2005/8/layout/radial2"/>
    <dgm:cxn modelId="{2CE09E93-21F9-4533-95D0-01E1C4CC7BAB}" type="presParOf" srcId="{D1CD01F2-46BD-4CD2-9C55-F375D3C8B69D}" destId="{97388DC8-C4ED-4C37-BBD4-6AC410333C11}" srcOrd="0" destOrd="0" presId="urn:microsoft.com/office/officeart/2005/8/layout/radial2"/>
    <dgm:cxn modelId="{A2DC2474-DA9D-4A65-A318-1A30C7013207}" type="presParOf" srcId="{D1CD01F2-46BD-4CD2-9C55-F375D3C8B69D}" destId="{1D9A3DF9-234B-4F7B-BC4D-68956838338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CF7EC3-664F-42EC-B9C8-E89751295B5F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46ED64-8829-4EC7-AC99-C9396C013245}">
      <dgm:prSet phldrT="[Text]"/>
      <dgm:spPr>
        <a:solidFill>
          <a:srgbClr val="2907F3"/>
        </a:solidFill>
      </dgm:spPr>
      <dgm:t>
        <a:bodyPr/>
        <a:lstStyle/>
        <a:p>
          <a:r>
            <a:rPr lang="en-US" dirty="0" smtClean="0"/>
            <a:t>Kingdom Protista</a:t>
          </a:r>
          <a:endParaRPr lang="en-US" dirty="0"/>
        </a:p>
      </dgm:t>
    </dgm:pt>
    <dgm:pt modelId="{DEFF56ED-D4CD-45CA-B19E-50959CDE8456}" type="parTrans" cxnId="{2ADA66BC-96D9-4C24-B171-4742DAA7363D}">
      <dgm:prSet/>
      <dgm:spPr/>
      <dgm:t>
        <a:bodyPr/>
        <a:lstStyle/>
        <a:p>
          <a:endParaRPr lang="en-US"/>
        </a:p>
      </dgm:t>
    </dgm:pt>
    <dgm:pt modelId="{35ACFBA3-AB76-44BB-8D0F-C605A84CF738}" type="sibTrans" cxnId="{2ADA66BC-96D9-4C24-B171-4742DAA7363D}">
      <dgm:prSet/>
      <dgm:spPr/>
      <dgm:t>
        <a:bodyPr/>
        <a:lstStyle/>
        <a:p>
          <a:endParaRPr lang="en-US"/>
        </a:p>
      </dgm:t>
    </dgm:pt>
    <dgm:pt modelId="{B1C1BF18-36A3-4F9B-9CF0-518C4D046422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Kingdom Fungi</a:t>
          </a:r>
          <a:endParaRPr lang="en-US" dirty="0"/>
        </a:p>
      </dgm:t>
    </dgm:pt>
    <dgm:pt modelId="{A93C4807-55DD-4DAE-8F8C-D2D4E856CAAB}" type="parTrans" cxnId="{DB7903B1-1156-40D2-883D-D99AB1259541}">
      <dgm:prSet/>
      <dgm:spPr/>
      <dgm:t>
        <a:bodyPr/>
        <a:lstStyle/>
        <a:p>
          <a:endParaRPr lang="en-US"/>
        </a:p>
      </dgm:t>
    </dgm:pt>
    <dgm:pt modelId="{EA436EC5-2335-470A-8569-82A58E287A5F}" type="sibTrans" cxnId="{DB7903B1-1156-40D2-883D-D99AB1259541}">
      <dgm:prSet/>
      <dgm:spPr/>
      <dgm:t>
        <a:bodyPr/>
        <a:lstStyle/>
        <a:p>
          <a:endParaRPr lang="en-US"/>
        </a:p>
      </dgm:t>
    </dgm:pt>
    <dgm:pt modelId="{E219D105-0400-478A-A3CF-0BAD9D5B5438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Kingdom Plantae</a:t>
          </a:r>
          <a:endParaRPr lang="en-US" dirty="0"/>
        </a:p>
      </dgm:t>
    </dgm:pt>
    <dgm:pt modelId="{C9D67075-DDE8-4569-A7B8-045D9892CC96}" type="parTrans" cxnId="{E6032A37-C0CB-460C-89F3-567BF4F98435}">
      <dgm:prSet/>
      <dgm:spPr/>
      <dgm:t>
        <a:bodyPr/>
        <a:lstStyle/>
        <a:p>
          <a:endParaRPr lang="en-US"/>
        </a:p>
      </dgm:t>
    </dgm:pt>
    <dgm:pt modelId="{196A3158-165B-45F5-9149-086A15D9B3EF}" type="sibTrans" cxnId="{E6032A37-C0CB-460C-89F3-567BF4F98435}">
      <dgm:prSet/>
      <dgm:spPr/>
      <dgm:t>
        <a:bodyPr/>
        <a:lstStyle/>
        <a:p>
          <a:endParaRPr lang="en-US"/>
        </a:p>
      </dgm:t>
    </dgm:pt>
    <dgm:pt modelId="{EFB4D711-4577-4A6E-8CE1-CA057AE6F5C9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Kingdom Animalia</a:t>
          </a:r>
          <a:endParaRPr lang="en-US" dirty="0"/>
        </a:p>
      </dgm:t>
    </dgm:pt>
    <dgm:pt modelId="{EF753A49-E88D-4C1C-87A6-19D3D367966A}" type="parTrans" cxnId="{3015232C-48A4-4931-9604-56DD72E32462}">
      <dgm:prSet/>
      <dgm:spPr/>
      <dgm:t>
        <a:bodyPr/>
        <a:lstStyle/>
        <a:p>
          <a:endParaRPr lang="en-US"/>
        </a:p>
      </dgm:t>
    </dgm:pt>
    <dgm:pt modelId="{F2CB8104-43DC-43C8-AC13-19F46EED2A7C}" type="sibTrans" cxnId="{3015232C-48A4-4931-9604-56DD72E32462}">
      <dgm:prSet/>
      <dgm:spPr/>
      <dgm:t>
        <a:bodyPr/>
        <a:lstStyle/>
        <a:p>
          <a:endParaRPr lang="en-US"/>
        </a:p>
      </dgm:t>
    </dgm:pt>
    <dgm:pt modelId="{81CB17A9-A89E-4997-8E98-FEE1DED7D252}" type="pres">
      <dgm:prSet presAssocID="{45CF7EC3-664F-42EC-B9C8-E89751295B5F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27C4D6-EE75-4487-9D77-D2B0D7C6F31C}" type="pres">
      <dgm:prSet presAssocID="{45CF7EC3-664F-42EC-B9C8-E89751295B5F}" presName="cycle" presStyleCnt="0"/>
      <dgm:spPr/>
    </dgm:pt>
    <dgm:pt modelId="{CFA8A10F-3FB3-4B3B-A57B-A4E46AD33024}" type="pres">
      <dgm:prSet presAssocID="{45CF7EC3-664F-42EC-B9C8-E89751295B5F}" presName="centerShape" presStyleCnt="0"/>
      <dgm:spPr/>
    </dgm:pt>
    <dgm:pt modelId="{89BDF591-13D6-4ADF-B8BE-D318269969C8}" type="pres">
      <dgm:prSet presAssocID="{45CF7EC3-664F-42EC-B9C8-E89751295B5F}" presName="connSite" presStyleLbl="node1" presStyleIdx="0" presStyleCnt="5"/>
      <dgm:spPr/>
    </dgm:pt>
    <dgm:pt modelId="{AC69F8B5-3082-468C-9152-A3752F56541B}" type="pres">
      <dgm:prSet presAssocID="{45CF7EC3-664F-42EC-B9C8-E89751295B5F}" presName="visible" presStyleLbl="node1" presStyleIdx="0" presStyleCnt="5" custScaleX="73638" custScaleY="64106" custLinFactNeighborX="-6184" custLinFactNeighborY="-10186"/>
      <dgm:spPr>
        <a:solidFill>
          <a:schemeClr val="tx1">
            <a:lumMod val="95000"/>
          </a:schemeClr>
        </a:solidFill>
      </dgm:spPr>
    </dgm:pt>
    <dgm:pt modelId="{E6B3CDAE-0EF1-4047-80B8-FDA0234B82E9}" type="pres">
      <dgm:prSet presAssocID="{DEFF56ED-D4CD-45CA-B19E-50959CDE8456}" presName="Name25" presStyleLbl="parChTrans1D1" presStyleIdx="0" presStyleCnt="4"/>
      <dgm:spPr/>
      <dgm:t>
        <a:bodyPr/>
        <a:lstStyle/>
        <a:p>
          <a:endParaRPr lang="en-US"/>
        </a:p>
      </dgm:t>
    </dgm:pt>
    <dgm:pt modelId="{2C88CB38-994B-400A-894B-987F2D49F96D}" type="pres">
      <dgm:prSet presAssocID="{B446ED64-8829-4EC7-AC99-C9396C013245}" presName="node" presStyleCnt="0"/>
      <dgm:spPr/>
    </dgm:pt>
    <dgm:pt modelId="{2F455F5C-C51B-4252-BBCD-ABB69196D6E7}" type="pres">
      <dgm:prSet presAssocID="{B446ED64-8829-4EC7-AC99-C9396C013245}" presName="parentNode" presStyleLbl="node1" presStyleIdx="1" presStyleCnt="5" custLinFactNeighborX="42856" custLinFactNeighborY="-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D9D757-EFFB-4457-8C82-63740C5CF5DD}" type="pres">
      <dgm:prSet presAssocID="{B446ED64-8829-4EC7-AC99-C9396C013245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CC7AAC-8024-41BE-97A8-210F75F40F5B}" type="pres">
      <dgm:prSet presAssocID="{A93C4807-55DD-4DAE-8F8C-D2D4E856CAAB}" presName="Name25" presStyleLbl="parChTrans1D1" presStyleIdx="1" presStyleCnt="4"/>
      <dgm:spPr/>
      <dgm:t>
        <a:bodyPr/>
        <a:lstStyle/>
        <a:p>
          <a:endParaRPr lang="en-US"/>
        </a:p>
      </dgm:t>
    </dgm:pt>
    <dgm:pt modelId="{F4B1AAF7-ACB9-460E-9A54-71F97B940463}" type="pres">
      <dgm:prSet presAssocID="{B1C1BF18-36A3-4F9B-9CF0-518C4D046422}" presName="node" presStyleCnt="0"/>
      <dgm:spPr/>
    </dgm:pt>
    <dgm:pt modelId="{FC1CF61A-899A-4527-98B4-2DFF81AFED2E}" type="pres">
      <dgm:prSet presAssocID="{B1C1BF18-36A3-4F9B-9CF0-518C4D046422}" presName="parentNode" presStyleLbl="node1" presStyleIdx="2" presStyleCnt="5" custLinFactNeighborX="29716" custLinFactNeighborY="428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0F24C-3B5E-4573-BA53-64A69EC14FE2}" type="pres">
      <dgm:prSet presAssocID="{B1C1BF18-36A3-4F9B-9CF0-518C4D046422}" presName="childNode" presStyleLbl="revTx" presStyleIdx="0" presStyleCnt="0">
        <dgm:presLayoutVars>
          <dgm:bulletEnabled val="1"/>
        </dgm:presLayoutVars>
      </dgm:prSet>
      <dgm:spPr/>
    </dgm:pt>
    <dgm:pt modelId="{1091F9BF-90FF-4786-B6A4-868E15D99EB5}" type="pres">
      <dgm:prSet presAssocID="{C9D67075-DDE8-4569-A7B8-045D9892CC96}" presName="Name25" presStyleLbl="parChTrans1D1" presStyleIdx="2" presStyleCnt="4"/>
      <dgm:spPr/>
      <dgm:t>
        <a:bodyPr/>
        <a:lstStyle/>
        <a:p>
          <a:endParaRPr lang="en-US"/>
        </a:p>
      </dgm:t>
    </dgm:pt>
    <dgm:pt modelId="{A4ACF4F1-59C3-4C43-85D9-0EE10017170D}" type="pres">
      <dgm:prSet presAssocID="{E219D105-0400-478A-A3CF-0BAD9D5B5438}" presName="node" presStyleCnt="0"/>
      <dgm:spPr/>
    </dgm:pt>
    <dgm:pt modelId="{6EC906A8-EA41-4734-BF45-D626DA4A6B4F}" type="pres">
      <dgm:prSet presAssocID="{E219D105-0400-478A-A3CF-0BAD9D5B5438}" presName="parentNode" presStyleLbl="node1" presStyleIdx="3" presStyleCnt="5" custLinFactNeighborX="29716" custLinFactNeighborY="416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A4A20C-4130-45AA-9B87-1F018051E9A3}" type="pres">
      <dgm:prSet presAssocID="{E219D105-0400-478A-A3CF-0BAD9D5B543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B5EA62-9A00-478E-BC33-4C3D4DB40193}" type="pres">
      <dgm:prSet presAssocID="{EF753A49-E88D-4C1C-87A6-19D3D367966A}" presName="Name25" presStyleLbl="parChTrans1D1" presStyleIdx="3" presStyleCnt="4"/>
      <dgm:spPr/>
      <dgm:t>
        <a:bodyPr/>
        <a:lstStyle/>
        <a:p>
          <a:endParaRPr lang="en-US"/>
        </a:p>
      </dgm:t>
    </dgm:pt>
    <dgm:pt modelId="{D835FE6A-E87E-4B79-AC72-F6355685707C}" type="pres">
      <dgm:prSet presAssocID="{EFB4D711-4577-4A6E-8CE1-CA057AE6F5C9}" presName="node" presStyleCnt="0"/>
      <dgm:spPr/>
    </dgm:pt>
    <dgm:pt modelId="{72330E24-02DC-4F53-8BCA-56E1EE330281}" type="pres">
      <dgm:prSet presAssocID="{EFB4D711-4577-4A6E-8CE1-CA057AE6F5C9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8F8C54-BE6B-411B-AD38-1069A12A3B14}" type="pres">
      <dgm:prSet presAssocID="{EFB4D711-4577-4A6E-8CE1-CA057AE6F5C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DA66BC-96D9-4C24-B171-4742DAA7363D}" srcId="{45CF7EC3-664F-42EC-B9C8-E89751295B5F}" destId="{B446ED64-8829-4EC7-AC99-C9396C013245}" srcOrd="0" destOrd="0" parTransId="{DEFF56ED-D4CD-45CA-B19E-50959CDE8456}" sibTransId="{35ACFBA3-AB76-44BB-8D0F-C605A84CF738}"/>
    <dgm:cxn modelId="{EDBE867A-E303-47E2-803E-714F381A929F}" type="presOf" srcId="{DEFF56ED-D4CD-45CA-B19E-50959CDE8456}" destId="{E6B3CDAE-0EF1-4047-80B8-FDA0234B82E9}" srcOrd="0" destOrd="0" presId="urn:microsoft.com/office/officeart/2005/8/layout/radial2"/>
    <dgm:cxn modelId="{9F7E6B2F-F0CB-4052-BE16-4D34EB8B727E}" type="presOf" srcId="{EFB4D711-4577-4A6E-8CE1-CA057AE6F5C9}" destId="{72330E24-02DC-4F53-8BCA-56E1EE330281}" srcOrd="0" destOrd="0" presId="urn:microsoft.com/office/officeart/2005/8/layout/radial2"/>
    <dgm:cxn modelId="{B6304884-61EE-4E29-9842-EE17095E983E}" type="presOf" srcId="{A93C4807-55DD-4DAE-8F8C-D2D4E856CAAB}" destId="{84CC7AAC-8024-41BE-97A8-210F75F40F5B}" srcOrd="0" destOrd="0" presId="urn:microsoft.com/office/officeart/2005/8/layout/radial2"/>
    <dgm:cxn modelId="{6A884068-2082-499F-906D-FA50600BEFE1}" type="presOf" srcId="{E219D105-0400-478A-A3CF-0BAD9D5B5438}" destId="{6EC906A8-EA41-4734-BF45-D626DA4A6B4F}" srcOrd="0" destOrd="0" presId="urn:microsoft.com/office/officeart/2005/8/layout/radial2"/>
    <dgm:cxn modelId="{3015232C-48A4-4931-9604-56DD72E32462}" srcId="{45CF7EC3-664F-42EC-B9C8-E89751295B5F}" destId="{EFB4D711-4577-4A6E-8CE1-CA057AE6F5C9}" srcOrd="3" destOrd="0" parTransId="{EF753A49-E88D-4C1C-87A6-19D3D367966A}" sibTransId="{F2CB8104-43DC-43C8-AC13-19F46EED2A7C}"/>
    <dgm:cxn modelId="{DB7903B1-1156-40D2-883D-D99AB1259541}" srcId="{45CF7EC3-664F-42EC-B9C8-E89751295B5F}" destId="{B1C1BF18-36A3-4F9B-9CF0-518C4D046422}" srcOrd="1" destOrd="0" parTransId="{A93C4807-55DD-4DAE-8F8C-D2D4E856CAAB}" sibTransId="{EA436EC5-2335-470A-8569-82A58E287A5F}"/>
    <dgm:cxn modelId="{0F536234-EBBA-478D-8345-6B7356B9B0A7}" type="presOf" srcId="{45CF7EC3-664F-42EC-B9C8-E89751295B5F}" destId="{81CB17A9-A89E-4997-8E98-FEE1DED7D252}" srcOrd="0" destOrd="0" presId="urn:microsoft.com/office/officeart/2005/8/layout/radial2"/>
    <dgm:cxn modelId="{3D6E8527-EDB8-44D6-9773-A20A3A823577}" type="presOf" srcId="{B446ED64-8829-4EC7-AC99-C9396C013245}" destId="{2F455F5C-C51B-4252-BBCD-ABB69196D6E7}" srcOrd="0" destOrd="0" presId="urn:microsoft.com/office/officeart/2005/8/layout/radial2"/>
    <dgm:cxn modelId="{C82706C1-FA5D-4030-9EDD-361DD2DB4E50}" type="presOf" srcId="{EF753A49-E88D-4C1C-87A6-19D3D367966A}" destId="{48B5EA62-9A00-478E-BC33-4C3D4DB40193}" srcOrd="0" destOrd="0" presId="urn:microsoft.com/office/officeart/2005/8/layout/radial2"/>
    <dgm:cxn modelId="{CAFC0A3A-B013-404C-80AB-CCC46A8220B5}" type="presOf" srcId="{C9D67075-DDE8-4569-A7B8-045D9892CC96}" destId="{1091F9BF-90FF-4786-B6A4-868E15D99EB5}" srcOrd="0" destOrd="0" presId="urn:microsoft.com/office/officeart/2005/8/layout/radial2"/>
    <dgm:cxn modelId="{E6032A37-C0CB-460C-89F3-567BF4F98435}" srcId="{45CF7EC3-664F-42EC-B9C8-E89751295B5F}" destId="{E219D105-0400-478A-A3CF-0BAD9D5B5438}" srcOrd="2" destOrd="0" parTransId="{C9D67075-DDE8-4569-A7B8-045D9892CC96}" sibTransId="{196A3158-165B-45F5-9149-086A15D9B3EF}"/>
    <dgm:cxn modelId="{294BE259-F44A-415E-BAB0-DF9D5BBAC915}" type="presOf" srcId="{B1C1BF18-36A3-4F9B-9CF0-518C4D046422}" destId="{FC1CF61A-899A-4527-98B4-2DFF81AFED2E}" srcOrd="0" destOrd="0" presId="urn:microsoft.com/office/officeart/2005/8/layout/radial2"/>
    <dgm:cxn modelId="{CAD7BCF0-D12C-4A77-A14F-26CBA5680EC6}" type="presParOf" srcId="{81CB17A9-A89E-4997-8E98-FEE1DED7D252}" destId="{5227C4D6-EE75-4487-9D77-D2B0D7C6F31C}" srcOrd="0" destOrd="0" presId="urn:microsoft.com/office/officeart/2005/8/layout/radial2"/>
    <dgm:cxn modelId="{DC3121A1-ABF9-4CB0-891C-CC252C062317}" type="presParOf" srcId="{5227C4D6-EE75-4487-9D77-D2B0D7C6F31C}" destId="{CFA8A10F-3FB3-4B3B-A57B-A4E46AD33024}" srcOrd="0" destOrd="0" presId="urn:microsoft.com/office/officeart/2005/8/layout/radial2"/>
    <dgm:cxn modelId="{CFDFABB3-3F1A-49EF-95CA-0BF6B066FAD5}" type="presParOf" srcId="{CFA8A10F-3FB3-4B3B-A57B-A4E46AD33024}" destId="{89BDF591-13D6-4ADF-B8BE-D318269969C8}" srcOrd="0" destOrd="0" presId="urn:microsoft.com/office/officeart/2005/8/layout/radial2"/>
    <dgm:cxn modelId="{E726E8F6-38D1-46FC-9EDC-A83ED84AB7E2}" type="presParOf" srcId="{CFA8A10F-3FB3-4B3B-A57B-A4E46AD33024}" destId="{AC69F8B5-3082-468C-9152-A3752F56541B}" srcOrd="1" destOrd="0" presId="urn:microsoft.com/office/officeart/2005/8/layout/radial2"/>
    <dgm:cxn modelId="{FE78AFA7-718E-46F6-BC9A-E2F3D9048318}" type="presParOf" srcId="{5227C4D6-EE75-4487-9D77-D2B0D7C6F31C}" destId="{E6B3CDAE-0EF1-4047-80B8-FDA0234B82E9}" srcOrd="1" destOrd="0" presId="urn:microsoft.com/office/officeart/2005/8/layout/radial2"/>
    <dgm:cxn modelId="{0CFA0AD2-AAFD-48F3-BA71-4043827087B9}" type="presParOf" srcId="{5227C4D6-EE75-4487-9D77-D2B0D7C6F31C}" destId="{2C88CB38-994B-400A-894B-987F2D49F96D}" srcOrd="2" destOrd="0" presId="urn:microsoft.com/office/officeart/2005/8/layout/radial2"/>
    <dgm:cxn modelId="{D13B8692-C46C-4FA4-B9ED-111FF0E471D2}" type="presParOf" srcId="{2C88CB38-994B-400A-894B-987F2D49F96D}" destId="{2F455F5C-C51B-4252-BBCD-ABB69196D6E7}" srcOrd="0" destOrd="0" presId="urn:microsoft.com/office/officeart/2005/8/layout/radial2"/>
    <dgm:cxn modelId="{88FA77A0-F844-4BC6-AA1E-E122E2F23DC5}" type="presParOf" srcId="{2C88CB38-994B-400A-894B-987F2D49F96D}" destId="{80D9D757-EFFB-4457-8C82-63740C5CF5DD}" srcOrd="1" destOrd="0" presId="urn:microsoft.com/office/officeart/2005/8/layout/radial2"/>
    <dgm:cxn modelId="{FCD24521-B643-4ABF-A4B2-5AFD976F6757}" type="presParOf" srcId="{5227C4D6-EE75-4487-9D77-D2B0D7C6F31C}" destId="{84CC7AAC-8024-41BE-97A8-210F75F40F5B}" srcOrd="3" destOrd="0" presId="urn:microsoft.com/office/officeart/2005/8/layout/radial2"/>
    <dgm:cxn modelId="{3502E394-F9F6-40DC-8727-3CA6F1555C7B}" type="presParOf" srcId="{5227C4D6-EE75-4487-9D77-D2B0D7C6F31C}" destId="{F4B1AAF7-ACB9-460E-9A54-71F97B940463}" srcOrd="4" destOrd="0" presId="urn:microsoft.com/office/officeart/2005/8/layout/radial2"/>
    <dgm:cxn modelId="{7EEA81EA-A908-46AD-B369-E566A9ED7711}" type="presParOf" srcId="{F4B1AAF7-ACB9-460E-9A54-71F97B940463}" destId="{FC1CF61A-899A-4527-98B4-2DFF81AFED2E}" srcOrd="0" destOrd="0" presId="urn:microsoft.com/office/officeart/2005/8/layout/radial2"/>
    <dgm:cxn modelId="{94796C14-14EF-45A7-9F58-B083E62D258C}" type="presParOf" srcId="{F4B1AAF7-ACB9-460E-9A54-71F97B940463}" destId="{49A0F24C-3B5E-4573-BA53-64A69EC14FE2}" srcOrd="1" destOrd="0" presId="urn:microsoft.com/office/officeart/2005/8/layout/radial2"/>
    <dgm:cxn modelId="{1524B8EC-92A6-42C9-89BF-69959F4D56EB}" type="presParOf" srcId="{5227C4D6-EE75-4487-9D77-D2B0D7C6F31C}" destId="{1091F9BF-90FF-4786-B6A4-868E15D99EB5}" srcOrd="5" destOrd="0" presId="urn:microsoft.com/office/officeart/2005/8/layout/radial2"/>
    <dgm:cxn modelId="{7754C5E8-D08B-43E1-AD14-3C2428D73FAE}" type="presParOf" srcId="{5227C4D6-EE75-4487-9D77-D2B0D7C6F31C}" destId="{A4ACF4F1-59C3-4C43-85D9-0EE10017170D}" srcOrd="6" destOrd="0" presId="urn:microsoft.com/office/officeart/2005/8/layout/radial2"/>
    <dgm:cxn modelId="{0FEF6F41-FE09-4545-9D7A-8F3112D838C7}" type="presParOf" srcId="{A4ACF4F1-59C3-4C43-85D9-0EE10017170D}" destId="{6EC906A8-EA41-4734-BF45-D626DA4A6B4F}" srcOrd="0" destOrd="0" presId="urn:microsoft.com/office/officeart/2005/8/layout/radial2"/>
    <dgm:cxn modelId="{43D9A581-3ED7-4B22-9B65-376CEA3789A1}" type="presParOf" srcId="{A4ACF4F1-59C3-4C43-85D9-0EE10017170D}" destId="{8CA4A20C-4130-45AA-9B87-1F018051E9A3}" srcOrd="1" destOrd="0" presId="urn:microsoft.com/office/officeart/2005/8/layout/radial2"/>
    <dgm:cxn modelId="{6B9AB164-6C6A-4C50-96A3-B476F0C2B125}" type="presParOf" srcId="{5227C4D6-EE75-4487-9D77-D2B0D7C6F31C}" destId="{48B5EA62-9A00-478E-BC33-4C3D4DB40193}" srcOrd="7" destOrd="0" presId="urn:microsoft.com/office/officeart/2005/8/layout/radial2"/>
    <dgm:cxn modelId="{0458C81C-F15E-41F6-95FA-902A80132135}" type="presParOf" srcId="{5227C4D6-EE75-4487-9D77-D2B0D7C6F31C}" destId="{D835FE6A-E87E-4B79-AC72-F6355685707C}" srcOrd="8" destOrd="0" presId="urn:microsoft.com/office/officeart/2005/8/layout/radial2"/>
    <dgm:cxn modelId="{0373C2A6-1AC1-450D-A45D-B3DB330D2F95}" type="presParOf" srcId="{D835FE6A-E87E-4B79-AC72-F6355685707C}" destId="{72330E24-02DC-4F53-8BCA-56E1EE330281}" srcOrd="0" destOrd="0" presId="urn:microsoft.com/office/officeart/2005/8/layout/radial2"/>
    <dgm:cxn modelId="{43A1FEDB-95A5-491A-BC66-C0F68E3B0397}" type="presParOf" srcId="{D835FE6A-E87E-4B79-AC72-F6355685707C}" destId="{D08F8C54-BE6B-411B-AD38-1069A12A3B1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A2A2CECD-F71F-4C03-8E09-E7C15E2CA49B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3A28FC-F701-4514-8374-C2DAE58F8C4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9CCF981F-0FAF-4C7F-A68F-83BC85C7C07C}" type="parTrans" cxnId="{D9578930-DB50-470C-AFF1-F62B6EE3335F}">
      <dgm:prSet/>
      <dgm:spPr/>
      <dgm:t>
        <a:bodyPr/>
        <a:lstStyle/>
        <a:p>
          <a:endParaRPr lang="en-US"/>
        </a:p>
      </dgm:t>
    </dgm:pt>
    <dgm:pt modelId="{F74A7C5D-FB9B-4B72-9F10-A97C430C9E55}" type="sibTrans" cxnId="{D9578930-DB50-470C-AFF1-F62B6EE3335F}">
      <dgm:prSet/>
      <dgm:spPr/>
      <dgm:t>
        <a:bodyPr/>
        <a:lstStyle/>
        <a:p>
          <a:endParaRPr lang="en-US"/>
        </a:p>
      </dgm:t>
    </dgm:pt>
    <dgm:pt modelId="{091AAF75-4F71-4099-BDE0-D00F6DB4E4E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D9D6E5F6-B1CB-4838-8040-D548F4FD8B3F}" type="parTrans" cxnId="{27BE4DE7-8AFD-42A2-ACFE-F350DA88A93E}">
      <dgm:prSet/>
      <dgm:spPr/>
      <dgm:t>
        <a:bodyPr/>
        <a:lstStyle/>
        <a:p>
          <a:endParaRPr lang="en-US"/>
        </a:p>
      </dgm:t>
    </dgm:pt>
    <dgm:pt modelId="{D4C3CCB2-8A10-4701-81E2-CEAD17A31A48}" type="sibTrans" cxnId="{27BE4DE7-8AFD-42A2-ACFE-F350DA88A93E}">
      <dgm:prSet/>
      <dgm:spPr/>
      <dgm:t>
        <a:bodyPr/>
        <a:lstStyle/>
        <a:p>
          <a:endParaRPr lang="en-US"/>
        </a:p>
      </dgm:t>
    </dgm:pt>
    <dgm:pt modelId="{C0A90E55-9F6C-4B36-A66F-DAF710EB6671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A9FF38FC-A55E-4EA6-8EFC-513FD21428A3}" type="parTrans" cxnId="{0C04F112-4FC5-4837-BCE7-38BB1F2FF706}">
      <dgm:prSet/>
      <dgm:spPr/>
      <dgm:t>
        <a:bodyPr/>
        <a:lstStyle/>
        <a:p>
          <a:endParaRPr lang="en-US"/>
        </a:p>
      </dgm:t>
    </dgm:pt>
    <dgm:pt modelId="{295E2259-4AFB-4CF2-979C-9FFD23F1641F}" type="sibTrans" cxnId="{0C04F112-4FC5-4837-BCE7-38BB1F2FF706}">
      <dgm:prSet/>
      <dgm:spPr/>
      <dgm:t>
        <a:bodyPr/>
        <a:lstStyle/>
        <a:p>
          <a:endParaRPr lang="en-US"/>
        </a:p>
      </dgm:t>
    </dgm:pt>
    <dgm:pt modelId="{3440F0B1-258F-4F51-A8D4-8D3BD0C1A629}">
      <dgm:prSet phldrT="[Text]"/>
      <dgm:spPr>
        <a:solidFill>
          <a:srgbClr val="FF0000"/>
        </a:solidFill>
      </dgm:spPr>
      <dgm:t>
        <a:bodyPr/>
        <a:lstStyle/>
        <a:p>
          <a:endParaRPr lang="en-US" dirty="0"/>
        </a:p>
      </dgm:t>
    </dgm:pt>
    <dgm:pt modelId="{7069774C-3016-4860-9B57-8A2B7869E549}" type="parTrans" cxnId="{8080CEC5-7509-491D-BB3A-2552FE2424F1}">
      <dgm:prSet/>
      <dgm:spPr/>
      <dgm:t>
        <a:bodyPr/>
        <a:lstStyle/>
        <a:p>
          <a:endParaRPr lang="en-US"/>
        </a:p>
      </dgm:t>
    </dgm:pt>
    <dgm:pt modelId="{23B9492D-2333-4426-BE26-611119064E2F}" type="sibTrans" cxnId="{8080CEC5-7509-491D-BB3A-2552FE2424F1}">
      <dgm:prSet/>
      <dgm:spPr/>
      <dgm:t>
        <a:bodyPr/>
        <a:lstStyle/>
        <a:p>
          <a:endParaRPr lang="en-US"/>
        </a:p>
      </dgm:t>
    </dgm:pt>
    <dgm:pt modelId="{E0BC1DD1-53D3-4F79-A9B1-1EEED7D18819}" type="pres">
      <dgm:prSet presAssocID="{A2A2CECD-F71F-4C03-8E09-E7C15E2CA49B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627C1C-7931-46E4-A071-EF56C1D3B39B}" type="pres">
      <dgm:prSet presAssocID="{A2A2CECD-F71F-4C03-8E09-E7C15E2CA49B}" presName="cycle" presStyleCnt="0"/>
      <dgm:spPr/>
    </dgm:pt>
    <dgm:pt modelId="{84137662-AB82-4EFB-8733-EDA53776BF13}" type="pres">
      <dgm:prSet presAssocID="{A2A2CECD-F71F-4C03-8E09-E7C15E2CA49B}" presName="centerShape" presStyleCnt="0"/>
      <dgm:spPr/>
    </dgm:pt>
    <dgm:pt modelId="{DA785CB1-0128-446F-8DFD-77625DFD7061}" type="pres">
      <dgm:prSet presAssocID="{A2A2CECD-F71F-4C03-8E09-E7C15E2CA49B}" presName="connSite" presStyleLbl="node1" presStyleIdx="0" presStyleCnt="5"/>
      <dgm:spPr/>
    </dgm:pt>
    <dgm:pt modelId="{31BA9554-B207-4C5A-B530-5D885EFB1EBC}" type="pres">
      <dgm:prSet presAssocID="{A2A2CECD-F71F-4C03-8E09-E7C15E2CA49B}" presName="visible" presStyleLbl="node1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A2E0D70D-22A8-408A-B349-96277AECD434}" type="pres">
      <dgm:prSet presAssocID="{9CCF981F-0FAF-4C7F-A68F-83BC85C7C07C}" presName="Name25" presStyleLbl="parChTrans1D1" presStyleIdx="0" presStyleCnt="4"/>
      <dgm:spPr/>
      <dgm:t>
        <a:bodyPr/>
        <a:lstStyle/>
        <a:p>
          <a:endParaRPr lang="en-US"/>
        </a:p>
      </dgm:t>
    </dgm:pt>
    <dgm:pt modelId="{67DD1BAA-5139-4DC5-AF27-4696C693EB9A}" type="pres">
      <dgm:prSet presAssocID="{513A28FC-F701-4514-8374-C2DAE58F8C46}" presName="node" presStyleCnt="0"/>
      <dgm:spPr/>
    </dgm:pt>
    <dgm:pt modelId="{4CA9D7B0-9587-4241-AE54-2AE5C0E3C056}" type="pres">
      <dgm:prSet presAssocID="{513A28FC-F701-4514-8374-C2DAE58F8C46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1968FD-4BD7-439A-8827-AE0B0A3C5226}" type="pres">
      <dgm:prSet presAssocID="{513A28FC-F701-4514-8374-C2DAE58F8C4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F533-111F-4834-89FD-BFB663FDBE81}" type="pres">
      <dgm:prSet presAssocID="{D9D6E5F6-B1CB-4838-8040-D548F4FD8B3F}" presName="Name25" presStyleLbl="parChTrans1D1" presStyleIdx="1" presStyleCnt="4"/>
      <dgm:spPr/>
      <dgm:t>
        <a:bodyPr/>
        <a:lstStyle/>
        <a:p>
          <a:endParaRPr lang="en-US"/>
        </a:p>
      </dgm:t>
    </dgm:pt>
    <dgm:pt modelId="{606E185A-617C-4818-B76F-218CB0744A15}" type="pres">
      <dgm:prSet presAssocID="{091AAF75-4F71-4099-BDE0-D00F6DB4E4E9}" presName="node" presStyleCnt="0"/>
      <dgm:spPr/>
    </dgm:pt>
    <dgm:pt modelId="{A8179A18-F28A-4326-A423-92C0D7D2FF85}" type="pres">
      <dgm:prSet presAssocID="{091AAF75-4F71-4099-BDE0-D00F6DB4E4E9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131981-96CA-479A-B379-041004F4CDF0}" type="pres">
      <dgm:prSet presAssocID="{091AAF75-4F71-4099-BDE0-D00F6DB4E4E9}" presName="childNode" presStyleLbl="revTx" presStyleIdx="0" presStyleCnt="0">
        <dgm:presLayoutVars>
          <dgm:bulletEnabled val="1"/>
        </dgm:presLayoutVars>
      </dgm:prSet>
      <dgm:spPr/>
    </dgm:pt>
    <dgm:pt modelId="{44CFDC05-C6CD-439D-8563-CC4FB92ED73B}" type="pres">
      <dgm:prSet presAssocID="{A9FF38FC-A55E-4EA6-8EFC-513FD21428A3}" presName="Name25" presStyleLbl="parChTrans1D1" presStyleIdx="2" presStyleCnt="4"/>
      <dgm:spPr/>
      <dgm:t>
        <a:bodyPr/>
        <a:lstStyle/>
        <a:p>
          <a:endParaRPr lang="en-US"/>
        </a:p>
      </dgm:t>
    </dgm:pt>
    <dgm:pt modelId="{CB02CD95-F04C-4439-A676-1BA81EF1A16F}" type="pres">
      <dgm:prSet presAssocID="{C0A90E55-9F6C-4B36-A66F-DAF710EB6671}" presName="node" presStyleCnt="0"/>
      <dgm:spPr/>
    </dgm:pt>
    <dgm:pt modelId="{E4978CDE-BD5D-4C15-B93F-8C406AB04A72}" type="pres">
      <dgm:prSet presAssocID="{C0A90E55-9F6C-4B36-A66F-DAF710EB6671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1F3EF2-D5A8-46B7-B9B6-DBBA5E50C4E9}" type="pres">
      <dgm:prSet presAssocID="{C0A90E55-9F6C-4B36-A66F-DAF710EB667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05836-E7B6-4147-9160-D193B2A2A373}" type="pres">
      <dgm:prSet presAssocID="{7069774C-3016-4860-9B57-8A2B7869E549}" presName="Name25" presStyleLbl="parChTrans1D1" presStyleIdx="3" presStyleCnt="4"/>
      <dgm:spPr/>
      <dgm:t>
        <a:bodyPr/>
        <a:lstStyle/>
        <a:p>
          <a:endParaRPr lang="en-US"/>
        </a:p>
      </dgm:t>
    </dgm:pt>
    <dgm:pt modelId="{D1CD01F2-46BD-4CD2-9C55-F375D3C8B69D}" type="pres">
      <dgm:prSet presAssocID="{3440F0B1-258F-4F51-A8D4-8D3BD0C1A629}" presName="node" presStyleCnt="0"/>
      <dgm:spPr/>
    </dgm:pt>
    <dgm:pt modelId="{97388DC8-C4ED-4C37-BBD4-6AC410333C11}" type="pres">
      <dgm:prSet presAssocID="{3440F0B1-258F-4F51-A8D4-8D3BD0C1A629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9A3DF9-234B-4F7B-BC4D-68956838338B}" type="pres">
      <dgm:prSet presAssocID="{3440F0B1-258F-4F51-A8D4-8D3BD0C1A62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23A86A-1272-4494-B640-54D784C9CEFD}" type="presOf" srcId="{A9FF38FC-A55E-4EA6-8EFC-513FD21428A3}" destId="{44CFDC05-C6CD-439D-8563-CC4FB92ED73B}" srcOrd="0" destOrd="0" presId="urn:microsoft.com/office/officeart/2005/8/layout/radial2"/>
    <dgm:cxn modelId="{8080CEC5-7509-491D-BB3A-2552FE2424F1}" srcId="{A2A2CECD-F71F-4C03-8E09-E7C15E2CA49B}" destId="{3440F0B1-258F-4F51-A8D4-8D3BD0C1A629}" srcOrd="3" destOrd="0" parTransId="{7069774C-3016-4860-9B57-8A2B7869E549}" sibTransId="{23B9492D-2333-4426-BE26-611119064E2F}"/>
    <dgm:cxn modelId="{C6F5BA22-AB71-476A-91AC-0D1B59E30852}" type="presOf" srcId="{3440F0B1-258F-4F51-A8D4-8D3BD0C1A629}" destId="{97388DC8-C4ED-4C37-BBD4-6AC410333C11}" srcOrd="0" destOrd="0" presId="urn:microsoft.com/office/officeart/2005/8/layout/radial2"/>
    <dgm:cxn modelId="{4BD85425-38A1-4E14-911B-4E5157BDAA4D}" type="presOf" srcId="{091AAF75-4F71-4099-BDE0-D00F6DB4E4E9}" destId="{A8179A18-F28A-4326-A423-92C0D7D2FF85}" srcOrd="0" destOrd="0" presId="urn:microsoft.com/office/officeart/2005/8/layout/radial2"/>
    <dgm:cxn modelId="{5F01F127-F2E0-4700-A17C-B07E3CC5CAF9}" type="presOf" srcId="{513A28FC-F701-4514-8374-C2DAE58F8C46}" destId="{4CA9D7B0-9587-4241-AE54-2AE5C0E3C056}" srcOrd="0" destOrd="0" presId="urn:microsoft.com/office/officeart/2005/8/layout/radial2"/>
    <dgm:cxn modelId="{27BE4DE7-8AFD-42A2-ACFE-F350DA88A93E}" srcId="{A2A2CECD-F71F-4C03-8E09-E7C15E2CA49B}" destId="{091AAF75-4F71-4099-BDE0-D00F6DB4E4E9}" srcOrd="1" destOrd="0" parTransId="{D9D6E5F6-B1CB-4838-8040-D548F4FD8B3F}" sibTransId="{D4C3CCB2-8A10-4701-81E2-CEAD17A31A48}"/>
    <dgm:cxn modelId="{7EA509CF-7BB7-4D86-B9A1-2E50EE78EA55}" type="presOf" srcId="{7069774C-3016-4860-9B57-8A2B7869E549}" destId="{99E05836-E7B6-4147-9160-D193B2A2A373}" srcOrd="0" destOrd="0" presId="urn:microsoft.com/office/officeart/2005/8/layout/radial2"/>
    <dgm:cxn modelId="{19418939-B0A8-40E5-9DA1-48D839B0DA2B}" type="presOf" srcId="{C0A90E55-9F6C-4B36-A66F-DAF710EB6671}" destId="{E4978CDE-BD5D-4C15-B93F-8C406AB04A72}" srcOrd="0" destOrd="0" presId="urn:microsoft.com/office/officeart/2005/8/layout/radial2"/>
    <dgm:cxn modelId="{0C04F112-4FC5-4837-BCE7-38BB1F2FF706}" srcId="{A2A2CECD-F71F-4C03-8E09-E7C15E2CA49B}" destId="{C0A90E55-9F6C-4B36-A66F-DAF710EB6671}" srcOrd="2" destOrd="0" parTransId="{A9FF38FC-A55E-4EA6-8EFC-513FD21428A3}" sibTransId="{295E2259-4AFB-4CF2-979C-9FFD23F1641F}"/>
    <dgm:cxn modelId="{D9578930-DB50-470C-AFF1-F62B6EE3335F}" srcId="{A2A2CECD-F71F-4C03-8E09-E7C15E2CA49B}" destId="{513A28FC-F701-4514-8374-C2DAE58F8C46}" srcOrd="0" destOrd="0" parTransId="{9CCF981F-0FAF-4C7F-A68F-83BC85C7C07C}" sibTransId="{F74A7C5D-FB9B-4B72-9F10-A97C430C9E55}"/>
    <dgm:cxn modelId="{A1262097-E363-4405-A331-6A11DF3A11CF}" type="presOf" srcId="{A2A2CECD-F71F-4C03-8E09-E7C15E2CA49B}" destId="{E0BC1DD1-53D3-4F79-A9B1-1EEED7D18819}" srcOrd="0" destOrd="0" presId="urn:microsoft.com/office/officeart/2005/8/layout/radial2"/>
    <dgm:cxn modelId="{C68F0898-31B7-4A01-B8D1-747552D484B6}" type="presOf" srcId="{D9D6E5F6-B1CB-4838-8040-D548F4FD8B3F}" destId="{B44DF533-111F-4834-89FD-BFB663FDBE81}" srcOrd="0" destOrd="0" presId="urn:microsoft.com/office/officeart/2005/8/layout/radial2"/>
    <dgm:cxn modelId="{7F0CEDC2-9C32-48C3-B144-713D14E58085}" type="presOf" srcId="{9CCF981F-0FAF-4C7F-A68F-83BC85C7C07C}" destId="{A2E0D70D-22A8-408A-B349-96277AECD434}" srcOrd="0" destOrd="0" presId="urn:microsoft.com/office/officeart/2005/8/layout/radial2"/>
    <dgm:cxn modelId="{BE7DE33E-DC16-4C3B-A891-BF62CC55746F}" type="presParOf" srcId="{E0BC1DD1-53D3-4F79-A9B1-1EEED7D18819}" destId="{BA627C1C-7931-46E4-A071-EF56C1D3B39B}" srcOrd="0" destOrd="0" presId="urn:microsoft.com/office/officeart/2005/8/layout/radial2"/>
    <dgm:cxn modelId="{0D298A7A-4F2A-4CC9-9411-5B5CD94476F8}" type="presParOf" srcId="{BA627C1C-7931-46E4-A071-EF56C1D3B39B}" destId="{84137662-AB82-4EFB-8733-EDA53776BF13}" srcOrd="0" destOrd="0" presId="urn:microsoft.com/office/officeart/2005/8/layout/radial2"/>
    <dgm:cxn modelId="{4E1E0195-59E9-48A6-977B-B2F5782978E6}" type="presParOf" srcId="{84137662-AB82-4EFB-8733-EDA53776BF13}" destId="{DA785CB1-0128-446F-8DFD-77625DFD7061}" srcOrd="0" destOrd="0" presId="urn:microsoft.com/office/officeart/2005/8/layout/radial2"/>
    <dgm:cxn modelId="{C7E81954-1B86-4BB9-B206-1F5337900868}" type="presParOf" srcId="{84137662-AB82-4EFB-8733-EDA53776BF13}" destId="{31BA9554-B207-4C5A-B530-5D885EFB1EBC}" srcOrd="1" destOrd="0" presId="urn:microsoft.com/office/officeart/2005/8/layout/radial2"/>
    <dgm:cxn modelId="{7AFFC05E-1099-4B3C-B061-47A1443DDDE5}" type="presParOf" srcId="{BA627C1C-7931-46E4-A071-EF56C1D3B39B}" destId="{A2E0D70D-22A8-408A-B349-96277AECD434}" srcOrd="1" destOrd="0" presId="urn:microsoft.com/office/officeart/2005/8/layout/radial2"/>
    <dgm:cxn modelId="{300FE001-B1E8-4102-BB13-67A634AAFB7D}" type="presParOf" srcId="{BA627C1C-7931-46E4-A071-EF56C1D3B39B}" destId="{67DD1BAA-5139-4DC5-AF27-4696C693EB9A}" srcOrd="2" destOrd="0" presId="urn:microsoft.com/office/officeart/2005/8/layout/radial2"/>
    <dgm:cxn modelId="{5D585985-8028-4F65-B78B-39A4E67C3EF6}" type="presParOf" srcId="{67DD1BAA-5139-4DC5-AF27-4696C693EB9A}" destId="{4CA9D7B0-9587-4241-AE54-2AE5C0E3C056}" srcOrd="0" destOrd="0" presId="urn:microsoft.com/office/officeart/2005/8/layout/radial2"/>
    <dgm:cxn modelId="{63E57FA3-8D03-4BC3-A278-D8C2505D0CD0}" type="presParOf" srcId="{67DD1BAA-5139-4DC5-AF27-4696C693EB9A}" destId="{C61968FD-4BD7-439A-8827-AE0B0A3C5226}" srcOrd="1" destOrd="0" presId="urn:microsoft.com/office/officeart/2005/8/layout/radial2"/>
    <dgm:cxn modelId="{0B28BFB6-2224-4D4A-940E-C620810EBC96}" type="presParOf" srcId="{BA627C1C-7931-46E4-A071-EF56C1D3B39B}" destId="{B44DF533-111F-4834-89FD-BFB663FDBE81}" srcOrd="3" destOrd="0" presId="urn:microsoft.com/office/officeart/2005/8/layout/radial2"/>
    <dgm:cxn modelId="{E74DD9C9-8C10-46D0-896E-BAED4BDC7488}" type="presParOf" srcId="{BA627C1C-7931-46E4-A071-EF56C1D3B39B}" destId="{606E185A-617C-4818-B76F-218CB0744A15}" srcOrd="4" destOrd="0" presId="urn:microsoft.com/office/officeart/2005/8/layout/radial2"/>
    <dgm:cxn modelId="{6E1E35F7-07F9-4036-8CF6-A24EA08C2F96}" type="presParOf" srcId="{606E185A-617C-4818-B76F-218CB0744A15}" destId="{A8179A18-F28A-4326-A423-92C0D7D2FF85}" srcOrd="0" destOrd="0" presId="urn:microsoft.com/office/officeart/2005/8/layout/radial2"/>
    <dgm:cxn modelId="{2EF7A946-C88E-4ED8-8A15-577C61555F27}" type="presParOf" srcId="{606E185A-617C-4818-B76F-218CB0744A15}" destId="{17131981-96CA-479A-B379-041004F4CDF0}" srcOrd="1" destOrd="0" presId="urn:microsoft.com/office/officeart/2005/8/layout/radial2"/>
    <dgm:cxn modelId="{BD961CEE-29ED-49F9-BC4E-F8592A5D8C85}" type="presParOf" srcId="{BA627C1C-7931-46E4-A071-EF56C1D3B39B}" destId="{44CFDC05-C6CD-439D-8563-CC4FB92ED73B}" srcOrd="5" destOrd="0" presId="urn:microsoft.com/office/officeart/2005/8/layout/radial2"/>
    <dgm:cxn modelId="{EDFC399B-60C9-4292-866E-E48AB98E4BF7}" type="presParOf" srcId="{BA627C1C-7931-46E4-A071-EF56C1D3B39B}" destId="{CB02CD95-F04C-4439-A676-1BA81EF1A16F}" srcOrd="6" destOrd="0" presId="urn:microsoft.com/office/officeart/2005/8/layout/radial2"/>
    <dgm:cxn modelId="{34F81828-07D6-42AA-92FF-B5E123CA7C17}" type="presParOf" srcId="{CB02CD95-F04C-4439-A676-1BA81EF1A16F}" destId="{E4978CDE-BD5D-4C15-B93F-8C406AB04A72}" srcOrd="0" destOrd="0" presId="urn:microsoft.com/office/officeart/2005/8/layout/radial2"/>
    <dgm:cxn modelId="{50E28047-04C6-405B-8E55-86AE9A15D3FB}" type="presParOf" srcId="{CB02CD95-F04C-4439-A676-1BA81EF1A16F}" destId="{841F3EF2-D5A8-46B7-B9B6-DBBA5E50C4E9}" srcOrd="1" destOrd="0" presId="urn:microsoft.com/office/officeart/2005/8/layout/radial2"/>
    <dgm:cxn modelId="{7BCE62EB-A925-4BA5-95D0-521A37C2F9AF}" type="presParOf" srcId="{BA627C1C-7931-46E4-A071-EF56C1D3B39B}" destId="{99E05836-E7B6-4147-9160-D193B2A2A373}" srcOrd="7" destOrd="0" presId="urn:microsoft.com/office/officeart/2005/8/layout/radial2"/>
    <dgm:cxn modelId="{03CC0514-4AC6-444F-893E-B866C8941F82}" type="presParOf" srcId="{BA627C1C-7931-46E4-A071-EF56C1D3B39B}" destId="{D1CD01F2-46BD-4CD2-9C55-F375D3C8B69D}" srcOrd="8" destOrd="0" presId="urn:microsoft.com/office/officeart/2005/8/layout/radial2"/>
    <dgm:cxn modelId="{DC78FBF7-FF60-4780-8523-16BFF718868C}" type="presParOf" srcId="{D1CD01F2-46BD-4CD2-9C55-F375D3C8B69D}" destId="{97388DC8-C4ED-4C37-BBD4-6AC410333C11}" srcOrd="0" destOrd="0" presId="urn:microsoft.com/office/officeart/2005/8/layout/radial2"/>
    <dgm:cxn modelId="{D88CD376-229D-4326-9848-8000BBE1E53D}" type="presParOf" srcId="{D1CD01F2-46BD-4CD2-9C55-F375D3C8B69D}" destId="{1D9A3DF9-234B-4F7B-BC4D-68956838338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2A2CECD-F71F-4C03-8E09-E7C15E2CA49B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3A28FC-F701-4514-8374-C2DAE58F8C4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9CCF981F-0FAF-4C7F-A68F-83BC85C7C07C}" type="parTrans" cxnId="{D9578930-DB50-470C-AFF1-F62B6EE3335F}">
      <dgm:prSet/>
      <dgm:spPr/>
      <dgm:t>
        <a:bodyPr/>
        <a:lstStyle/>
        <a:p>
          <a:endParaRPr lang="en-US"/>
        </a:p>
      </dgm:t>
    </dgm:pt>
    <dgm:pt modelId="{F74A7C5D-FB9B-4B72-9F10-A97C430C9E55}" type="sibTrans" cxnId="{D9578930-DB50-470C-AFF1-F62B6EE3335F}">
      <dgm:prSet/>
      <dgm:spPr/>
      <dgm:t>
        <a:bodyPr/>
        <a:lstStyle/>
        <a:p>
          <a:endParaRPr lang="en-US"/>
        </a:p>
      </dgm:t>
    </dgm:pt>
    <dgm:pt modelId="{091AAF75-4F71-4099-BDE0-D00F6DB4E4E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D9D6E5F6-B1CB-4838-8040-D548F4FD8B3F}" type="parTrans" cxnId="{27BE4DE7-8AFD-42A2-ACFE-F350DA88A93E}">
      <dgm:prSet/>
      <dgm:spPr/>
      <dgm:t>
        <a:bodyPr/>
        <a:lstStyle/>
        <a:p>
          <a:endParaRPr lang="en-US"/>
        </a:p>
      </dgm:t>
    </dgm:pt>
    <dgm:pt modelId="{D4C3CCB2-8A10-4701-81E2-CEAD17A31A48}" type="sibTrans" cxnId="{27BE4DE7-8AFD-42A2-ACFE-F350DA88A93E}">
      <dgm:prSet/>
      <dgm:spPr/>
      <dgm:t>
        <a:bodyPr/>
        <a:lstStyle/>
        <a:p>
          <a:endParaRPr lang="en-US"/>
        </a:p>
      </dgm:t>
    </dgm:pt>
    <dgm:pt modelId="{C0A90E55-9F6C-4B36-A66F-DAF710EB6671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A9FF38FC-A55E-4EA6-8EFC-513FD21428A3}" type="parTrans" cxnId="{0C04F112-4FC5-4837-BCE7-38BB1F2FF706}">
      <dgm:prSet/>
      <dgm:spPr/>
      <dgm:t>
        <a:bodyPr/>
        <a:lstStyle/>
        <a:p>
          <a:endParaRPr lang="en-US"/>
        </a:p>
      </dgm:t>
    </dgm:pt>
    <dgm:pt modelId="{295E2259-4AFB-4CF2-979C-9FFD23F1641F}" type="sibTrans" cxnId="{0C04F112-4FC5-4837-BCE7-38BB1F2FF706}">
      <dgm:prSet/>
      <dgm:spPr/>
      <dgm:t>
        <a:bodyPr/>
        <a:lstStyle/>
        <a:p>
          <a:endParaRPr lang="en-US"/>
        </a:p>
      </dgm:t>
    </dgm:pt>
    <dgm:pt modelId="{3440F0B1-258F-4F51-A8D4-8D3BD0C1A629}">
      <dgm:prSet phldrT="[Text]"/>
      <dgm:spPr>
        <a:solidFill>
          <a:srgbClr val="FF0000"/>
        </a:solidFill>
      </dgm:spPr>
      <dgm:t>
        <a:bodyPr/>
        <a:lstStyle/>
        <a:p>
          <a:endParaRPr lang="en-US" dirty="0"/>
        </a:p>
      </dgm:t>
    </dgm:pt>
    <dgm:pt modelId="{7069774C-3016-4860-9B57-8A2B7869E549}" type="parTrans" cxnId="{8080CEC5-7509-491D-BB3A-2552FE2424F1}">
      <dgm:prSet/>
      <dgm:spPr/>
      <dgm:t>
        <a:bodyPr/>
        <a:lstStyle/>
        <a:p>
          <a:endParaRPr lang="en-US"/>
        </a:p>
      </dgm:t>
    </dgm:pt>
    <dgm:pt modelId="{23B9492D-2333-4426-BE26-611119064E2F}" type="sibTrans" cxnId="{8080CEC5-7509-491D-BB3A-2552FE2424F1}">
      <dgm:prSet/>
      <dgm:spPr/>
      <dgm:t>
        <a:bodyPr/>
        <a:lstStyle/>
        <a:p>
          <a:endParaRPr lang="en-US"/>
        </a:p>
      </dgm:t>
    </dgm:pt>
    <dgm:pt modelId="{E0BC1DD1-53D3-4F79-A9B1-1EEED7D18819}" type="pres">
      <dgm:prSet presAssocID="{A2A2CECD-F71F-4C03-8E09-E7C15E2CA49B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627C1C-7931-46E4-A071-EF56C1D3B39B}" type="pres">
      <dgm:prSet presAssocID="{A2A2CECD-F71F-4C03-8E09-E7C15E2CA49B}" presName="cycle" presStyleCnt="0"/>
      <dgm:spPr/>
    </dgm:pt>
    <dgm:pt modelId="{84137662-AB82-4EFB-8733-EDA53776BF13}" type="pres">
      <dgm:prSet presAssocID="{A2A2CECD-F71F-4C03-8E09-E7C15E2CA49B}" presName="centerShape" presStyleCnt="0"/>
      <dgm:spPr/>
    </dgm:pt>
    <dgm:pt modelId="{DA785CB1-0128-446F-8DFD-77625DFD7061}" type="pres">
      <dgm:prSet presAssocID="{A2A2CECD-F71F-4C03-8E09-E7C15E2CA49B}" presName="connSite" presStyleLbl="node1" presStyleIdx="0" presStyleCnt="5"/>
      <dgm:spPr/>
    </dgm:pt>
    <dgm:pt modelId="{31BA9554-B207-4C5A-B530-5D885EFB1EBC}" type="pres">
      <dgm:prSet presAssocID="{A2A2CECD-F71F-4C03-8E09-E7C15E2CA49B}" presName="visible" presStyleLbl="node1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A2E0D70D-22A8-408A-B349-96277AECD434}" type="pres">
      <dgm:prSet presAssocID="{9CCF981F-0FAF-4C7F-A68F-83BC85C7C07C}" presName="Name25" presStyleLbl="parChTrans1D1" presStyleIdx="0" presStyleCnt="4"/>
      <dgm:spPr/>
      <dgm:t>
        <a:bodyPr/>
        <a:lstStyle/>
        <a:p>
          <a:endParaRPr lang="en-US"/>
        </a:p>
      </dgm:t>
    </dgm:pt>
    <dgm:pt modelId="{67DD1BAA-5139-4DC5-AF27-4696C693EB9A}" type="pres">
      <dgm:prSet presAssocID="{513A28FC-F701-4514-8374-C2DAE58F8C46}" presName="node" presStyleCnt="0"/>
      <dgm:spPr/>
    </dgm:pt>
    <dgm:pt modelId="{4CA9D7B0-9587-4241-AE54-2AE5C0E3C056}" type="pres">
      <dgm:prSet presAssocID="{513A28FC-F701-4514-8374-C2DAE58F8C46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1968FD-4BD7-439A-8827-AE0B0A3C5226}" type="pres">
      <dgm:prSet presAssocID="{513A28FC-F701-4514-8374-C2DAE58F8C4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F533-111F-4834-89FD-BFB663FDBE81}" type="pres">
      <dgm:prSet presAssocID="{D9D6E5F6-B1CB-4838-8040-D548F4FD8B3F}" presName="Name25" presStyleLbl="parChTrans1D1" presStyleIdx="1" presStyleCnt="4"/>
      <dgm:spPr/>
      <dgm:t>
        <a:bodyPr/>
        <a:lstStyle/>
        <a:p>
          <a:endParaRPr lang="en-US"/>
        </a:p>
      </dgm:t>
    </dgm:pt>
    <dgm:pt modelId="{606E185A-617C-4818-B76F-218CB0744A15}" type="pres">
      <dgm:prSet presAssocID="{091AAF75-4F71-4099-BDE0-D00F6DB4E4E9}" presName="node" presStyleCnt="0"/>
      <dgm:spPr/>
    </dgm:pt>
    <dgm:pt modelId="{A8179A18-F28A-4326-A423-92C0D7D2FF85}" type="pres">
      <dgm:prSet presAssocID="{091AAF75-4F71-4099-BDE0-D00F6DB4E4E9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131981-96CA-479A-B379-041004F4CDF0}" type="pres">
      <dgm:prSet presAssocID="{091AAF75-4F71-4099-BDE0-D00F6DB4E4E9}" presName="childNode" presStyleLbl="revTx" presStyleIdx="0" presStyleCnt="0">
        <dgm:presLayoutVars>
          <dgm:bulletEnabled val="1"/>
        </dgm:presLayoutVars>
      </dgm:prSet>
      <dgm:spPr/>
    </dgm:pt>
    <dgm:pt modelId="{44CFDC05-C6CD-439D-8563-CC4FB92ED73B}" type="pres">
      <dgm:prSet presAssocID="{A9FF38FC-A55E-4EA6-8EFC-513FD21428A3}" presName="Name25" presStyleLbl="parChTrans1D1" presStyleIdx="2" presStyleCnt="4"/>
      <dgm:spPr/>
      <dgm:t>
        <a:bodyPr/>
        <a:lstStyle/>
        <a:p>
          <a:endParaRPr lang="en-US"/>
        </a:p>
      </dgm:t>
    </dgm:pt>
    <dgm:pt modelId="{CB02CD95-F04C-4439-A676-1BA81EF1A16F}" type="pres">
      <dgm:prSet presAssocID="{C0A90E55-9F6C-4B36-A66F-DAF710EB6671}" presName="node" presStyleCnt="0"/>
      <dgm:spPr/>
    </dgm:pt>
    <dgm:pt modelId="{E4978CDE-BD5D-4C15-B93F-8C406AB04A72}" type="pres">
      <dgm:prSet presAssocID="{C0A90E55-9F6C-4B36-A66F-DAF710EB6671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1F3EF2-D5A8-46B7-B9B6-DBBA5E50C4E9}" type="pres">
      <dgm:prSet presAssocID="{C0A90E55-9F6C-4B36-A66F-DAF710EB667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05836-E7B6-4147-9160-D193B2A2A373}" type="pres">
      <dgm:prSet presAssocID="{7069774C-3016-4860-9B57-8A2B7869E549}" presName="Name25" presStyleLbl="parChTrans1D1" presStyleIdx="3" presStyleCnt="4"/>
      <dgm:spPr/>
      <dgm:t>
        <a:bodyPr/>
        <a:lstStyle/>
        <a:p>
          <a:endParaRPr lang="en-US"/>
        </a:p>
      </dgm:t>
    </dgm:pt>
    <dgm:pt modelId="{D1CD01F2-46BD-4CD2-9C55-F375D3C8B69D}" type="pres">
      <dgm:prSet presAssocID="{3440F0B1-258F-4F51-A8D4-8D3BD0C1A629}" presName="node" presStyleCnt="0"/>
      <dgm:spPr/>
    </dgm:pt>
    <dgm:pt modelId="{97388DC8-C4ED-4C37-BBD4-6AC410333C11}" type="pres">
      <dgm:prSet presAssocID="{3440F0B1-258F-4F51-A8D4-8D3BD0C1A629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9A3DF9-234B-4F7B-BC4D-68956838338B}" type="pres">
      <dgm:prSet presAssocID="{3440F0B1-258F-4F51-A8D4-8D3BD0C1A62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87D24C-CA72-4A11-9F52-082E73AD4A2E}" type="presOf" srcId="{D9D6E5F6-B1CB-4838-8040-D548F4FD8B3F}" destId="{B44DF533-111F-4834-89FD-BFB663FDBE81}" srcOrd="0" destOrd="0" presId="urn:microsoft.com/office/officeart/2005/8/layout/radial2"/>
    <dgm:cxn modelId="{D90408BF-8986-4618-BCA7-3FD61192E64F}" type="presOf" srcId="{A9FF38FC-A55E-4EA6-8EFC-513FD21428A3}" destId="{44CFDC05-C6CD-439D-8563-CC4FB92ED73B}" srcOrd="0" destOrd="0" presId="urn:microsoft.com/office/officeart/2005/8/layout/radial2"/>
    <dgm:cxn modelId="{6B0F561A-CCED-4E52-961C-80374139EF22}" type="presOf" srcId="{C0A90E55-9F6C-4B36-A66F-DAF710EB6671}" destId="{E4978CDE-BD5D-4C15-B93F-8C406AB04A72}" srcOrd="0" destOrd="0" presId="urn:microsoft.com/office/officeart/2005/8/layout/radial2"/>
    <dgm:cxn modelId="{8080CEC5-7509-491D-BB3A-2552FE2424F1}" srcId="{A2A2CECD-F71F-4C03-8E09-E7C15E2CA49B}" destId="{3440F0B1-258F-4F51-A8D4-8D3BD0C1A629}" srcOrd="3" destOrd="0" parTransId="{7069774C-3016-4860-9B57-8A2B7869E549}" sibTransId="{23B9492D-2333-4426-BE26-611119064E2F}"/>
    <dgm:cxn modelId="{2C885296-333B-4B85-B9DC-25ADDD1F5D36}" type="presOf" srcId="{513A28FC-F701-4514-8374-C2DAE58F8C46}" destId="{4CA9D7B0-9587-4241-AE54-2AE5C0E3C056}" srcOrd="0" destOrd="0" presId="urn:microsoft.com/office/officeart/2005/8/layout/radial2"/>
    <dgm:cxn modelId="{27BE4DE7-8AFD-42A2-ACFE-F350DA88A93E}" srcId="{A2A2CECD-F71F-4C03-8E09-E7C15E2CA49B}" destId="{091AAF75-4F71-4099-BDE0-D00F6DB4E4E9}" srcOrd="1" destOrd="0" parTransId="{D9D6E5F6-B1CB-4838-8040-D548F4FD8B3F}" sibTransId="{D4C3CCB2-8A10-4701-81E2-CEAD17A31A48}"/>
    <dgm:cxn modelId="{43ADD3EB-8C33-4806-BC50-AB061CCDEC54}" type="presOf" srcId="{7069774C-3016-4860-9B57-8A2B7869E549}" destId="{99E05836-E7B6-4147-9160-D193B2A2A373}" srcOrd="0" destOrd="0" presId="urn:microsoft.com/office/officeart/2005/8/layout/radial2"/>
    <dgm:cxn modelId="{0B887A3B-754F-447E-8CBF-D43C5F758D8A}" type="presOf" srcId="{9CCF981F-0FAF-4C7F-A68F-83BC85C7C07C}" destId="{A2E0D70D-22A8-408A-B349-96277AECD434}" srcOrd="0" destOrd="0" presId="urn:microsoft.com/office/officeart/2005/8/layout/radial2"/>
    <dgm:cxn modelId="{0C04F112-4FC5-4837-BCE7-38BB1F2FF706}" srcId="{A2A2CECD-F71F-4C03-8E09-E7C15E2CA49B}" destId="{C0A90E55-9F6C-4B36-A66F-DAF710EB6671}" srcOrd="2" destOrd="0" parTransId="{A9FF38FC-A55E-4EA6-8EFC-513FD21428A3}" sibTransId="{295E2259-4AFB-4CF2-979C-9FFD23F1641F}"/>
    <dgm:cxn modelId="{94BECDFC-5B58-4C62-9656-76849D2741FE}" type="presOf" srcId="{091AAF75-4F71-4099-BDE0-D00F6DB4E4E9}" destId="{A8179A18-F28A-4326-A423-92C0D7D2FF85}" srcOrd="0" destOrd="0" presId="urn:microsoft.com/office/officeart/2005/8/layout/radial2"/>
    <dgm:cxn modelId="{D9578930-DB50-470C-AFF1-F62B6EE3335F}" srcId="{A2A2CECD-F71F-4C03-8E09-E7C15E2CA49B}" destId="{513A28FC-F701-4514-8374-C2DAE58F8C46}" srcOrd="0" destOrd="0" parTransId="{9CCF981F-0FAF-4C7F-A68F-83BC85C7C07C}" sibTransId="{F74A7C5D-FB9B-4B72-9F10-A97C430C9E55}"/>
    <dgm:cxn modelId="{00AB8931-2989-4513-8A2C-49571E150758}" type="presOf" srcId="{A2A2CECD-F71F-4C03-8E09-E7C15E2CA49B}" destId="{E0BC1DD1-53D3-4F79-A9B1-1EEED7D18819}" srcOrd="0" destOrd="0" presId="urn:microsoft.com/office/officeart/2005/8/layout/radial2"/>
    <dgm:cxn modelId="{F32266F4-1FC3-46DC-9B07-F635BB3AC195}" type="presOf" srcId="{3440F0B1-258F-4F51-A8D4-8D3BD0C1A629}" destId="{97388DC8-C4ED-4C37-BBD4-6AC410333C11}" srcOrd="0" destOrd="0" presId="urn:microsoft.com/office/officeart/2005/8/layout/radial2"/>
    <dgm:cxn modelId="{85A14D75-053B-4B06-B625-9F00274239D7}" type="presParOf" srcId="{E0BC1DD1-53D3-4F79-A9B1-1EEED7D18819}" destId="{BA627C1C-7931-46E4-A071-EF56C1D3B39B}" srcOrd="0" destOrd="0" presId="urn:microsoft.com/office/officeart/2005/8/layout/radial2"/>
    <dgm:cxn modelId="{D1591DBE-3C33-4F32-A4C5-2D7DED4260E7}" type="presParOf" srcId="{BA627C1C-7931-46E4-A071-EF56C1D3B39B}" destId="{84137662-AB82-4EFB-8733-EDA53776BF13}" srcOrd="0" destOrd="0" presId="urn:microsoft.com/office/officeart/2005/8/layout/radial2"/>
    <dgm:cxn modelId="{CCC47E9D-710B-4563-9522-5D876C4AB782}" type="presParOf" srcId="{84137662-AB82-4EFB-8733-EDA53776BF13}" destId="{DA785CB1-0128-446F-8DFD-77625DFD7061}" srcOrd="0" destOrd="0" presId="urn:microsoft.com/office/officeart/2005/8/layout/radial2"/>
    <dgm:cxn modelId="{B5F3169C-7BA4-4256-A973-796C39A95217}" type="presParOf" srcId="{84137662-AB82-4EFB-8733-EDA53776BF13}" destId="{31BA9554-B207-4C5A-B530-5D885EFB1EBC}" srcOrd="1" destOrd="0" presId="urn:microsoft.com/office/officeart/2005/8/layout/radial2"/>
    <dgm:cxn modelId="{B00EF012-9D43-474D-9E48-A6A506D04620}" type="presParOf" srcId="{BA627C1C-7931-46E4-A071-EF56C1D3B39B}" destId="{A2E0D70D-22A8-408A-B349-96277AECD434}" srcOrd="1" destOrd="0" presId="urn:microsoft.com/office/officeart/2005/8/layout/radial2"/>
    <dgm:cxn modelId="{8176BA62-6971-4765-BB10-D1ED43D9F091}" type="presParOf" srcId="{BA627C1C-7931-46E4-A071-EF56C1D3B39B}" destId="{67DD1BAA-5139-4DC5-AF27-4696C693EB9A}" srcOrd="2" destOrd="0" presId="urn:microsoft.com/office/officeart/2005/8/layout/radial2"/>
    <dgm:cxn modelId="{B761A5BB-DAD9-4569-A2D5-F063486DCDEB}" type="presParOf" srcId="{67DD1BAA-5139-4DC5-AF27-4696C693EB9A}" destId="{4CA9D7B0-9587-4241-AE54-2AE5C0E3C056}" srcOrd="0" destOrd="0" presId="urn:microsoft.com/office/officeart/2005/8/layout/radial2"/>
    <dgm:cxn modelId="{B11D6EB4-7C4D-40D4-853F-C903BE87D350}" type="presParOf" srcId="{67DD1BAA-5139-4DC5-AF27-4696C693EB9A}" destId="{C61968FD-4BD7-439A-8827-AE0B0A3C5226}" srcOrd="1" destOrd="0" presId="urn:microsoft.com/office/officeart/2005/8/layout/radial2"/>
    <dgm:cxn modelId="{8AAFC849-AAD2-4A30-96F9-420FDEDA2344}" type="presParOf" srcId="{BA627C1C-7931-46E4-A071-EF56C1D3B39B}" destId="{B44DF533-111F-4834-89FD-BFB663FDBE81}" srcOrd="3" destOrd="0" presId="urn:microsoft.com/office/officeart/2005/8/layout/radial2"/>
    <dgm:cxn modelId="{C8A80CC2-0CF5-437B-B63D-D01B52BC587A}" type="presParOf" srcId="{BA627C1C-7931-46E4-A071-EF56C1D3B39B}" destId="{606E185A-617C-4818-B76F-218CB0744A15}" srcOrd="4" destOrd="0" presId="urn:microsoft.com/office/officeart/2005/8/layout/radial2"/>
    <dgm:cxn modelId="{2F5296AB-29AE-4113-81C1-E802304BDC1F}" type="presParOf" srcId="{606E185A-617C-4818-B76F-218CB0744A15}" destId="{A8179A18-F28A-4326-A423-92C0D7D2FF85}" srcOrd="0" destOrd="0" presId="urn:microsoft.com/office/officeart/2005/8/layout/radial2"/>
    <dgm:cxn modelId="{6EE4286A-B7A6-4209-955C-F11765E93079}" type="presParOf" srcId="{606E185A-617C-4818-B76F-218CB0744A15}" destId="{17131981-96CA-479A-B379-041004F4CDF0}" srcOrd="1" destOrd="0" presId="urn:microsoft.com/office/officeart/2005/8/layout/radial2"/>
    <dgm:cxn modelId="{CD57E95C-C804-47B9-B488-A38C93F909C6}" type="presParOf" srcId="{BA627C1C-7931-46E4-A071-EF56C1D3B39B}" destId="{44CFDC05-C6CD-439D-8563-CC4FB92ED73B}" srcOrd="5" destOrd="0" presId="urn:microsoft.com/office/officeart/2005/8/layout/radial2"/>
    <dgm:cxn modelId="{8367EAFC-C2C7-4193-964A-291E67D61737}" type="presParOf" srcId="{BA627C1C-7931-46E4-A071-EF56C1D3B39B}" destId="{CB02CD95-F04C-4439-A676-1BA81EF1A16F}" srcOrd="6" destOrd="0" presId="urn:microsoft.com/office/officeart/2005/8/layout/radial2"/>
    <dgm:cxn modelId="{13FAC9D5-A90E-469B-AA8A-7C068E8499A4}" type="presParOf" srcId="{CB02CD95-F04C-4439-A676-1BA81EF1A16F}" destId="{E4978CDE-BD5D-4C15-B93F-8C406AB04A72}" srcOrd="0" destOrd="0" presId="urn:microsoft.com/office/officeart/2005/8/layout/radial2"/>
    <dgm:cxn modelId="{043F1462-0BAD-42BE-A267-319C212162F6}" type="presParOf" srcId="{CB02CD95-F04C-4439-A676-1BA81EF1A16F}" destId="{841F3EF2-D5A8-46B7-B9B6-DBBA5E50C4E9}" srcOrd="1" destOrd="0" presId="urn:microsoft.com/office/officeart/2005/8/layout/radial2"/>
    <dgm:cxn modelId="{A2ACF04B-3E72-4D05-BA5D-0A3A006769B6}" type="presParOf" srcId="{BA627C1C-7931-46E4-A071-EF56C1D3B39B}" destId="{99E05836-E7B6-4147-9160-D193B2A2A373}" srcOrd="7" destOrd="0" presId="urn:microsoft.com/office/officeart/2005/8/layout/radial2"/>
    <dgm:cxn modelId="{65F7124B-BC43-4A07-81CE-C5D8C5804A27}" type="presParOf" srcId="{BA627C1C-7931-46E4-A071-EF56C1D3B39B}" destId="{D1CD01F2-46BD-4CD2-9C55-F375D3C8B69D}" srcOrd="8" destOrd="0" presId="urn:microsoft.com/office/officeart/2005/8/layout/radial2"/>
    <dgm:cxn modelId="{C0971A8A-737C-4DFF-B923-313DD9B7D61E}" type="presParOf" srcId="{D1CD01F2-46BD-4CD2-9C55-F375D3C8B69D}" destId="{97388DC8-C4ED-4C37-BBD4-6AC410333C11}" srcOrd="0" destOrd="0" presId="urn:microsoft.com/office/officeart/2005/8/layout/radial2"/>
    <dgm:cxn modelId="{0C849FAD-EE6C-4EB2-BA76-EEA0A39D4A96}" type="presParOf" srcId="{D1CD01F2-46BD-4CD2-9C55-F375D3C8B69D}" destId="{1D9A3DF9-234B-4F7B-BC4D-68956838338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2A2CECD-F71F-4C03-8E09-E7C15E2CA49B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3A28FC-F701-4514-8374-C2DAE58F8C4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9CCF981F-0FAF-4C7F-A68F-83BC85C7C07C}" type="parTrans" cxnId="{D9578930-DB50-470C-AFF1-F62B6EE3335F}">
      <dgm:prSet/>
      <dgm:spPr/>
      <dgm:t>
        <a:bodyPr/>
        <a:lstStyle/>
        <a:p>
          <a:endParaRPr lang="en-US"/>
        </a:p>
      </dgm:t>
    </dgm:pt>
    <dgm:pt modelId="{F74A7C5D-FB9B-4B72-9F10-A97C430C9E55}" type="sibTrans" cxnId="{D9578930-DB50-470C-AFF1-F62B6EE3335F}">
      <dgm:prSet/>
      <dgm:spPr/>
      <dgm:t>
        <a:bodyPr/>
        <a:lstStyle/>
        <a:p>
          <a:endParaRPr lang="en-US"/>
        </a:p>
      </dgm:t>
    </dgm:pt>
    <dgm:pt modelId="{091AAF75-4F71-4099-BDE0-D00F6DB4E4E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D9D6E5F6-B1CB-4838-8040-D548F4FD8B3F}" type="parTrans" cxnId="{27BE4DE7-8AFD-42A2-ACFE-F350DA88A93E}">
      <dgm:prSet/>
      <dgm:spPr/>
      <dgm:t>
        <a:bodyPr/>
        <a:lstStyle/>
        <a:p>
          <a:endParaRPr lang="en-US"/>
        </a:p>
      </dgm:t>
    </dgm:pt>
    <dgm:pt modelId="{D4C3CCB2-8A10-4701-81E2-CEAD17A31A48}" type="sibTrans" cxnId="{27BE4DE7-8AFD-42A2-ACFE-F350DA88A93E}">
      <dgm:prSet/>
      <dgm:spPr/>
      <dgm:t>
        <a:bodyPr/>
        <a:lstStyle/>
        <a:p>
          <a:endParaRPr lang="en-US"/>
        </a:p>
      </dgm:t>
    </dgm:pt>
    <dgm:pt modelId="{C0A90E55-9F6C-4B36-A66F-DAF710EB6671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A9FF38FC-A55E-4EA6-8EFC-513FD21428A3}" type="parTrans" cxnId="{0C04F112-4FC5-4837-BCE7-38BB1F2FF706}">
      <dgm:prSet/>
      <dgm:spPr/>
      <dgm:t>
        <a:bodyPr/>
        <a:lstStyle/>
        <a:p>
          <a:endParaRPr lang="en-US"/>
        </a:p>
      </dgm:t>
    </dgm:pt>
    <dgm:pt modelId="{295E2259-4AFB-4CF2-979C-9FFD23F1641F}" type="sibTrans" cxnId="{0C04F112-4FC5-4837-BCE7-38BB1F2FF706}">
      <dgm:prSet/>
      <dgm:spPr/>
      <dgm:t>
        <a:bodyPr/>
        <a:lstStyle/>
        <a:p>
          <a:endParaRPr lang="en-US"/>
        </a:p>
      </dgm:t>
    </dgm:pt>
    <dgm:pt modelId="{3440F0B1-258F-4F51-A8D4-8D3BD0C1A629}">
      <dgm:prSet phldrT="[Text]"/>
      <dgm:spPr>
        <a:solidFill>
          <a:srgbClr val="FF0000"/>
        </a:solidFill>
      </dgm:spPr>
      <dgm:t>
        <a:bodyPr/>
        <a:lstStyle/>
        <a:p>
          <a:endParaRPr lang="en-US" dirty="0"/>
        </a:p>
      </dgm:t>
    </dgm:pt>
    <dgm:pt modelId="{7069774C-3016-4860-9B57-8A2B7869E549}" type="parTrans" cxnId="{8080CEC5-7509-491D-BB3A-2552FE2424F1}">
      <dgm:prSet/>
      <dgm:spPr/>
      <dgm:t>
        <a:bodyPr/>
        <a:lstStyle/>
        <a:p>
          <a:endParaRPr lang="en-US"/>
        </a:p>
      </dgm:t>
    </dgm:pt>
    <dgm:pt modelId="{23B9492D-2333-4426-BE26-611119064E2F}" type="sibTrans" cxnId="{8080CEC5-7509-491D-BB3A-2552FE2424F1}">
      <dgm:prSet/>
      <dgm:spPr/>
      <dgm:t>
        <a:bodyPr/>
        <a:lstStyle/>
        <a:p>
          <a:endParaRPr lang="en-US"/>
        </a:p>
      </dgm:t>
    </dgm:pt>
    <dgm:pt modelId="{E0BC1DD1-53D3-4F79-A9B1-1EEED7D18819}" type="pres">
      <dgm:prSet presAssocID="{A2A2CECD-F71F-4C03-8E09-E7C15E2CA49B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627C1C-7931-46E4-A071-EF56C1D3B39B}" type="pres">
      <dgm:prSet presAssocID="{A2A2CECD-F71F-4C03-8E09-E7C15E2CA49B}" presName="cycle" presStyleCnt="0"/>
      <dgm:spPr/>
    </dgm:pt>
    <dgm:pt modelId="{84137662-AB82-4EFB-8733-EDA53776BF13}" type="pres">
      <dgm:prSet presAssocID="{A2A2CECD-F71F-4C03-8E09-E7C15E2CA49B}" presName="centerShape" presStyleCnt="0"/>
      <dgm:spPr/>
    </dgm:pt>
    <dgm:pt modelId="{DA785CB1-0128-446F-8DFD-77625DFD7061}" type="pres">
      <dgm:prSet presAssocID="{A2A2CECD-F71F-4C03-8E09-E7C15E2CA49B}" presName="connSite" presStyleLbl="node1" presStyleIdx="0" presStyleCnt="5"/>
      <dgm:spPr/>
    </dgm:pt>
    <dgm:pt modelId="{31BA9554-B207-4C5A-B530-5D885EFB1EBC}" type="pres">
      <dgm:prSet presAssocID="{A2A2CECD-F71F-4C03-8E09-E7C15E2CA49B}" presName="visible" presStyleLbl="node1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A2E0D70D-22A8-408A-B349-96277AECD434}" type="pres">
      <dgm:prSet presAssocID="{9CCF981F-0FAF-4C7F-A68F-83BC85C7C07C}" presName="Name25" presStyleLbl="parChTrans1D1" presStyleIdx="0" presStyleCnt="4"/>
      <dgm:spPr/>
      <dgm:t>
        <a:bodyPr/>
        <a:lstStyle/>
        <a:p>
          <a:endParaRPr lang="en-US"/>
        </a:p>
      </dgm:t>
    </dgm:pt>
    <dgm:pt modelId="{67DD1BAA-5139-4DC5-AF27-4696C693EB9A}" type="pres">
      <dgm:prSet presAssocID="{513A28FC-F701-4514-8374-C2DAE58F8C46}" presName="node" presStyleCnt="0"/>
      <dgm:spPr/>
    </dgm:pt>
    <dgm:pt modelId="{4CA9D7B0-9587-4241-AE54-2AE5C0E3C056}" type="pres">
      <dgm:prSet presAssocID="{513A28FC-F701-4514-8374-C2DAE58F8C46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1968FD-4BD7-439A-8827-AE0B0A3C5226}" type="pres">
      <dgm:prSet presAssocID="{513A28FC-F701-4514-8374-C2DAE58F8C4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F533-111F-4834-89FD-BFB663FDBE81}" type="pres">
      <dgm:prSet presAssocID="{D9D6E5F6-B1CB-4838-8040-D548F4FD8B3F}" presName="Name25" presStyleLbl="parChTrans1D1" presStyleIdx="1" presStyleCnt="4"/>
      <dgm:spPr/>
      <dgm:t>
        <a:bodyPr/>
        <a:lstStyle/>
        <a:p>
          <a:endParaRPr lang="en-US"/>
        </a:p>
      </dgm:t>
    </dgm:pt>
    <dgm:pt modelId="{606E185A-617C-4818-B76F-218CB0744A15}" type="pres">
      <dgm:prSet presAssocID="{091AAF75-4F71-4099-BDE0-D00F6DB4E4E9}" presName="node" presStyleCnt="0"/>
      <dgm:spPr/>
    </dgm:pt>
    <dgm:pt modelId="{A8179A18-F28A-4326-A423-92C0D7D2FF85}" type="pres">
      <dgm:prSet presAssocID="{091AAF75-4F71-4099-BDE0-D00F6DB4E4E9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131981-96CA-479A-B379-041004F4CDF0}" type="pres">
      <dgm:prSet presAssocID="{091AAF75-4F71-4099-BDE0-D00F6DB4E4E9}" presName="childNode" presStyleLbl="revTx" presStyleIdx="0" presStyleCnt="0">
        <dgm:presLayoutVars>
          <dgm:bulletEnabled val="1"/>
        </dgm:presLayoutVars>
      </dgm:prSet>
      <dgm:spPr/>
    </dgm:pt>
    <dgm:pt modelId="{44CFDC05-C6CD-439D-8563-CC4FB92ED73B}" type="pres">
      <dgm:prSet presAssocID="{A9FF38FC-A55E-4EA6-8EFC-513FD21428A3}" presName="Name25" presStyleLbl="parChTrans1D1" presStyleIdx="2" presStyleCnt="4"/>
      <dgm:spPr/>
      <dgm:t>
        <a:bodyPr/>
        <a:lstStyle/>
        <a:p>
          <a:endParaRPr lang="en-US"/>
        </a:p>
      </dgm:t>
    </dgm:pt>
    <dgm:pt modelId="{CB02CD95-F04C-4439-A676-1BA81EF1A16F}" type="pres">
      <dgm:prSet presAssocID="{C0A90E55-9F6C-4B36-A66F-DAF710EB6671}" presName="node" presStyleCnt="0"/>
      <dgm:spPr/>
    </dgm:pt>
    <dgm:pt modelId="{E4978CDE-BD5D-4C15-B93F-8C406AB04A72}" type="pres">
      <dgm:prSet presAssocID="{C0A90E55-9F6C-4B36-A66F-DAF710EB6671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1F3EF2-D5A8-46B7-B9B6-DBBA5E50C4E9}" type="pres">
      <dgm:prSet presAssocID="{C0A90E55-9F6C-4B36-A66F-DAF710EB667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05836-E7B6-4147-9160-D193B2A2A373}" type="pres">
      <dgm:prSet presAssocID="{7069774C-3016-4860-9B57-8A2B7869E549}" presName="Name25" presStyleLbl="parChTrans1D1" presStyleIdx="3" presStyleCnt="4"/>
      <dgm:spPr/>
      <dgm:t>
        <a:bodyPr/>
        <a:lstStyle/>
        <a:p>
          <a:endParaRPr lang="en-US"/>
        </a:p>
      </dgm:t>
    </dgm:pt>
    <dgm:pt modelId="{D1CD01F2-46BD-4CD2-9C55-F375D3C8B69D}" type="pres">
      <dgm:prSet presAssocID="{3440F0B1-258F-4F51-A8D4-8D3BD0C1A629}" presName="node" presStyleCnt="0"/>
      <dgm:spPr/>
    </dgm:pt>
    <dgm:pt modelId="{97388DC8-C4ED-4C37-BBD4-6AC410333C11}" type="pres">
      <dgm:prSet presAssocID="{3440F0B1-258F-4F51-A8D4-8D3BD0C1A629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9A3DF9-234B-4F7B-BC4D-68956838338B}" type="pres">
      <dgm:prSet presAssocID="{3440F0B1-258F-4F51-A8D4-8D3BD0C1A62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FD33A7-81AF-4F4F-9D60-926381402D75}" type="presOf" srcId="{C0A90E55-9F6C-4B36-A66F-DAF710EB6671}" destId="{E4978CDE-BD5D-4C15-B93F-8C406AB04A72}" srcOrd="0" destOrd="0" presId="urn:microsoft.com/office/officeart/2005/8/layout/radial2"/>
    <dgm:cxn modelId="{8080CEC5-7509-491D-BB3A-2552FE2424F1}" srcId="{A2A2CECD-F71F-4C03-8E09-E7C15E2CA49B}" destId="{3440F0B1-258F-4F51-A8D4-8D3BD0C1A629}" srcOrd="3" destOrd="0" parTransId="{7069774C-3016-4860-9B57-8A2B7869E549}" sibTransId="{23B9492D-2333-4426-BE26-611119064E2F}"/>
    <dgm:cxn modelId="{031B1C42-2723-41B5-9DCB-154326041C8F}" type="presOf" srcId="{9CCF981F-0FAF-4C7F-A68F-83BC85C7C07C}" destId="{A2E0D70D-22A8-408A-B349-96277AECD434}" srcOrd="0" destOrd="0" presId="urn:microsoft.com/office/officeart/2005/8/layout/radial2"/>
    <dgm:cxn modelId="{27BE4DE7-8AFD-42A2-ACFE-F350DA88A93E}" srcId="{A2A2CECD-F71F-4C03-8E09-E7C15E2CA49B}" destId="{091AAF75-4F71-4099-BDE0-D00F6DB4E4E9}" srcOrd="1" destOrd="0" parTransId="{D9D6E5F6-B1CB-4838-8040-D548F4FD8B3F}" sibTransId="{D4C3CCB2-8A10-4701-81E2-CEAD17A31A48}"/>
    <dgm:cxn modelId="{0C04F112-4FC5-4837-BCE7-38BB1F2FF706}" srcId="{A2A2CECD-F71F-4C03-8E09-E7C15E2CA49B}" destId="{C0A90E55-9F6C-4B36-A66F-DAF710EB6671}" srcOrd="2" destOrd="0" parTransId="{A9FF38FC-A55E-4EA6-8EFC-513FD21428A3}" sibTransId="{295E2259-4AFB-4CF2-979C-9FFD23F1641F}"/>
    <dgm:cxn modelId="{F85BBB4E-EEB1-4192-A974-7C95EDB7531C}" type="presOf" srcId="{A2A2CECD-F71F-4C03-8E09-E7C15E2CA49B}" destId="{E0BC1DD1-53D3-4F79-A9B1-1EEED7D18819}" srcOrd="0" destOrd="0" presId="urn:microsoft.com/office/officeart/2005/8/layout/radial2"/>
    <dgm:cxn modelId="{D9578930-DB50-470C-AFF1-F62B6EE3335F}" srcId="{A2A2CECD-F71F-4C03-8E09-E7C15E2CA49B}" destId="{513A28FC-F701-4514-8374-C2DAE58F8C46}" srcOrd="0" destOrd="0" parTransId="{9CCF981F-0FAF-4C7F-A68F-83BC85C7C07C}" sibTransId="{F74A7C5D-FB9B-4B72-9F10-A97C430C9E55}"/>
    <dgm:cxn modelId="{48C413C4-89B6-4034-84FA-1FA681632EA3}" type="presOf" srcId="{513A28FC-F701-4514-8374-C2DAE58F8C46}" destId="{4CA9D7B0-9587-4241-AE54-2AE5C0E3C056}" srcOrd="0" destOrd="0" presId="urn:microsoft.com/office/officeart/2005/8/layout/radial2"/>
    <dgm:cxn modelId="{A1D82C68-5ECF-4F5B-B048-3903C286560F}" type="presOf" srcId="{3440F0B1-258F-4F51-A8D4-8D3BD0C1A629}" destId="{97388DC8-C4ED-4C37-BBD4-6AC410333C11}" srcOrd="0" destOrd="0" presId="urn:microsoft.com/office/officeart/2005/8/layout/radial2"/>
    <dgm:cxn modelId="{CAFD696B-BE66-4677-9C35-943206DFDF0A}" type="presOf" srcId="{D9D6E5F6-B1CB-4838-8040-D548F4FD8B3F}" destId="{B44DF533-111F-4834-89FD-BFB663FDBE81}" srcOrd="0" destOrd="0" presId="urn:microsoft.com/office/officeart/2005/8/layout/radial2"/>
    <dgm:cxn modelId="{A5A57D4A-609C-43B8-A31E-022AB10301D1}" type="presOf" srcId="{7069774C-3016-4860-9B57-8A2B7869E549}" destId="{99E05836-E7B6-4147-9160-D193B2A2A373}" srcOrd="0" destOrd="0" presId="urn:microsoft.com/office/officeart/2005/8/layout/radial2"/>
    <dgm:cxn modelId="{755E28F0-338E-45E6-B5F2-38CDF6E43531}" type="presOf" srcId="{A9FF38FC-A55E-4EA6-8EFC-513FD21428A3}" destId="{44CFDC05-C6CD-439D-8563-CC4FB92ED73B}" srcOrd="0" destOrd="0" presId="urn:microsoft.com/office/officeart/2005/8/layout/radial2"/>
    <dgm:cxn modelId="{F9633515-6FBF-43AE-AB38-49E46BD5D9F2}" type="presOf" srcId="{091AAF75-4F71-4099-BDE0-D00F6DB4E4E9}" destId="{A8179A18-F28A-4326-A423-92C0D7D2FF85}" srcOrd="0" destOrd="0" presId="urn:microsoft.com/office/officeart/2005/8/layout/radial2"/>
    <dgm:cxn modelId="{BE75CFBF-AC00-4CEF-8145-AE64C7C2E5CD}" type="presParOf" srcId="{E0BC1DD1-53D3-4F79-A9B1-1EEED7D18819}" destId="{BA627C1C-7931-46E4-A071-EF56C1D3B39B}" srcOrd="0" destOrd="0" presId="urn:microsoft.com/office/officeart/2005/8/layout/radial2"/>
    <dgm:cxn modelId="{9C63A4C0-12D3-4B2D-B99A-0EF90F96EC0E}" type="presParOf" srcId="{BA627C1C-7931-46E4-A071-EF56C1D3B39B}" destId="{84137662-AB82-4EFB-8733-EDA53776BF13}" srcOrd="0" destOrd="0" presId="urn:microsoft.com/office/officeart/2005/8/layout/radial2"/>
    <dgm:cxn modelId="{911FF556-0D2A-41DD-9C6F-A2254CDF3B0E}" type="presParOf" srcId="{84137662-AB82-4EFB-8733-EDA53776BF13}" destId="{DA785CB1-0128-446F-8DFD-77625DFD7061}" srcOrd="0" destOrd="0" presId="urn:microsoft.com/office/officeart/2005/8/layout/radial2"/>
    <dgm:cxn modelId="{510D68AF-D725-417C-9790-0885C9D8F97A}" type="presParOf" srcId="{84137662-AB82-4EFB-8733-EDA53776BF13}" destId="{31BA9554-B207-4C5A-B530-5D885EFB1EBC}" srcOrd="1" destOrd="0" presId="urn:microsoft.com/office/officeart/2005/8/layout/radial2"/>
    <dgm:cxn modelId="{9D3B9EA9-CE87-4FDB-A5A8-2101C772A0B9}" type="presParOf" srcId="{BA627C1C-7931-46E4-A071-EF56C1D3B39B}" destId="{A2E0D70D-22A8-408A-B349-96277AECD434}" srcOrd="1" destOrd="0" presId="urn:microsoft.com/office/officeart/2005/8/layout/radial2"/>
    <dgm:cxn modelId="{EF21FBF5-B936-43DF-A5F2-E1F41C346FA6}" type="presParOf" srcId="{BA627C1C-7931-46E4-A071-EF56C1D3B39B}" destId="{67DD1BAA-5139-4DC5-AF27-4696C693EB9A}" srcOrd="2" destOrd="0" presId="urn:microsoft.com/office/officeart/2005/8/layout/radial2"/>
    <dgm:cxn modelId="{2C54BE5F-AE05-44BD-B6B1-5B48F36161DD}" type="presParOf" srcId="{67DD1BAA-5139-4DC5-AF27-4696C693EB9A}" destId="{4CA9D7B0-9587-4241-AE54-2AE5C0E3C056}" srcOrd="0" destOrd="0" presId="urn:microsoft.com/office/officeart/2005/8/layout/radial2"/>
    <dgm:cxn modelId="{5F6AC210-FD25-4345-9F3A-B022AEC1068E}" type="presParOf" srcId="{67DD1BAA-5139-4DC5-AF27-4696C693EB9A}" destId="{C61968FD-4BD7-439A-8827-AE0B0A3C5226}" srcOrd="1" destOrd="0" presId="urn:microsoft.com/office/officeart/2005/8/layout/radial2"/>
    <dgm:cxn modelId="{3737C993-242E-4733-A882-DA9C0C6D70CF}" type="presParOf" srcId="{BA627C1C-7931-46E4-A071-EF56C1D3B39B}" destId="{B44DF533-111F-4834-89FD-BFB663FDBE81}" srcOrd="3" destOrd="0" presId="urn:microsoft.com/office/officeart/2005/8/layout/radial2"/>
    <dgm:cxn modelId="{6075AB31-E4F5-4A90-883C-E4A778923A33}" type="presParOf" srcId="{BA627C1C-7931-46E4-A071-EF56C1D3B39B}" destId="{606E185A-617C-4818-B76F-218CB0744A15}" srcOrd="4" destOrd="0" presId="urn:microsoft.com/office/officeart/2005/8/layout/radial2"/>
    <dgm:cxn modelId="{C556EC90-0581-4071-90FD-504BDC4CDA02}" type="presParOf" srcId="{606E185A-617C-4818-B76F-218CB0744A15}" destId="{A8179A18-F28A-4326-A423-92C0D7D2FF85}" srcOrd="0" destOrd="0" presId="urn:microsoft.com/office/officeart/2005/8/layout/radial2"/>
    <dgm:cxn modelId="{390AB3E4-2543-4DC8-B3E4-830D39AAA250}" type="presParOf" srcId="{606E185A-617C-4818-B76F-218CB0744A15}" destId="{17131981-96CA-479A-B379-041004F4CDF0}" srcOrd="1" destOrd="0" presId="urn:microsoft.com/office/officeart/2005/8/layout/radial2"/>
    <dgm:cxn modelId="{CD54DA70-2985-4DA1-9DFE-63D93CAA9CAB}" type="presParOf" srcId="{BA627C1C-7931-46E4-A071-EF56C1D3B39B}" destId="{44CFDC05-C6CD-439D-8563-CC4FB92ED73B}" srcOrd="5" destOrd="0" presId="urn:microsoft.com/office/officeart/2005/8/layout/radial2"/>
    <dgm:cxn modelId="{D4D905C4-8114-4AD0-8B93-DD2EB579C49A}" type="presParOf" srcId="{BA627C1C-7931-46E4-A071-EF56C1D3B39B}" destId="{CB02CD95-F04C-4439-A676-1BA81EF1A16F}" srcOrd="6" destOrd="0" presId="urn:microsoft.com/office/officeart/2005/8/layout/radial2"/>
    <dgm:cxn modelId="{1DF8B231-6F4F-4BD0-A2CE-F99EB2D51C5E}" type="presParOf" srcId="{CB02CD95-F04C-4439-A676-1BA81EF1A16F}" destId="{E4978CDE-BD5D-4C15-B93F-8C406AB04A72}" srcOrd="0" destOrd="0" presId="urn:microsoft.com/office/officeart/2005/8/layout/radial2"/>
    <dgm:cxn modelId="{7C8F418F-B4E4-4AFF-9FBE-8B00B1529144}" type="presParOf" srcId="{CB02CD95-F04C-4439-A676-1BA81EF1A16F}" destId="{841F3EF2-D5A8-46B7-B9B6-DBBA5E50C4E9}" srcOrd="1" destOrd="0" presId="urn:microsoft.com/office/officeart/2005/8/layout/radial2"/>
    <dgm:cxn modelId="{6993FCE8-7089-49A4-BF48-197538A279E6}" type="presParOf" srcId="{BA627C1C-7931-46E4-A071-EF56C1D3B39B}" destId="{99E05836-E7B6-4147-9160-D193B2A2A373}" srcOrd="7" destOrd="0" presId="urn:microsoft.com/office/officeart/2005/8/layout/radial2"/>
    <dgm:cxn modelId="{8D224A1C-220B-491D-8471-A72F10386305}" type="presParOf" srcId="{BA627C1C-7931-46E4-A071-EF56C1D3B39B}" destId="{D1CD01F2-46BD-4CD2-9C55-F375D3C8B69D}" srcOrd="8" destOrd="0" presId="urn:microsoft.com/office/officeart/2005/8/layout/radial2"/>
    <dgm:cxn modelId="{FD22C2AF-5BB3-4847-8D95-52EED5AC9DF3}" type="presParOf" srcId="{D1CD01F2-46BD-4CD2-9C55-F375D3C8B69D}" destId="{97388DC8-C4ED-4C37-BBD4-6AC410333C11}" srcOrd="0" destOrd="0" presId="urn:microsoft.com/office/officeart/2005/8/layout/radial2"/>
    <dgm:cxn modelId="{DCE53C52-1818-46B3-955D-1793F57E7828}" type="presParOf" srcId="{D1CD01F2-46BD-4CD2-9C55-F375D3C8B69D}" destId="{1D9A3DF9-234B-4F7B-BC4D-68956838338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2A2CECD-F71F-4C03-8E09-E7C15E2CA49B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3A28FC-F701-4514-8374-C2DAE58F8C4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9CCF981F-0FAF-4C7F-A68F-83BC85C7C07C}" type="parTrans" cxnId="{D9578930-DB50-470C-AFF1-F62B6EE3335F}">
      <dgm:prSet/>
      <dgm:spPr/>
      <dgm:t>
        <a:bodyPr/>
        <a:lstStyle/>
        <a:p>
          <a:endParaRPr lang="en-US"/>
        </a:p>
      </dgm:t>
    </dgm:pt>
    <dgm:pt modelId="{F74A7C5D-FB9B-4B72-9F10-A97C430C9E55}" type="sibTrans" cxnId="{D9578930-DB50-470C-AFF1-F62B6EE3335F}">
      <dgm:prSet/>
      <dgm:spPr/>
      <dgm:t>
        <a:bodyPr/>
        <a:lstStyle/>
        <a:p>
          <a:endParaRPr lang="en-US"/>
        </a:p>
      </dgm:t>
    </dgm:pt>
    <dgm:pt modelId="{091AAF75-4F71-4099-BDE0-D00F6DB4E4E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D9D6E5F6-B1CB-4838-8040-D548F4FD8B3F}" type="parTrans" cxnId="{27BE4DE7-8AFD-42A2-ACFE-F350DA88A93E}">
      <dgm:prSet/>
      <dgm:spPr/>
      <dgm:t>
        <a:bodyPr/>
        <a:lstStyle/>
        <a:p>
          <a:endParaRPr lang="en-US"/>
        </a:p>
      </dgm:t>
    </dgm:pt>
    <dgm:pt modelId="{D4C3CCB2-8A10-4701-81E2-CEAD17A31A48}" type="sibTrans" cxnId="{27BE4DE7-8AFD-42A2-ACFE-F350DA88A93E}">
      <dgm:prSet/>
      <dgm:spPr/>
      <dgm:t>
        <a:bodyPr/>
        <a:lstStyle/>
        <a:p>
          <a:endParaRPr lang="en-US"/>
        </a:p>
      </dgm:t>
    </dgm:pt>
    <dgm:pt modelId="{C0A90E55-9F6C-4B36-A66F-DAF710EB6671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A9FF38FC-A55E-4EA6-8EFC-513FD21428A3}" type="parTrans" cxnId="{0C04F112-4FC5-4837-BCE7-38BB1F2FF706}">
      <dgm:prSet/>
      <dgm:spPr/>
      <dgm:t>
        <a:bodyPr/>
        <a:lstStyle/>
        <a:p>
          <a:endParaRPr lang="en-US"/>
        </a:p>
      </dgm:t>
    </dgm:pt>
    <dgm:pt modelId="{295E2259-4AFB-4CF2-979C-9FFD23F1641F}" type="sibTrans" cxnId="{0C04F112-4FC5-4837-BCE7-38BB1F2FF706}">
      <dgm:prSet/>
      <dgm:spPr/>
      <dgm:t>
        <a:bodyPr/>
        <a:lstStyle/>
        <a:p>
          <a:endParaRPr lang="en-US"/>
        </a:p>
      </dgm:t>
    </dgm:pt>
    <dgm:pt modelId="{3440F0B1-258F-4F51-A8D4-8D3BD0C1A629}">
      <dgm:prSet phldrT="[Text]"/>
      <dgm:spPr>
        <a:solidFill>
          <a:srgbClr val="FF0000"/>
        </a:solidFill>
      </dgm:spPr>
      <dgm:t>
        <a:bodyPr/>
        <a:lstStyle/>
        <a:p>
          <a:endParaRPr lang="en-US" dirty="0"/>
        </a:p>
      </dgm:t>
    </dgm:pt>
    <dgm:pt modelId="{7069774C-3016-4860-9B57-8A2B7869E549}" type="parTrans" cxnId="{8080CEC5-7509-491D-BB3A-2552FE2424F1}">
      <dgm:prSet/>
      <dgm:spPr/>
      <dgm:t>
        <a:bodyPr/>
        <a:lstStyle/>
        <a:p>
          <a:endParaRPr lang="en-US"/>
        </a:p>
      </dgm:t>
    </dgm:pt>
    <dgm:pt modelId="{23B9492D-2333-4426-BE26-611119064E2F}" type="sibTrans" cxnId="{8080CEC5-7509-491D-BB3A-2552FE2424F1}">
      <dgm:prSet/>
      <dgm:spPr/>
      <dgm:t>
        <a:bodyPr/>
        <a:lstStyle/>
        <a:p>
          <a:endParaRPr lang="en-US"/>
        </a:p>
      </dgm:t>
    </dgm:pt>
    <dgm:pt modelId="{E0BC1DD1-53D3-4F79-A9B1-1EEED7D18819}" type="pres">
      <dgm:prSet presAssocID="{A2A2CECD-F71F-4C03-8E09-E7C15E2CA49B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627C1C-7931-46E4-A071-EF56C1D3B39B}" type="pres">
      <dgm:prSet presAssocID="{A2A2CECD-F71F-4C03-8E09-E7C15E2CA49B}" presName="cycle" presStyleCnt="0"/>
      <dgm:spPr/>
    </dgm:pt>
    <dgm:pt modelId="{84137662-AB82-4EFB-8733-EDA53776BF13}" type="pres">
      <dgm:prSet presAssocID="{A2A2CECD-F71F-4C03-8E09-E7C15E2CA49B}" presName="centerShape" presStyleCnt="0"/>
      <dgm:spPr/>
    </dgm:pt>
    <dgm:pt modelId="{DA785CB1-0128-446F-8DFD-77625DFD7061}" type="pres">
      <dgm:prSet presAssocID="{A2A2CECD-F71F-4C03-8E09-E7C15E2CA49B}" presName="connSite" presStyleLbl="node1" presStyleIdx="0" presStyleCnt="5"/>
      <dgm:spPr/>
    </dgm:pt>
    <dgm:pt modelId="{31BA9554-B207-4C5A-B530-5D885EFB1EBC}" type="pres">
      <dgm:prSet presAssocID="{A2A2CECD-F71F-4C03-8E09-E7C15E2CA49B}" presName="visible" presStyleLbl="node1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A2E0D70D-22A8-408A-B349-96277AECD434}" type="pres">
      <dgm:prSet presAssocID="{9CCF981F-0FAF-4C7F-A68F-83BC85C7C07C}" presName="Name25" presStyleLbl="parChTrans1D1" presStyleIdx="0" presStyleCnt="4"/>
      <dgm:spPr/>
      <dgm:t>
        <a:bodyPr/>
        <a:lstStyle/>
        <a:p>
          <a:endParaRPr lang="en-US"/>
        </a:p>
      </dgm:t>
    </dgm:pt>
    <dgm:pt modelId="{67DD1BAA-5139-4DC5-AF27-4696C693EB9A}" type="pres">
      <dgm:prSet presAssocID="{513A28FC-F701-4514-8374-C2DAE58F8C46}" presName="node" presStyleCnt="0"/>
      <dgm:spPr/>
    </dgm:pt>
    <dgm:pt modelId="{4CA9D7B0-9587-4241-AE54-2AE5C0E3C056}" type="pres">
      <dgm:prSet presAssocID="{513A28FC-F701-4514-8374-C2DAE58F8C46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1968FD-4BD7-439A-8827-AE0B0A3C5226}" type="pres">
      <dgm:prSet presAssocID="{513A28FC-F701-4514-8374-C2DAE58F8C4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F533-111F-4834-89FD-BFB663FDBE81}" type="pres">
      <dgm:prSet presAssocID="{D9D6E5F6-B1CB-4838-8040-D548F4FD8B3F}" presName="Name25" presStyleLbl="parChTrans1D1" presStyleIdx="1" presStyleCnt="4"/>
      <dgm:spPr/>
      <dgm:t>
        <a:bodyPr/>
        <a:lstStyle/>
        <a:p>
          <a:endParaRPr lang="en-US"/>
        </a:p>
      </dgm:t>
    </dgm:pt>
    <dgm:pt modelId="{606E185A-617C-4818-B76F-218CB0744A15}" type="pres">
      <dgm:prSet presAssocID="{091AAF75-4F71-4099-BDE0-D00F6DB4E4E9}" presName="node" presStyleCnt="0"/>
      <dgm:spPr/>
    </dgm:pt>
    <dgm:pt modelId="{A8179A18-F28A-4326-A423-92C0D7D2FF85}" type="pres">
      <dgm:prSet presAssocID="{091AAF75-4F71-4099-BDE0-D00F6DB4E4E9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131981-96CA-479A-B379-041004F4CDF0}" type="pres">
      <dgm:prSet presAssocID="{091AAF75-4F71-4099-BDE0-D00F6DB4E4E9}" presName="childNode" presStyleLbl="revTx" presStyleIdx="0" presStyleCnt="0">
        <dgm:presLayoutVars>
          <dgm:bulletEnabled val="1"/>
        </dgm:presLayoutVars>
      </dgm:prSet>
      <dgm:spPr/>
    </dgm:pt>
    <dgm:pt modelId="{44CFDC05-C6CD-439D-8563-CC4FB92ED73B}" type="pres">
      <dgm:prSet presAssocID="{A9FF38FC-A55E-4EA6-8EFC-513FD21428A3}" presName="Name25" presStyleLbl="parChTrans1D1" presStyleIdx="2" presStyleCnt="4"/>
      <dgm:spPr/>
      <dgm:t>
        <a:bodyPr/>
        <a:lstStyle/>
        <a:p>
          <a:endParaRPr lang="en-US"/>
        </a:p>
      </dgm:t>
    </dgm:pt>
    <dgm:pt modelId="{CB02CD95-F04C-4439-A676-1BA81EF1A16F}" type="pres">
      <dgm:prSet presAssocID="{C0A90E55-9F6C-4B36-A66F-DAF710EB6671}" presName="node" presStyleCnt="0"/>
      <dgm:spPr/>
    </dgm:pt>
    <dgm:pt modelId="{E4978CDE-BD5D-4C15-B93F-8C406AB04A72}" type="pres">
      <dgm:prSet presAssocID="{C0A90E55-9F6C-4B36-A66F-DAF710EB6671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1F3EF2-D5A8-46B7-B9B6-DBBA5E50C4E9}" type="pres">
      <dgm:prSet presAssocID="{C0A90E55-9F6C-4B36-A66F-DAF710EB667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05836-E7B6-4147-9160-D193B2A2A373}" type="pres">
      <dgm:prSet presAssocID="{7069774C-3016-4860-9B57-8A2B7869E549}" presName="Name25" presStyleLbl="parChTrans1D1" presStyleIdx="3" presStyleCnt="4"/>
      <dgm:spPr/>
      <dgm:t>
        <a:bodyPr/>
        <a:lstStyle/>
        <a:p>
          <a:endParaRPr lang="en-US"/>
        </a:p>
      </dgm:t>
    </dgm:pt>
    <dgm:pt modelId="{D1CD01F2-46BD-4CD2-9C55-F375D3C8B69D}" type="pres">
      <dgm:prSet presAssocID="{3440F0B1-258F-4F51-A8D4-8D3BD0C1A629}" presName="node" presStyleCnt="0"/>
      <dgm:spPr/>
    </dgm:pt>
    <dgm:pt modelId="{97388DC8-C4ED-4C37-BBD4-6AC410333C11}" type="pres">
      <dgm:prSet presAssocID="{3440F0B1-258F-4F51-A8D4-8D3BD0C1A629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9A3DF9-234B-4F7B-BC4D-68956838338B}" type="pres">
      <dgm:prSet presAssocID="{3440F0B1-258F-4F51-A8D4-8D3BD0C1A62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80CEC5-7509-491D-BB3A-2552FE2424F1}" srcId="{A2A2CECD-F71F-4C03-8E09-E7C15E2CA49B}" destId="{3440F0B1-258F-4F51-A8D4-8D3BD0C1A629}" srcOrd="3" destOrd="0" parTransId="{7069774C-3016-4860-9B57-8A2B7869E549}" sibTransId="{23B9492D-2333-4426-BE26-611119064E2F}"/>
    <dgm:cxn modelId="{0B69F981-3A42-4EDB-ACC0-4EE3457B5E9E}" type="presOf" srcId="{7069774C-3016-4860-9B57-8A2B7869E549}" destId="{99E05836-E7B6-4147-9160-D193B2A2A373}" srcOrd="0" destOrd="0" presId="urn:microsoft.com/office/officeart/2005/8/layout/radial2"/>
    <dgm:cxn modelId="{27BE4DE7-8AFD-42A2-ACFE-F350DA88A93E}" srcId="{A2A2CECD-F71F-4C03-8E09-E7C15E2CA49B}" destId="{091AAF75-4F71-4099-BDE0-D00F6DB4E4E9}" srcOrd="1" destOrd="0" parTransId="{D9D6E5F6-B1CB-4838-8040-D548F4FD8B3F}" sibTransId="{D4C3CCB2-8A10-4701-81E2-CEAD17A31A48}"/>
    <dgm:cxn modelId="{0C04F112-4FC5-4837-BCE7-38BB1F2FF706}" srcId="{A2A2CECD-F71F-4C03-8E09-E7C15E2CA49B}" destId="{C0A90E55-9F6C-4B36-A66F-DAF710EB6671}" srcOrd="2" destOrd="0" parTransId="{A9FF38FC-A55E-4EA6-8EFC-513FD21428A3}" sibTransId="{295E2259-4AFB-4CF2-979C-9FFD23F1641F}"/>
    <dgm:cxn modelId="{D9578930-DB50-470C-AFF1-F62B6EE3335F}" srcId="{A2A2CECD-F71F-4C03-8E09-E7C15E2CA49B}" destId="{513A28FC-F701-4514-8374-C2DAE58F8C46}" srcOrd="0" destOrd="0" parTransId="{9CCF981F-0FAF-4C7F-A68F-83BC85C7C07C}" sibTransId="{F74A7C5D-FB9B-4B72-9F10-A97C430C9E55}"/>
    <dgm:cxn modelId="{4C2CA664-E28C-4F1C-A9DA-C4EFDE3B62FC}" type="presOf" srcId="{A9FF38FC-A55E-4EA6-8EFC-513FD21428A3}" destId="{44CFDC05-C6CD-439D-8563-CC4FB92ED73B}" srcOrd="0" destOrd="0" presId="urn:microsoft.com/office/officeart/2005/8/layout/radial2"/>
    <dgm:cxn modelId="{3E72019F-A57C-44A4-B5A5-AF98A4F6E370}" type="presOf" srcId="{A2A2CECD-F71F-4C03-8E09-E7C15E2CA49B}" destId="{E0BC1DD1-53D3-4F79-A9B1-1EEED7D18819}" srcOrd="0" destOrd="0" presId="urn:microsoft.com/office/officeart/2005/8/layout/radial2"/>
    <dgm:cxn modelId="{761E8E6D-B38B-4CC6-AB2B-051C0D34CAD3}" type="presOf" srcId="{091AAF75-4F71-4099-BDE0-D00F6DB4E4E9}" destId="{A8179A18-F28A-4326-A423-92C0D7D2FF85}" srcOrd="0" destOrd="0" presId="urn:microsoft.com/office/officeart/2005/8/layout/radial2"/>
    <dgm:cxn modelId="{D38579E5-718B-4A50-B5C3-3630F7EF019C}" type="presOf" srcId="{D9D6E5F6-B1CB-4838-8040-D548F4FD8B3F}" destId="{B44DF533-111F-4834-89FD-BFB663FDBE81}" srcOrd="0" destOrd="0" presId="urn:microsoft.com/office/officeart/2005/8/layout/radial2"/>
    <dgm:cxn modelId="{4538B7D5-83A8-4234-A15D-05B4797E9BAC}" type="presOf" srcId="{9CCF981F-0FAF-4C7F-A68F-83BC85C7C07C}" destId="{A2E0D70D-22A8-408A-B349-96277AECD434}" srcOrd="0" destOrd="0" presId="urn:microsoft.com/office/officeart/2005/8/layout/radial2"/>
    <dgm:cxn modelId="{FF782B5D-D2DC-4A2B-8668-4AB82A5EE61B}" type="presOf" srcId="{513A28FC-F701-4514-8374-C2DAE58F8C46}" destId="{4CA9D7B0-9587-4241-AE54-2AE5C0E3C056}" srcOrd="0" destOrd="0" presId="urn:microsoft.com/office/officeart/2005/8/layout/radial2"/>
    <dgm:cxn modelId="{59BAA8AD-A1F6-4733-BC8D-3EDB47F055D7}" type="presOf" srcId="{C0A90E55-9F6C-4B36-A66F-DAF710EB6671}" destId="{E4978CDE-BD5D-4C15-B93F-8C406AB04A72}" srcOrd="0" destOrd="0" presId="urn:microsoft.com/office/officeart/2005/8/layout/radial2"/>
    <dgm:cxn modelId="{58558FB0-EE57-4E30-834B-FBF3F2D39AEA}" type="presOf" srcId="{3440F0B1-258F-4F51-A8D4-8D3BD0C1A629}" destId="{97388DC8-C4ED-4C37-BBD4-6AC410333C11}" srcOrd="0" destOrd="0" presId="urn:microsoft.com/office/officeart/2005/8/layout/radial2"/>
    <dgm:cxn modelId="{EED275D6-C9C0-4EB8-B164-2C8CFB300A04}" type="presParOf" srcId="{E0BC1DD1-53D3-4F79-A9B1-1EEED7D18819}" destId="{BA627C1C-7931-46E4-A071-EF56C1D3B39B}" srcOrd="0" destOrd="0" presId="urn:microsoft.com/office/officeart/2005/8/layout/radial2"/>
    <dgm:cxn modelId="{94A2B449-D252-47A1-BAAB-0365E9FC36A1}" type="presParOf" srcId="{BA627C1C-7931-46E4-A071-EF56C1D3B39B}" destId="{84137662-AB82-4EFB-8733-EDA53776BF13}" srcOrd="0" destOrd="0" presId="urn:microsoft.com/office/officeart/2005/8/layout/radial2"/>
    <dgm:cxn modelId="{F662E1F2-1BFC-4E89-B6E2-3E083C8E99D3}" type="presParOf" srcId="{84137662-AB82-4EFB-8733-EDA53776BF13}" destId="{DA785CB1-0128-446F-8DFD-77625DFD7061}" srcOrd="0" destOrd="0" presId="urn:microsoft.com/office/officeart/2005/8/layout/radial2"/>
    <dgm:cxn modelId="{1323087F-0929-4998-8FA7-438F4F316854}" type="presParOf" srcId="{84137662-AB82-4EFB-8733-EDA53776BF13}" destId="{31BA9554-B207-4C5A-B530-5D885EFB1EBC}" srcOrd="1" destOrd="0" presId="urn:microsoft.com/office/officeart/2005/8/layout/radial2"/>
    <dgm:cxn modelId="{3C86941E-F9A3-4D5E-90C1-E195CCE59C2A}" type="presParOf" srcId="{BA627C1C-7931-46E4-A071-EF56C1D3B39B}" destId="{A2E0D70D-22A8-408A-B349-96277AECD434}" srcOrd="1" destOrd="0" presId="urn:microsoft.com/office/officeart/2005/8/layout/radial2"/>
    <dgm:cxn modelId="{463213D0-B86A-459A-BA7E-C812918D7EA3}" type="presParOf" srcId="{BA627C1C-7931-46E4-A071-EF56C1D3B39B}" destId="{67DD1BAA-5139-4DC5-AF27-4696C693EB9A}" srcOrd="2" destOrd="0" presId="urn:microsoft.com/office/officeart/2005/8/layout/radial2"/>
    <dgm:cxn modelId="{E075AE91-C495-4F70-8B5C-B08B78DD28B3}" type="presParOf" srcId="{67DD1BAA-5139-4DC5-AF27-4696C693EB9A}" destId="{4CA9D7B0-9587-4241-AE54-2AE5C0E3C056}" srcOrd="0" destOrd="0" presId="urn:microsoft.com/office/officeart/2005/8/layout/radial2"/>
    <dgm:cxn modelId="{A56B3C17-65ED-4D91-8E0B-CA9387772A47}" type="presParOf" srcId="{67DD1BAA-5139-4DC5-AF27-4696C693EB9A}" destId="{C61968FD-4BD7-439A-8827-AE0B0A3C5226}" srcOrd="1" destOrd="0" presId="urn:microsoft.com/office/officeart/2005/8/layout/radial2"/>
    <dgm:cxn modelId="{EF44174A-4D26-4D3B-9EBE-983582D3FE6E}" type="presParOf" srcId="{BA627C1C-7931-46E4-A071-EF56C1D3B39B}" destId="{B44DF533-111F-4834-89FD-BFB663FDBE81}" srcOrd="3" destOrd="0" presId="urn:microsoft.com/office/officeart/2005/8/layout/radial2"/>
    <dgm:cxn modelId="{6325B51D-25E4-4E72-974E-4E2F9CD61E09}" type="presParOf" srcId="{BA627C1C-7931-46E4-A071-EF56C1D3B39B}" destId="{606E185A-617C-4818-B76F-218CB0744A15}" srcOrd="4" destOrd="0" presId="urn:microsoft.com/office/officeart/2005/8/layout/radial2"/>
    <dgm:cxn modelId="{4F632E71-FF96-4A17-A7F8-287895434471}" type="presParOf" srcId="{606E185A-617C-4818-B76F-218CB0744A15}" destId="{A8179A18-F28A-4326-A423-92C0D7D2FF85}" srcOrd="0" destOrd="0" presId="urn:microsoft.com/office/officeart/2005/8/layout/radial2"/>
    <dgm:cxn modelId="{6EAC5BF2-703E-4041-911F-6FDA3786587D}" type="presParOf" srcId="{606E185A-617C-4818-B76F-218CB0744A15}" destId="{17131981-96CA-479A-B379-041004F4CDF0}" srcOrd="1" destOrd="0" presId="urn:microsoft.com/office/officeart/2005/8/layout/radial2"/>
    <dgm:cxn modelId="{FCBDD139-4E15-4A3F-B067-75AFF863AFF6}" type="presParOf" srcId="{BA627C1C-7931-46E4-A071-EF56C1D3B39B}" destId="{44CFDC05-C6CD-439D-8563-CC4FB92ED73B}" srcOrd="5" destOrd="0" presId="urn:microsoft.com/office/officeart/2005/8/layout/radial2"/>
    <dgm:cxn modelId="{894FE448-6A41-4DD2-B78A-2B23854A4DDF}" type="presParOf" srcId="{BA627C1C-7931-46E4-A071-EF56C1D3B39B}" destId="{CB02CD95-F04C-4439-A676-1BA81EF1A16F}" srcOrd="6" destOrd="0" presId="urn:microsoft.com/office/officeart/2005/8/layout/radial2"/>
    <dgm:cxn modelId="{DFFA9357-2D1E-4BA5-BB42-278FC2E3550A}" type="presParOf" srcId="{CB02CD95-F04C-4439-A676-1BA81EF1A16F}" destId="{E4978CDE-BD5D-4C15-B93F-8C406AB04A72}" srcOrd="0" destOrd="0" presId="urn:microsoft.com/office/officeart/2005/8/layout/radial2"/>
    <dgm:cxn modelId="{4AE5D5FB-F115-404D-AAC9-9A464A0EE1EA}" type="presParOf" srcId="{CB02CD95-F04C-4439-A676-1BA81EF1A16F}" destId="{841F3EF2-D5A8-46B7-B9B6-DBBA5E50C4E9}" srcOrd="1" destOrd="0" presId="urn:microsoft.com/office/officeart/2005/8/layout/radial2"/>
    <dgm:cxn modelId="{CC3F0243-C00E-4ABA-94EC-BBB576B16804}" type="presParOf" srcId="{BA627C1C-7931-46E4-A071-EF56C1D3B39B}" destId="{99E05836-E7B6-4147-9160-D193B2A2A373}" srcOrd="7" destOrd="0" presId="urn:microsoft.com/office/officeart/2005/8/layout/radial2"/>
    <dgm:cxn modelId="{B27A8AAD-B4AB-405E-B5F6-66AC808CE23B}" type="presParOf" srcId="{BA627C1C-7931-46E4-A071-EF56C1D3B39B}" destId="{D1CD01F2-46BD-4CD2-9C55-F375D3C8B69D}" srcOrd="8" destOrd="0" presId="urn:microsoft.com/office/officeart/2005/8/layout/radial2"/>
    <dgm:cxn modelId="{FBAFE9A3-7771-4921-9FA6-C18CC2CE3521}" type="presParOf" srcId="{D1CD01F2-46BD-4CD2-9C55-F375D3C8B69D}" destId="{97388DC8-C4ED-4C37-BBD4-6AC410333C11}" srcOrd="0" destOrd="0" presId="urn:microsoft.com/office/officeart/2005/8/layout/radial2"/>
    <dgm:cxn modelId="{E6EB0176-24D7-4AB3-97FF-A98D065E1138}" type="presParOf" srcId="{D1CD01F2-46BD-4CD2-9C55-F375D3C8B69D}" destId="{1D9A3DF9-234B-4F7B-BC4D-68956838338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A2A2CECD-F71F-4C03-8E09-E7C15E2CA49B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3A28FC-F701-4514-8374-C2DAE58F8C4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9CCF981F-0FAF-4C7F-A68F-83BC85C7C07C}" type="parTrans" cxnId="{D9578930-DB50-470C-AFF1-F62B6EE3335F}">
      <dgm:prSet/>
      <dgm:spPr/>
      <dgm:t>
        <a:bodyPr/>
        <a:lstStyle/>
        <a:p>
          <a:endParaRPr lang="en-US"/>
        </a:p>
      </dgm:t>
    </dgm:pt>
    <dgm:pt modelId="{F74A7C5D-FB9B-4B72-9F10-A97C430C9E55}" type="sibTrans" cxnId="{D9578930-DB50-470C-AFF1-F62B6EE3335F}">
      <dgm:prSet/>
      <dgm:spPr/>
      <dgm:t>
        <a:bodyPr/>
        <a:lstStyle/>
        <a:p>
          <a:endParaRPr lang="en-US"/>
        </a:p>
      </dgm:t>
    </dgm:pt>
    <dgm:pt modelId="{091AAF75-4F71-4099-BDE0-D00F6DB4E4E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D9D6E5F6-B1CB-4838-8040-D548F4FD8B3F}" type="parTrans" cxnId="{27BE4DE7-8AFD-42A2-ACFE-F350DA88A93E}">
      <dgm:prSet/>
      <dgm:spPr/>
      <dgm:t>
        <a:bodyPr/>
        <a:lstStyle/>
        <a:p>
          <a:endParaRPr lang="en-US"/>
        </a:p>
      </dgm:t>
    </dgm:pt>
    <dgm:pt modelId="{D4C3CCB2-8A10-4701-81E2-CEAD17A31A48}" type="sibTrans" cxnId="{27BE4DE7-8AFD-42A2-ACFE-F350DA88A93E}">
      <dgm:prSet/>
      <dgm:spPr/>
      <dgm:t>
        <a:bodyPr/>
        <a:lstStyle/>
        <a:p>
          <a:endParaRPr lang="en-US"/>
        </a:p>
      </dgm:t>
    </dgm:pt>
    <dgm:pt modelId="{C0A90E55-9F6C-4B36-A66F-DAF710EB6671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A9FF38FC-A55E-4EA6-8EFC-513FD21428A3}" type="parTrans" cxnId="{0C04F112-4FC5-4837-BCE7-38BB1F2FF706}">
      <dgm:prSet/>
      <dgm:spPr/>
      <dgm:t>
        <a:bodyPr/>
        <a:lstStyle/>
        <a:p>
          <a:endParaRPr lang="en-US"/>
        </a:p>
      </dgm:t>
    </dgm:pt>
    <dgm:pt modelId="{295E2259-4AFB-4CF2-979C-9FFD23F1641F}" type="sibTrans" cxnId="{0C04F112-4FC5-4837-BCE7-38BB1F2FF706}">
      <dgm:prSet/>
      <dgm:spPr/>
      <dgm:t>
        <a:bodyPr/>
        <a:lstStyle/>
        <a:p>
          <a:endParaRPr lang="en-US"/>
        </a:p>
      </dgm:t>
    </dgm:pt>
    <dgm:pt modelId="{3440F0B1-258F-4F51-A8D4-8D3BD0C1A629}">
      <dgm:prSet phldrT="[Text]"/>
      <dgm:spPr>
        <a:solidFill>
          <a:srgbClr val="FF0000"/>
        </a:solidFill>
      </dgm:spPr>
      <dgm:t>
        <a:bodyPr/>
        <a:lstStyle/>
        <a:p>
          <a:endParaRPr lang="en-US" dirty="0"/>
        </a:p>
      </dgm:t>
    </dgm:pt>
    <dgm:pt modelId="{7069774C-3016-4860-9B57-8A2B7869E549}" type="parTrans" cxnId="{8080CEC5-7509-491D-BB3A-2552FE2424F1}">
      <dgm:prSet/>
      <dgm:spPr/>
      <dgm:t>
        <a:bodyPr/>
        <a:lstStyle/>
        <a:p>
          <a:endParaRPr lang="en-US"/>
        </a:p>
      </dgm:t>
    </dgm:pt>
    <dgm:pt modelId="{23B9492D-2333-4426-BE26-611119064E2F}" type="sibTrans" cxnId="{8080CEC5-7509-491D-BB3A-2552FE2424F1}">
      <dgm:prSet/>
      <dgm:spPr/>
      <dgm:t>
        <a:bodyPr/>
        <a:lstStyle/>
        <a:p>
          <a:endParaRPr lang="en-US"/>
        </a:p>
      </dgm:t>
    </dgm:pt>
    <dgm:pt modelId="{E0BC1DD1-53D3-4F79-A9B1-1EEED7D18819}" type="pres">
      <dgm:prSet presAssocID="{A2A2CECD-F71F-4C03-8E09-E7C15E2CA49B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A627C1C-7931-46E4-A071-EF56C1D3B39B}" type="pres">
      <dgm:prSet presAssocID="{A2A2CECD-F71F-4C03-8E09-E7C15E2CA49B}" presName="cycle" presStyleCnt="0"/>
      <dgm:spPr/>
    </dgm:pt>
    <dgm:pt modelId="{84137662-AB82-4EFB-8733-EDA53776BF13}" type="pres">
      <dgm:prSet presAssocID="{A2A2CECD-F71F-4C03-8E09-E7C15E2CA49B}" presName="centerShape" presStyleCnt="0"/>
      <dgm:spPr/>
    </dgm:pt>
    <dgm:pt modelId="{DA785CB1-0128-446F-8DFD-77625DFD7061}" type="pres">
      <dgm:prSet presAssocID="{A2A2CECD-F71F-4C03-8E09-E7C15E2CA49B}" presName="connSite" presStyleLbl="node1" presStyleIdx="0" presStyleCnt="5"/>
      <dgm:spPr/>
    </dgm:pt>
    <dgm:pt modelId="{31BA9554-B207-4C5A-B530-5D885EFB1EBC}" type="pres">
      <dgm:prSet presAssocID="{A2A2CECD-F71F-4C03-8E09-E7C15E2CA49B}" presName="visible" presStyleLbl="node1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A2E0D70D-22A8-408A-B349-96277AECD434}" type="pres">
      <dgm:prSet presAssocID="{9CCF981F-0FAF-4C7F-A68F-83BC85C7C07C}" presName="Name25" presStyleLbl="parChTrans1D1" presStyleIdx="0" presStyleCnt="4"/>
      <dgm:spPr/>
      <dgm:t>
        <a:bodyPr/>
        <a:lstStyle/>
        <a:p>
          <a:endParaRPr lang="en-US"/>
        </a:p>
      </dgm:t>
    </dgm:pt>
    <dgm:pt modelId="{67DD1BAA-5139-4DC5-AF27-4696C693EB9A}" type="pres">
      <dgm:prSet presAssocID="{513A28FC-F701-4514-8374-C2DAE58F8C46}" presName="node" presStyleCnt="0"/>
      <dgm:spPr/>
    </dgm:pt>
    <dgm:pt modelId="{4CA9D7B0-9587-4241-AE54-2AE5C0E3C056}" type="pres">
      <dgm:prSet presAssocID="{513A28FC-F701-4514-8374-C2DAE58F8C46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1968FD-4BD7-439A-8827-AE0B0A3C5226}" type="pres">
      <dgm:prSet presAssocID="{513A28FC-F701-4514-8374-C2DAE58F8C4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4DF533-111F-4834-89FD-BFB663FDBE81}" type="pres">
      <dgm:prSet presAssocID="{D9D6E5F6-B1CB-4838-8040-D548F4FD8B3F}" presName="Name25" presStyleLbl="parChTrans1D1" presStyleIdx="1" presStyleCnt="4"/>
      <dgm:spPr/>
      <dgm:t>
        <a:bodyPr/>
        <a:lstStyle/>
        <a:p>
          <a:endParaRPr lang="en-US"/>
        </a:p>
      </dgm:t>
    </dgm:pt>
    <dgm:pt modelId="{606E185A-617C-4818-B76F-218CB0744A15}" type="pres">
      <dgm:prSet presAssocID="{091AAF75-4F71-4099-BDE0-D00F6DB4E4E9}" presName="node" presStyleCnt="0"/>
      <dgm:spPr/>
    </dgm:pt>
    <dgm:pt modelId="{A8179A18-F28A-4326-A423-92C0D7D2FF85}" type="pres">
      <dgm:prSet presAssocID="{091AAF75-4F71-4099-BDE0-D00F6DB4E4E9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131981-96CA-479A-B379-041004F4CDF0}" type="pres">
      <dgm:prSet presAssocID="{091AAF75-4F71-4099-BDE0-D00F6DB4E4E9}" presName="childNode" presStyleLbl="revTx" presStyleIdx="0" presStyleCnt="0">
        <dgm:presLayoutVars>
          <dgm:bulletEnabled val="1"/>
        </dgm:presLayoutVars>
      </dgm:prSet>
      <dgm:spPr/>
    </dgm:pt>
    <dgm:pt modelId="{44CFDC05-C6CD-439D-8563-CC4FB92ED73B}" type="pres">
      <dgm:prSet presAssocID="{A9FF38FC-A55E-4EA6-8EFC-513FD21428A3}" presName="Name25" presStyleLbl="parChTrans1D1" presStyleIdx="2" presStyleCnt="4"/>
      <dgm:spPr/>
      <dgm:t>
        <a:bodyPr/>
        <a:lstStyle/>
        <a:p>
          <a:endParaRPr lang="en-US"/>
        </a:p>
      </dgm:t>
    </dgm:pt>
    <dgm:pt modelId="{CB02CD95-F04C-4439-A676-1BA81EF1A16F}" type="pres">
      <dgm:prSet presAssocID="{C0A90E55-9F6C-4B36-A66F-DAF710EB6671}" presName="node" presStyleCnt="0"/>
      <dgm:spPr/>
    </dgm:pt>
    <dgm:pt modelId="{E4978CDE-BD5D-4C15-B93F-8C406AB04A72}" type="pres">
      <dgm:prSet presAssocID="{C0A90E55-9F6C-4B36-A66F-DAF710EB6671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1F3EF2-D5A8-46B7-B9B6-DBBA5E50C4E9}" type="pres">
      <dgm:prSet presAssocID="{C0A90E55-9F6C-4B36-A66F-DAF710EB6671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05836-E7B6-4147-9160-D193B2A2A373}" type="pres">
      <dgm:prSet presAssocID="{7069774C-3016-4860-9B57-8A2B7869E549}" presName="Name25" presStyleLbl="parChTrans1D1" presStyleIdx="3" presStyleCnt="4"/>
      <dgm:spPr/>
      <dgm:t>
        <a:bodyPr/>
        <a:lstStyle/>
        <a:p>
          <a:endParaRPr lang="en-US"/>
        </a:p>
      </dgm:t>
    </dgm:pt>
    <dgm:pt modelId="{D1CD01F2-46BD-4CD2-9C55-F375D3C8B69D}" type="pres">
      <dgm:prSet presAssocID="{3440F0B1-258F-4F51-A8D4-8D3BD0C1A629}" presName="node" presStyleCnt="0"/>
      <dgm:spPr/>
    </dgm:pt>
    <dgm:pt modelId="{97388DC8-C4ED-4C37-BBD4-6AC410333C11}" type="pres">
      <dgm:prSet presAssocID="{3440F0B1-258F-4F51-A8D4-8D3BD0C1A629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9A3DF9-234B-4F7B-BC4D-68956838338B}" type="pres">
      <dgm:prSet presAssocID="{3440F0B1-258F-4F51-A8D4-8D3BD0C1A62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37061D-B74A-4EA6-9A01-D65B3FFE7A05}" type="presOf" srcId="{9CCF981F-0FAF-4C7F-A68F-83BC85C7C07C}" destId="{A2E0D70D-22A8-408A-B349-96277AECD434}" srcOrd="0" destOrd="0" presId="urn:microsoft.com/office/officeart/2005/8/layout/radial2"/>
    <dgm:cxn modelId="{7B298892-4DE1-4E5C-A1F6-F73F6874920F}" type="presOf" srcId="{513A28FC-F701-4514-8374-C2DAE58F8C46}" destId="{4CA9D7B0-9587-4241-AE54-2AE5C0E3C056}" srcOrd="0" destOrd="0" presId="urn:microsoft.com/office/officeart/2005/8/layout/radial2"/>
    <dgm:cxn modelId="{CD518248-3ED4-48B5-A864-9B65A4085A99}" type="presOf" srcId="{A9FF38FC-A55E-4EA6-8EFC-513FD21428A3}" destId="{44CFDC05-C6CD-439D-8563-CC4FB92ED73B}" srcOrd="0" destOrd="0" presId="urn:microsoft.com/office/officeart/2005/8/layout/radial2"/>
    <dgm:cxn modelId="{5F39BDDF-2E03-4CEB-90D0-AEBE2979AFBD}" type="presOf" srcId="{D9D6E5F6-B1CB-4838-8040-D548F4FD8B3F}" destId="{B44DF533-111F-4834-89FD-BFB663FDBE81}" srcOrd="0" destOrd="0" presId="urn:microsoft.com/office/officeart/2005/8/layout/radial2"/>
    <dgm:cxn modelId="{8080CEC5-7509-491D-BB3A-2552FE2424F1}" srcId="{A2A2CECD-F71F-4C03-8E09-E7C15E2CA49B}" destId="{3440F0B1-258F-4F51-A8D4-8D3BD0C1A629}" srcOrd="3" destOrd="0" parTransId="{7069774C-3016-4860-9B57-8A2B7869E549}" sibTransId="{23B9492D-2333-4426-BE26-611119064E2F}"/>
    <dgm:cxn modelId="{D3D6451F-08C1-45F8-910B-3593D0B6DBE4}" type="presOf" srcId="{3440F0B1-258F-4F51-A8D4-8D3BD0C1A629}" destId="{97388DC8-C4ED-4C37-BBD4-6AC410333C11}" srcOrd="0" destOrd="0" presId="urn:microsoft.com/office/officeart/2005/8/layout/radial2"/>
    <dgm:cxn modelId="{27BE4DE7-8AFD-42A2-ACFE-F350DA88A93E}" srcId="{A2A2CECD-F71F-4C03-8E09-E7C15E2CA49B}" destId="{091AAF75-4F71-4099-BDE0-D00F6DB4E4E9}" srcOrd="1" destOrd="0" parTransId="{D9D6E5F6-B1CB-4838-8040-D548F4FD8B3F}" sibTransId="{D4C3CCB2-8A10-4701-81E2-CEAD17A31A48}"/>
    <dgm:cxn modelId="{9A815B09-72C7-4104-AA8C-6E596ED05E5D}" type="presOf" srcId="{7069774C-3016-4860-9B57-8A2B7869E549}" destId="{99E05836-E7B6-4147-9160-D193B2A2A373}" srcOrd="0" destOrd="0" presId="urn:microsoft.com/office/officeart/2005/8/layout/radial2"/>
    <dgm:cxn modelId="{0C04F112-4FC5-4837-BCE7-38BB1F2FF706}" srcId="{A2A2CECD-F71F-4C03-8E09-E7C15E2CA49B}" destId="{C0A90E55-9F6C-4B36-A66F-DAF710EB6671}" srcOrd="2" destOrd="0" parTransId="{A9FF38FC-A55E-4EA6-8EFC-513FD21428A3}" sibTransId="{295E2259-4AFB-4CF2-979C-9FFD23F1641F}"/>
    <dgm:cxn modelId="{D9578930-DB50-470C-AFF1-F62B6EE3335F}" srcId="{A2A2CECD-F71F-4C03-8E09-E7C15E2CA49B}" destId="{513A28FC-F701-4514-8374-C2DAE58F8C46}" srcOrd="0" destOrd="0" parTransId="{9CCF981F-0FAF-4C7F-A68F-83BC85C7C07C}" sibTransId="{F74A7C5D-FB9B-4B72-9F10-A97C430C9E55}"/>
    <dgm:cxn modelId="{2FB95CE5-152A-47B8-8FB6-30341CB23964}" type="presOf" srcId="{C0A90E55-9F6C-4B36-A66F-DAF710EB6671}" destId="{E4978CDE-BD5D-4C15-B93F-8C406AB04A72}" srcOrd="0" destOrd="0" presId="urn:microsoft.com/office/officeart/2005/8/layout/radial2"/>
    <dgm:cxn modelId="{E567559F-2768-4A98-A188-F5113498D4F1}" type="presOf" srcId="{A2A2CECD-F71F-4C03-8E09-E7C15E2CA49B}" destId="{E0BC1DD1-53D3-4F79-A9B1-1EEED7D18819}" srcOrd="0" destOrd="0" presId="urn:microsoft.com/office/officeart/2005/8/layout/radial2"/>
    <dgm:cxn modelId="{73DB2413-95F7-46F5-AD66-D68DF338E9DE}" type="presOf" srcId="{091AAF75-4F71-4099-BDE0-D00F6DB4E4E9}" destId="{A8179A18-F28A-4326-A423-92C0D7D2FF85}" srcOrd="0" destOrd="0" presId="urn:microsoft.com/office/officeart/2005/8/layout/radial2"/>
    <dgm:cxn modelId="{DAFE33C6-5454-443C-8E8E-9D5817425DCC}" type="presParOf" srcId="{E0BC1DD1-53D3-4F79-A9B1-1EEED7D18819}" destId="{BA627C1C-7931-46E4-A071-EF56C1D3B39B}" srcOrd="0" destOrd="0" presId="urn:microsoft.com/office/officeart/2005/8/layout/radial2"/>
    <dgm:cxn modelId="{13BEF6DE-D41D-42CE-B99A-337FBE9ED1CD}" type="presParOf" srcId="{BA627C1C-7931-46E4-A071-EF56C1D3B39B}" destId="{84137662-AB82-4EFB-8733-EDA53776BF13}" srcOrd="0" destOrd="0" presId="urn:microsoft.com/office/officeart/2005/8/layout/radial2"/>
    <dgm:cxn modelId="{5C0C538F-88C8-45B6-AD56-32EF35AD722D}" type="presParOf" srcId="{84137662-AB82-4EFB-8733-EDA53776BF13}" destId="{DA785CB1-0128-446F-8DFD-77625DFD7061}" srcOrd="0" destOrd="0" presId="urn:microsoft.com/office/officeart/2005/8/layout/radial2"/>
    <dgm:cxn modelId="{1F905971-C58D-4F9D-BEB4-DE0C23D639BE}" type="presParOf" srcId="{84137662-AB82-4EFB-8733-EDA53776BF13}" destId="{31BA9554-B207-4C5A-B530-5D885EFB1EBC}" srcOrd="1" destOrd="0" presId="urn:microsoft.com/office/officeart/2005/8/layout/radial2"/>
    <dgm:cxn modelId="{82171AB5-A6A4-46B1-A9FA-A94A5578B031}" type="presParOf" srcId="{BA627C1C-7931-46E4-A071-EF56C1D3B39B}" destId="{A2E0D70D-22A8-408A-B349-96277AECD434}" srcOrd="1" destOrd="0" presId="urn:microsoft.com/office/officeart/2005/8/layout/radial2"/>
    <dgm:cxn modelId="{432C5CEA-1AF8-44E6-8DED-2D5796D61594}" type="presParOf" srcId="{BA627C1C-7931-46E4-A071-EF56C1D3B39B}" destId="{67DD1BAA-5139-4DC5-AF27-4696C693EB9A}" srcOrd="2" destOrd="0" presId="urn:microsoft.com/office/officeart/2005/8/layout/radial2"/>
    <dgm:cxn modelId="{7A290913-4F8E-4851-AF66-CADC3F817568}" type="presParOf" srcId="{67DD1BAA-5139-4DC5-AF27-4696C693EB9A}" destId="{4CA9D7B0-9587-4241-AE54-2AE5C0E3C056}" srcOrd="0" destOrd="0" presId="urn:microsoft.com/office/officeart/2005/8/layout/radial2"/>
    <dgm:cxn modelId="{A9E36AE2-D6AB-4CB8-880B-C411829EC4A5}" type="presParOf" srcId="{67DD1BAA-5139-4DC5-AF27-4696C693EB9A}" destId="{C61968FD-4BD7-439A-8827-AE0B0A3C5226}" srcOrd="1" destOrd="0" presId="urn:microsoft.com/office/officeart/2005/8/layout/radial2"/>
    <dgm:cxn modelId="{42079AD1-100E-4560-B99B-E2DC80BE397A}" type="presParOf" srcId="{BA627C1C-7931-46E4-A071-EF56C1D3B39B}" destId="{B44DF533-111F-4834-89FD-BFB663FDBE81}" srcOrd="3" destOrd="0" presId="urn:microsoft.com/office/officeart/2005/8/layout/radial2"/>
    <dgm:cxn modelId="{77B22415-20A2-40BD-BEEE-2DE67FB30B39}" type="presParOf" srcId="{BA627C1C-7931-46E4-A071-EF56C1D3B39B}" destId="{606E185A-617C-4818-B76F-218CB0744A15}" srcOrd="4" destOrd="0" presId="urn:microsoft.com/office/officeart/2005/8/layout/radial2"/>
    <dgm:cxn modelId="{346C4387-CD75-497B-8FEA-F9B52C4BAD74}" type="presParOf" srcId="{606E185A-617C-4818-B76F-218CB0744A15}" destId="{A8179A18-F28A-4326-A423-92C0D7D2FF85}" srcOrd="0" destOrd="0" presId="urn:microsoft.com/office/officeart/2005/8/layout/radial2"/>
    <dgm:cxn modelId="{021964F7-FE83-414F-BFE0-579374C96CAB}" type="presParOf" srcId="{606E185A-617C-4818-B76F-218CB0744A15}" destId="{17131981-96CA-479A-B379-041004F4CDF0}" srcOrd="1" destOrd="0" presId="urn:microsoft.com/office/officeart/2005/8/layout/radial2"/>
    <dgm:cxn modelId="{1F3C074A-C303-4348-992F-054386ED7960}" type="presParOf" srcId="{BA627C1C-7931-46E4-A071-EF56C1D3B39B}" destId="{44CFDC05-C6CD-439D-8563-CC4FB92ED73B}" srcOrd="5" destOrd="0" presId="urn:microsoft.com/office/officeart/2005/8/layout/radial2"/>
    <dgm:cxn modelId="{C5FF9965-A1FD-4988-A5FE-B3604A9187A7}" type="presParOf" srcId="{BA627C1C-7931-46E4-A071-EF56C1D3B39B}" destId="{CB02CD95-F04C-4439-A676-1BA81EF1A16F}" srcOrd="6" destOrd="0" presId="urn:microsoft.com/office/officeart/2005/8/layout/radial2"/>
    <dgm:cxn modelId="{9983677F-995B-4FA6-9394-1A528A031CD6}" type="presParOf" srcId="{CB02CD95-F04C-4439-A676-1BA81EF1A16F}" destId="{E4978CDE-BD5D-4C15-B93F-8C406AB04A72}" srcOrd="0" destOrd="0" presId="urn:microsoft.com/office/officeart/2005/8/layout/radial2"/>
    <dgm:cxn modelId="{D0C7650B-FDE6-4F15-876A-70B382480896}" type="presParOf" srcId="{CB02CD95-F04C-4439-A676-1BA81EF1A16F}" destId="{841F3EF2-D5A8-46B7-B9B6-DBBA5E50C4E9}" srcOrd="1" destOrd="0" presId="urn:microsoft.com/office/officeart/2005/8/layout/radial2"/>
    <dgm:cxn modelId="{5F17F594-5885-46A1-817E-FE6FADBD47DA}" type="presParOf" srcId="{BA627C1C-7931-46E4-A071-EF56C1D3B39B}" destId="{99E05836-E7B6-4147-9160-D193B2A2A373}" srcOrd="7" destOrd="0" presId="urn:microsoft.com/office/officeart/2005/8/layout/radial2"/>
    <dgm:cxn modelId="{74EDD412-98AB-47B9-B234-C707E378C363}" type="presParOf" srcId="{BA627C1C-7931-46E4-A071-EF56C1D3B39B}" destId="{D1CD01F2-46BD-4CD2-9C55-F375D3C8B69D}" srcOrd="8" destOrd="0" presId="urn:microsoft.com/office/officeart/2005/8/layout/radial2"/>
    <dgm:cxn modelId="{DC0572A9-88B9-4982-8AEF-9CF03C605B7A}" type="presParOf" srcId="{D1CD01F2-46BD-4CD2-9C55-F375D3C8B69D}" destId="{97388DC8-C4ED-4C37-BBD4-6AC410333C11}" srcOrd="0" destOrd="0" presId="urn:microsoft.com/office/officeart/2005/8/layout/radial2"/>
    <dgm:cxn modelId="{860ADB42-AB89-4120-B0EA-1A988F07A47C}" type="presParOf" srcId="{D1CD01F2-46BD-4CD2-9C55-F375D3C8B69D}" destId="{1D9A3DF9-234B-4F7B-BC4D-68956838338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DFFBFF-4246-48FC-B5AE-6515A091076C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D27778-C47C-4638-BBBA-49E7679741FF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Domain Bacteria</a:t>
          </a:r>
          <a:endParaRPr lang="en-US" dirty="0">
            <a:solidFill>
              <a:schemeClr val="accent1"/>
            </a:solidFill>
          </a:endParaRPr>
        </a:p>
      </dgm:t>
    </dgm:pt>
    <dgm:pt modelId="{0B1D20EC-4BDC-4AEF-9CED-DDA7D3759F7F}" type="parTrans" cxnId="{C60556F0-CD33-488B-A260-6992CD0549B3}">
      <dgm:prSet/>
      <dgm:spPr/>
      <dgm:t>
        <a:bodyPr/>
        <a:lstStyle/>
        <a:p>
          <a:endParaRPr lang="en-US"/>
        </a:p>
      </dgm:t>
    </dgm:pt>
    <dgm:pt modelId="{1717A203-7056-4E2C-965E-C7E0F153565C}" type="sibTrans" cxnId="{C60556F0-CD33-488B-A260-6992CD0549B3}">
      <dgm:prSet/>
      <dgm:spPr/>
      <dgm:t>
        <a:bodyPr/>
        <a:lstStyle/>
        <a:p>
          <a:endParaRPr lang="en-US"/>
        </a:p>
      </dgm:t>
    </dgm:pt>
    <dgm:pt modelId="{360DAC6C-871C-478F-B78D-90AB113BA16D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Domain Archaea</a:t>
          </a:r>
          <a:endParaRPr lang="en-US" dirty="0">
            <a:solidFill>
              <a:schemeClr val="accent1"/>
            </a:solidFill>
          </a:endParaRPr>
        </a:p>
      </dgm:t>
    </dgm:pt>
    <dgm:pt modelId="{6695D7F5-A9F4-4A88-A987-0CF2E63C31F0}" type="parTrans" cxnId="{BC8577C6-DD03-4347-977F-6172C81DC528}">
      <dgm:prSet/>
      <dgm:spPr/>
      <dgm:t>
        <a:bodyPr/>
        <a:lstStyle/>
        <a:p>
          <a:endParaRPr lang="en-US"/>
        </a:p>
      </dgm:t>
    </dgm:pt>
    <dgm:pt modelId="{51866B3B-FB5E-4899-835D-FD56E84F35A3}" type="sibTrans" cxnId="{BC8577C6-DD03-4347-977F-6172C81DC528}">
      <dgm:prSet/>
      <dgm:spPr/>
      <dgm:t>
        <a:bodyPr/>
        <a:lstStyle/>
        <a:p>
          <a:endParaRPr lang="en-US"/>
        </a:p>
      </dgm:t>
    </dgm:pt>
    <dgm:pt modelId="{6B634C35-2B48-4B3B-900E-31DEA8D31FB2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Domain Eukarya</a:t>
          </a:r>
          <a:endParaRPr lang="en-US" dirty="0">
            <a:solidFill>
              <a:schemeClr val="accent1"/>
            </a:solidFill>
          </a:endParaRPr>
        </a:p>
      </dgm:t>
    </dgm:pt>
    <dgm:pt modelId="{861A26DF-DBD2-4311-AB4B-0C50603CF1AF}" type="parTrans" cxnId="{E59323DD-B6FB-412C-BAC8-6802B120FC87}">
      <dgm:prSet/>
      <dgm:spPr/>
      <dgm:t>
        <a:bodyPr/>
        <a:lstStyle/>
        <a:p>
          <a:endParaRPr lang="en-US"/>
        </a:p>
      </dgm:t>
    </dgm:pt>
    <dgm:pt modelId="{F7D5C06B-D4B8-448B-B5B0-F6AB46D9F70E}" type="sibTrans" cxnId="{E59323DD-B6FB-412C-BAC8-6802B120FC87}">
      <dgm:prSet/>
      <dgm:spPr/>
      <dgm:t>
        <a:bodyPr/>
        <a:lstStyle/>
        <a:p>
          <a:endParaRPr lang="en-US"/>
        </a:p>
      </dgm:t>
    </dgm:pt>
    <dgm:pt modelId="{B42337FE-44BB-4D47-BD76-609EDC60ACA0}" type="pres">
      <dgm:prSet presAssocID="{9FDFFBFF-4246-48FC-B5AE-6515A091076C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09D2AF-72A4-45A7-9B28-E95DF0E57D8A}" type="pres">
      <dgm:prSet presAssocID="{9FDFFBFF-4246-48FC-B5AE-6515A091076C}" presName="cycle" presStyleCnt="0"/>
      <dgm:spPr/>
    </dgm:pt>
    <dgm:pt modelId="{2DAD0B1A-E62B-46B2-BC3D-5146069633A2}" type="pres">
      <dgm:prSet presAssocID="{9FDFFBFF-4246-48FC-B5AE-6515A091076C}" presName="centerShape" presStyleCnt="0"/>
      <dgm:spPr/>
    </dgm:pt>
    <dgm:pt modelId="{85805D95-7503-47C6-8DE5-6FA731BB4B1F}" type="pres">
      <dgm:prSet presAssocID="{9FDFFBFF-4246-48FC-B5AE-6515A091076C}" presName="connSite" presStyleLbl="node1" presStyleIdx="0" presStyleCnt="4"/>
      <dgm:spPr/>
    </dgm:pt>
    <dgm:pt modelId="{0814AF59-20A6-4A3E-8203-67C7F9BF541B}" type="pres">
      <dgm:prSet presAssocID="{9FDFFBFF-4246-48FC-B5AE-6515A091076C}" presName="visible" presStyleLbl="node1" presStyleIdx="0" presStyleCnt="4" custLinFactNeighborX="13230" custLinFactNeighborY="1490"/>
      <dgm:spPr>
        <a:solidFill>
          <a:schemeClr val="accent1"/>
        </a:solidFill>
      </dgm:spPr>
    </dgm:pt>
    <dgm:pt modelId="{0EA3CD4B-8D60-45B2-A51C-D44DA78DF120}" type="pres">
      <dgm:prSet presAssocID="{0B1D20EC-4BDC-4AEF-9CED-DDA7D3759F7F}" presName="Name25" presStyleLbl="parChTrans1D1" presStyleIdx="0" presStyleCnt="3"/>
      <dgm:spPr/>
      <dgm:t>
        <a:bodyPr/>
        <a:lstStyle/>
        <a:p>
          <a:endParaRPr lang="en-US"/>
        </a:p>
      </dgm:t>
    </dgm:pt>
    <dgm:pt modelId="{E4ECD43E-21DD-44A3-B520-42AEE9DE04C9}" type="pres">
      <dgm:prSet presAssocID="{47D27778-C47C-4638-BBBA-49E7679741FF}" presName="node" presStyleCnt="0"/>
      <dgm:spPr/>
    </dgm:pt>
    <dgm:pt modelId="{FB378A60-6881-4166-B894-C40F49050857}" type="pres">
      <dgm:prSet presAssocID="{47D27778-C47C-4638-BBBA-49E7679741FF}" presName="parentNode" presStyleLbl="node1" presStyleIdx="1" presStyleCnt="4" custLinFactNeighborX="41856" custLinFactNeighborY="-2814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516DDE-B406-44CE-949A-FC5B2CA7C26F}" type="pres">
      <dgm:prSet presAssocID="{47D27778-C47C-4638-BBBA-49E7679741F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C31B54-751F-451E-AC28-81C6049B964D}" type="pres">
      <dgm:prSet presAssocID="{6695D7F5-A9F4-4A88-A987-0CF2E63C31F0}" presName="Name25" presStyleLbl="parChTrans1D1" presStyleIdx="1" presStyleCnt="3"/>
      <dgm:spPr/>
      <dgm:t>
        <a:bodyPr/>
        <a:lstStyle/>
        <a:p>
          <a:endParaRPr lang="en-US"/>
        </a:p>
      </dgm:t>
    </dgm:pt>
    <dgm:pt modelId="{71755BEC-D7F0-4B82-9B30-B93E9F1DCBF2}" type="pres">
      <dgm:prSet presAssocID="{360DAC6C-871C-478F-B78D-90AB113BA16D}" presName="node" presStyleCnt="0"/>
      <dgm:spPr/>
    </dgm:pt>
    <dgm:pt modelId="{5F378DF5-1E06-4BE9-9865-DA9897679E9F}" type="pres">
      <dgm:prSet presAssocID="{360DAC6C-871C-478F-B78D-90AB113BA16D}" presName="parentNode" presStyleLbl="node1" presStyleIdx="2" presStyleCnt="4" custLinFactNeighborX="47303" custLinFactNeighborY="-4453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1BD81-960F-457A-BE97-A49783E0AB3E}" type="pres">
      <dgm:prSet presAssocID="{360DAC6C-871C-478F-B78D-90AB113BA16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ECE5E-1C0E-42A9-AD4E-AB6455158FC1}" type="pres">
      <dgm:prSet presAssocID="{861A26DF-DBD2-4311-AB4B-0C50603CF1AF}" presName="Name25" presStyleLbl="parChTrans1D1" presStyleIdx="2" presStyleCnt="3"/>
      <dgm:spPr/>
      <dgm:t>
        <a:bodyPr/>
        <a:lstStyle/>
        <a:p>
          <a:endParaRPr lang="en-US"/>
        </a:p>
      </dgm:t>
    </dgm:pt>
    <dgm:pt modelId="{0F3148E3-C318-463B-94F7-83696B1FFFF8}" type="pres">
      <dgm:prSet presAssocID="{6B634C35-2B48-4B3B-900E-31DEA8D31FB2}" presName="node" presStyleCnt="0"/>
      <dgm:spPr/>
    </dgm:pt>
    <dgm:pt modelId="{5A0A54EE-8ED9-423B-961A-566C6C58267C}" type="pres">
      <dgm:prSet presAssocID="{6B634C35-2B48-4B3B-900E-31DEA8D31FB2}" presName="parentNode" presStyleLbl="node1" presStyleIdx="3" presStyleCnt="4" custScaleX="104820" custLinFactNeighborX="76379" custLinFactNeighborY="-4085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5E8BB0-52B8-46B4-8920-98F160F958B5}" type="pres">
      <dgm:prSet presAssocID="{6B634C35-2B48-4B3B-900E-31DEA8D31FB2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45944E25-732A-4CCE-BB9B-E43D5DE1B8D5}" type="presOf" srcId="{6B634C35-2B48-4B3B-900E-31DEA8D31FB2}" destId="{5A0A54EE-8ED9-423B-961A-566C6C58267C}" srcOrd="0" destOrd="0" presId="urn:microsoft.com/office/officeart/2005/8/layout/radial2"/>
    <dgm:cxn modelId="{E59323DD-B6FB-412C-BAC8-6802B120FC87}" srcId="{9FDFFBFF-4246-48FC-B5AE-6515A091076C}" destId="{6B634C35-2B48-4B3B-900E-31DEA8D31FB2}" srcOrd="2" destOrd="0" parTransId="{861A26DF-DBD2-4311-AB4B-0C50603CF1AF}" sibTransId="{F7D5C06B-D4B8-448B-B5B0-F6AB46D9F70E}"/>
    <dgm:cxn modelId="{E2A77C8B-AEE8-49A2-ADEE-C303AB68E2E7}" type="presOf" srcId="{6695D7F5-A9F4-4A88-A987-0CF2E63C31F0}" destId="{49C31B54-751F-451E-AC28-81C6049B964D}" srcOrd="0" destOrd="0" presId="urn:microsoft.com/office/officeart/2005/8/layout/radial2"/>
    <dgm:cxn modelId="{C60556F0-CD33-488B-A260-6992CD0549B3}" srcId="{9FDFFBFF-4246-48FC-B5AE-6515A091076C}" destId="{47D27778-C47C-4638-BBBA-49E7679741FF}" srcOrd="0" destOrd="0" parTransId="{0B1D20EC-4BDC-4AEF-9CED-DDA7D3759F7F}" sibTransId="{1717A203-7056-4E2C-965E-C7E0F153565C}"/>
    <dgm:cxn modelId="{EDA7B626-1898-4070-95BE-EACC281CE5FC}" type="presOf" srcId="{47D27778-C47C-4638-BBBA-49E7679741FF}" destId="{FB378A60-6881-4166-B894-C40F49050857}" srcOrd="0" destOrd="0" presId="urn:microsoft.com/office/officeart/2005/8/layout/radial2"/>
    <dgm:cxn modelId="{934063E5-3B06-4D0D-B376-53ACA4DCD327}" type="presOf" srcId="{360DAC6C-871C-478F-B78D-90AB113BA16D}" destId="{5F378DF5-1E06-4BE9-9865-DA9897679E9F}" srcOrd="0" destOrd="0" presId="urn:microsoft.com/office/officeart/2005/8/layout/radial2"/>
    <dgm:cxn modelId="{BC8577C6-DD03-4347-977F-6172C81DC528}" srcId="{9FDFFBFF-4246-48FC-B5AE-6515A091076C}" destId="{360DAC6C-871C-478F-B78D-90AB113BA16D}" srcOrd="1" destOrd="0" parTransId="{6695D7F5-A9F4-4A88-A987-0CF2E63C31F0}" sibTransId="{51866B3B-FB5E-4899-835D-FD56E84F35A3}"/>
    <dgm:cxn modelId="{BE963BF5-C52A-416C-994F-44A1CD555610}" type="presOf" srcId="{861A26DF-DBD2-4311-AB4B-0C50603CF1AF}" destId="{301ECE5E-1C0E-42A9-AD4E-AB6455158FC1}" srcOrd="0" destOrd="0" presId="urn:microsoft.com/office/officeart/2005/8/layout/radial2"/>
    <dgm:cxn modelId="{366F7EBB-419C-4DF8-BFB6-C614132E31A6}" type="presOf" srcId="{0B1D20EC-4BDC-4AEF-9CED-DDA7D3759F7F}" destId="{0EA3CD4B-8D60-45B2-A51C-D44DA78DF120}" srcOrd="0" destOrd="0" presId="urn:microsoft.com/office/officeart/2005/8/layout/radial2"/>
    <dgm:cxn modelId="{7A80975E-8977-40DD-85EF-FAFFF3B67FA2}" type="presOf" srcId="{9FDFFBFF-4246-48FC-B5AE-6515A091076C}" destId="{B42337FE-44BB-4D47-BD76-609EDC60ACA0}" srcOrd="0" destOrd="0" presId="urn:microsoft.com/office/officeart/2005/8/layout/radial2"/>
    <dgm:cxn modelId="{AAF729E1-FEE3-434D-86E2-CF98BFDA70F2}" type="presParOf" srcId="{B42337FE-44BB-4D47-BD76-609EDC60ACA0}" destId="{8809D2AF-72A4-45A7-9B28-E95DF0E57D8A}" srcOrd="0" destOrd="0" presId="urn:microsoft.com/office/officeart/2005/8/layout/radial2"/>
    <dgm:cxn modelId="{BBA7153B-2878-4DAD-9529-DB808744D3E8}" type="presParOf" srcId="{8809D2AF-72A4-45A7-9B28-E95DF0E57D8A}" destId="{2DAD0B1A-E62B-46B2-BC3D-5146069633A2}" srcOrd="0" destOrd="0" presId="urn:microsoft.com/office/officeart/2005/8/layout/radial2"/>
    <dgm:cxn modelId="{398E81E0-C7B4-495B-96D8-FD555D150CF4}" type="presParOf" srcId="{2DAD0B1A-E62B-46B2-BC3D-5146069633A2}" destId="{85805D95-7503-47C6-8DE5-6FA731BB4B1F}" srcOrd="0" destOrd="0" presId="urn:microsoft.com/office/officeart/2005/8/layout/radial2"/>
    <dgm:cxn modelId="{55571949-D3C1-4920-B222-5BB59D8022F7}" type="presParOf" srcId="{2DAD0B1A-E62B-46B2-BC3D-5146069633A2}" destId="{0814AF59-20A6-4A3E-8203-67C7F9BF541B}" srcOrd="1" destOrd="0" presId="urn:microsoft.com/office/officeart/2005/8/layout/radial2"/>
    <dgm:cxn modelId="{CC015B6B-3954-4592-AA0E-D171796B7DB6}" type="presParOf" srcId="{8809D2AF-72A4-45A7-9B28-E95DF0E57D8A}" destId="{0EA3CD4B-8D60-45B2-A51C-D44DA78DF120}" srcOrd="1" destOrd="0" presId="urn:microsoft.com/office/officeart/2005/8/layout/radial2"/>
    <dgm:cxn modelId="{918ACD49-D78B-4E89-86BB-BFFB7F0EB479}" type="presParOf" srcId="{8809D2AF-72A4-45A7-9B28-E95DF0E57D8A}" destId="{E4ECD43E-21DD-44A3-B520-42AEE9DE04C9}" srcOrd="2" destOrd="0" presId="urn:microsoft.com/office/officeart/2005/8/layout/radial2"/>
    <dgm:cxn modelId="{98B788C8-A628-4954-905B-05994B46FFB2}" type="presParOf" srcId="{E4ECD43E-21DD-44A3-B520-42AEE9DE04C9}" destId="{FB378A60-6881-4166-B894-C40F49050857}" srcOrd="0" destOrd="0" presId="urn:microsoft.com/office/officeart/2005/8/layout/radial2"/>
    <dgm:cxn modelId="{6B9D712F-F11E-4650-9CF0-91A9649136E5}" type="presParOf" srcId="{E4ECD43E-21DD-44A3-B520-42AEE9DE04C9}" destId="{B0516DDE-B406-44CE-949A-FC5B2CA7C26F}" srcOrd="1" destOrd="0" presId="urn:microsoft.com/office/officeart/2005/8/layout/radial2"/>
    <dgm:cxn modelId="{BCE74E2D-0604-491D-8D42-344C9E88410B}" type="presParOf" srcId="{8809D2AF-72A4-45A7-9B28-E95DF0E57D8A}" destId="{49C31B54-751F-451E-AC28-81C6049B964D}" srcOrd="3" destOrd="0" presId="urn:microsoft.com/office/officeart/2005/8/layout/radial2"/>
    <dgm:cxn modelId="{26797716-3C3E-4BE4-8BEB-96A2B86213E0}" type="presParOf" srcId="{8809D2AF-72A4-45A7-9B28-E95DF0E57D8A}" destId="{71755BEC-D7F0-4B82-9B30-B93E9F1DCBF2}" srcOrd="4" destOrd="0" presId="urn:microsoft.com/office/officeart/2005/8/layout/radial2"/>
    <dgm:cxn modelId="{909E5FF0-2532-45A9-9AED-4B65DBB4BBA3}" type="presParOf" srcId="{71755BEC-D7F0-4B82-9B30-B93E9F1DCBF2}" destId="{5F378DF5-1E06-4BE9-9865-DA9897679E9F}" srcOrd="0" destOrd="0" presId="urn:microsoft.com/office/officeart/2005/8/layout/radial2"/>
    <dgm:cxn modelId="{66A9227C-87AD-480F-8DB9-33AD7E9354D7}" type="presParOf" srcId="{71755BEC-D7F0-4B82-9B30-B93E9F1DCBF2}" destId="{1B41BD81-960F-457A-BE97-A49783E0AB3E}" srcOrd="1" destOrd="0" presId="urn:microsoft.com/office/officeart/2005/8/layout/radial2"/>
    <dgm:cxn modelId="{41F60F44-B161-427A-8184-C7567F9EA953}" type="presParOf" srcId="{8809D2AF-72A4-45A7-9B28-E95DF0E57D8A}" destId="{301ECE5E-1C0E-42A9-AD4E-AB6455158FC1}" srcOrd="5" destOrd="0" presId="urn:microsoft.com/office/officeart/2005/8/layout/radial2"/>
    <dgm:cxn modelId="{F5F1F594-0E6E-45AA-A7D0-934B1E356053}" type="presParOf" srcId="{8809D2AF-72A4-45A7-9B28-E95DF0E57D8A}" destId="{0F3148E3-C318-463B-94F7-83696B1FFFF8}" srcOrd="6" destOrd="0" presId="urn:microsoft.com/office/officeart/2005/8/layout/radial2"/>
    <dgm:cxn modelId="{9656706E-7261-4FA8-9F27-FBC3319C6A49}" type="presParOf" srcId="{0F3148E3-C318-463B-94F7-83696B1FFFF8}" destId="{5A0A54EE-8ED9-423B-961A-566C6C58267C}" srcOrd="0" destOrd="0" presId="urn:microsoft.com/office/officeart/2005/8/layout/radial2"/>
    <dgm:cxn modelId="{0CBD2885-FA5F-40EC-88F2-7B1563E190DE}" type="presParOf" srcId="{0F3148E3-C318-463B-94F7-83696B1FFFF8}" destId="{015E8BB0-52B8-46B4-8920-98F160F958B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44D21C-7A07-4C0E-9230-20A79983DC45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A8DCC-6C7A-4338-8568-6DD6BC3BC2A0}">
      <dgm:prSet phldrT="[Text]"/>
      <dgm:spPr>
        <a:solidFill>
          <a:srgbClr val="2907F3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PROTISTA</a:t>
          </a:r>
          <a:endParaRPr lang="en-US" dirty="0">
            <a:solidFill>
              <a:schemeClr val="tx1"/>
            </a:solidFill>
          </a:endParaRPr>
        </a:p>
      </dgm:t>
    </dgm:pt>
    <dgm:pt modelId="{994E545D-1E84-4CA6-8967-E7D07A7D737C}" type="parTrans" cxnId="{FF44E81B-E960-465F-89BE-FEFADEE6BF97}">
      <dgm:prSet/>
      <dgm:spPr/>
      <dgm:t>
        <a:bodyPr/>
        <a:lstStyle/>
        <a:p>
          <a:endParaRPr lang="en-US"/>
        </a:p>
      </dgm:t>
    </dgm:pt>
    <dgm:pt modelId="{0020B210-49AB-47D9-942A-710C55BEBC8C}" type="sibTrans" cxnId="{FF44E81B-E960-465F-89BE-FEFADEE6BF97}">
      <dgm:prSet/>
      <dgm:spPr/>
      <dgm:t>
        <a:bodyPr/>
        <a:lstStyle/>
        <a:p>
          <a:endParaRPr lang="en-US"/>
        </a:p>
      </dgm:t>
    </dgm:pt>
    <dgm:pt modelId="{3B052C6D-7716-466F-A26C-90514C941F5F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 smtClean="0"/>
            <a:t>FUNGI</a:t>
          </a:r>
          <a:endParaRPr lang="en-US" dirty="0"/>
        </a:p>
      </dgm:t>
    </dgm:pt>
    <dgm:pt modelId="{46DEFFF2-FBD8-41A9-A09A-B7E908C79F18}" type="parTrans" cxnId="{1E730C58-AAA3-458F-AD58-7434DC708562}">
      <dgm:prSet/>
      <dgm:spPr/>
      <dgm:t>
        <a:bodyPr/>
        <a:lstStyle/>
        <a:p>
          <a:endParaRPr lang="en-US"/>
        </a:p>
      </dgm:t>
    </dgm:pt>
    <dgm:pt modelId="{0988C33E-27A6-40B3-A1E0-5DB549E70192}" type="sibTrans" cxnId="{1E730C58-AAA3-458F-AD58-7434DC708562}">
      <dgm:prSet/>
      <dgm:spPr/>
      <dgm:t>
        <a:bodyPr/>
        <a:lstStyle/>
        <a:p>
          <a:endParaRPr lang="en-US"/>
        </a:p>
      </dgm:t>
    </dgm:pt>
    <dgm:pt modelId="{39AFEE5F-88FF-438A-ABC1-7F7C796CE9ED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PLANTAE</a:t>
          </a:r>
          <a:endParaRPr lang="en-US" dirty="0"/>
        </a:p>
      </dgm:t>
    </dgm:pt>
    <dgm:pt modelId="{30D5BFEB-966B-4DFF-BF5B-7516A1F1D5B4}" type="parTrans" cxnId="{D501F6E5-7F55-42EB-8F79-68BF510D3653}">
      <dgm:prSet/>
      <dgm:spPr/>
      <dgm:t>
        <a:bodyPr/>
        <a:lstStyle/>
        <a:p>
          <a:endParaRPr lang="en-US"/>
        </a:p>
      </dgm:t>
    </dgm:pt>
    <dgm:pt modelId="{7EFADD51-5637-4C6D-AAE8-93104C6C339C}" type="sibTrans" cxnId="{D501F6E5-7F55-42EB-8F79-68BF510D3653}">
      <dgm:prSet/>
      <dgm:spPr/>
      <dgm:t>
        <a:bodyPr/>
        <a:lstStyle/>
        <a:p>
          <a:endParaRPr lang="en-US"/>
        </a:p>
      </dgm:t>
    </dgm:pt>
    <dgm:pt modelId="{6EE652DE-23A4-4A86-95D9-B383ECFCF06F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ANIMALIA</a:t>
          </a:r>
          <a:endParaRPr lang="en-US" dirty="0">
            <a:solidFill>
              <a:schemeClr val="tx1"/>
            </a:solidFill>
          </a:endParaRPr>
        </a:p>
      </dgm:t>
    </dgm:pt>
    <dgm:pt modelId="{E079FF3F-AAC2-4F26-A0AE-93821547F6EF}" type="parTrans" cxnId="{14BA493D-29DE-4518-8EE7-F61B6952BE38}">
      <dgm:prSet/>
      <dgm:spPr/>
      <dgm:t>
        <a:bodyPr/>
        <a:lstStyle/>
        <a:p>
          <a:endParaRPr lang="en-US"/>
        </a:p>
      </dgm:t>
    </dgm:pt>
    <dgm:pt modelId="{1AF6993E-5E70-4C7F-A4F0-8BEE4958FA6B}" type="sibTrans" cxnId="{14BA493D-29DE-4518-8EE7-F61B6952BE38}">
      <dgm:prSet/>
      <dgm:spPr/>
      <dgm:t>
        <a:bodyPr/>
        <a:lstStyle/>
        <a:p>
          <a:endParaRPr lang="en-US"/>
        </a:p>
      </dgm:t>
    </dgm:pt>
    <dgm:pt modelId="{BB3928A9-3AF6-4DFD-986E-6A67110D1D26}" type="pres">
      <dgm:prSet presAssocID="{7444D21C-7A07-4C0E-9230-20A79983DC4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61E3C4-17CE-4D20-B38A-776146E32A55}" type="pres">
      <dgm:prSet presAssocID="{7444D21C-7A07-4C0E-9230-20A79983DC45}" presName="cycle" presStyleCnt="0"/>
      <dgm:spPr/>
    </dgm:pt>
    <dgm:pt modelId="{98123FE3-45F2-4009-B552-4AD78BE1BE2C}" type="pres">
      <dgm:prSet presAssocID="{7444D21C-7A07-4C0E-9230-20A79983DC45}" presName="centerShape" presStyleCnt="0"/>
      <dgm:spPr/>
    </dgm:pt>
    <dgm:pt modelId="{2C941AA2-4C7B-4721-BC7F-B0626B719129}" type="pres">
      <dgm:prSet presAssocID="{7444D21C-7A07-4C0E-9230-20A79983DC45}" presName="connSite" presStyleLbl="node1" presStyleIdx="0" presStyleCnt="5"/>
      <dgm:spPr/>
    </dgm:pt>
    <dgm:pt modelId="{BFBE0C23-BA8E-45AD-ACA9-93EED66B533E}" type="pres">
      <dgm:prSet presAssocID="{7444D21C-7A07-4C0E-9230-20A79983DC45}" presName="visible" presStyleLbl="node1" presStyleIdx="0" presStyleCnt="5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00138E67-6FB6-4BAA-8983-D7810F1F42B7}" type="pres">
      <dgm:prSet presAssocID="{994E545D-1E84-4CA6-8967-E7D07A7D737C}" presName="Name25" presStyleLbl="parChTrans1D1" presStyleIdx="0" presStyleCnt="4"/>
      <dgm:spPr/>
      <dgm:t>
        <a:bodyPr/>
        <a:lstStyle/>
        <a:p>
          <a:endParaRPr lang="en-US"/>
        </a:p>
      </dgm:t>
    </dgm:pt>
    <dgm:pt modelId="{C39F6557-23F1-4297-B97C-EDB260EBF200}" type="pres">
      <dgm:prSet presAssocID="{3F4A8DCC-6C7A-4338-8568-6DD6BC3BC2A0}" presName="node" presStyleCnt="0"/>
      <dgm:spPr/>
    </dgm:pt>
    <dgm:pt modelId="{C84A9A78-745A-4802-957E-D6C69424C30C}" type="pres">
      <dgm:prSet presAssocID="{3F4A8DCC-6C7A-4338-8568-6DD6BC3BC2A0}" presName="parentNode" presStyleLbl="node1" presStyleIdx="1" presStyleCnt="5" custLinFactNeighborX="98437" custLinFactNeighborY="3983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9A7FB4-83B7-4402-90A8-59C8B48BC84F}" type="pres">
      <dgm:prSet presAssocID="{3F4A8DCC-6C7A-4338-8568-6DD6BC3BC2A0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53CC1E-B611-47BE-BE8D-F77B60FF1D56}" type="pres">
      <dgm:prSet presAssocID="{46DEFFF2-FBD8-41A9-A09A-B7E908C79F18}" presName="Name25" presStyleLbl="parChTrans1D1" presStyleIdx="1" presStyleCnt="4"/>
      <dgm:spPr/>
      <dgm:t>
        <a:bodyPr/>
        <a:lstStyle/>
        <a:p>
          <a:endParaRPr lang="en-US"/>
        </a:p>
      </dgm:t>
    </dgm:pt>
    <dgm:pt modelId="{DC339310-B243-4DA4-8C74-AA46E74CC8C4}" type="pres">
      <dgm:prSet presAssocID="{3B052C6D-7716-466F-A26C-90514C941F5F}" presName="node" presStyleCnt="0"/>
      <dgm:spPr/>
    </dgm:pt>
    <dgm:pt modelId="{BC77F2AC-2E53-402D-866D-473DC4F2B69A}" type="pres">
      <dgm:prSet presAssocID="{3B052C6D-7716-466F-A26C-90514C941F5F}" presName="parentNode" presStyleLbl="node1" presStyleIdx="2" presStyleCnt="5" custLinFactNeighborX="89212" custLinFactNeighborY="3269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739CBD-7628-494E-8F8E-DF3467888002}" type="pres">
      <dgm:prSet presAssocID="{3B052C6D-7716-466F-A26C-90514C941F5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C92C73-A0E6-4B67-988E-11CD0EB74BE7}" type="pres">
      <dgm:prSet presAssocID="{30D5BFEB-966B-4DFF-BF5B-7516A1F1D5B4}" presName="Name25" presStyleLbl="parChTrans1D1" presStyleIdx="2" presStyleCnt="4"/>
      <dgm:spPr/>
      <dgm:t>
        <a:bodyPr/>
        <a:lstStyle/>
        <a:p>
          <a:endParaRPr lang="en-US"/>
        </a:p>
      </dgm:t>
    </dgm:pt>
    <dgm:pt modelId="{B55F8173-74EE-4FF3-90EA-034C6EF005A3}" type="pres">
      <dgm:prSet presAssocID="{39AFEE5F-88FF-438A-ABC1-7F7C796CE9ED}" presName="node" presStyleCnt="0"/>
      <dgm:spPr/>
    </dgm:pt>
    <dgm:pt modelId="{C9106996-CC0B-4823-8B14-3D43214A796F}" type="pres">
      <dgm:prSet presAssocID="{39AFEE5F-88FF-438A-ABC1-7F7C796CE9ED}" presName="parentNode" presStyleLbl="node1" presStyleIdx="3" presStyleCnt="5" custLinFactNeighborX="75963" custLinFactNeighborY="2540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C201BB-1196-469D-8A5E-DB112E8E66D1}" type="pres">
      <dgm:prSet presAssocID="{39AFEE5F-88FF-438A-ABC1-7F7C796CE9E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9A6A95-7175-4E48-A870-1B44AD24B75C}" type="pres">
      <dgm:prSet presAssocID="{E079FF3F-AAC2-4F26-A0AE-93821547F6EF}" presName="Name25" presStyleLbl="parChTrans1D1" presStyleIdx="3" presStyleCnt="4"/>
      <dgm:spPr/>
      <dgm:t>
        <a:bodyPr/>
        <a:lstStyle/>
        <a:p>
          <a:endParaRPr lang="en-US"/>
        </a:p>
      </dgm:t>
    </dgm:pt>
    <dgm:pt modelId="{9036C14F-8846-429E-A0D5-E8ADBC6128F9}" type="pres">
      <dgm:prSet presAssocID="{6EE652DE-23A4-4A86-95D9-B383ECFCF06F}" presName="node" presStyleCnt="0"/>
      <dgm:spPr/>
    </dgm:pt>
    <dgm:pt modelId="{FA78BFC8-0BEC-4315-A8CA-A2B859A18A7F}" type="pres">
      <dgm:prSet presAssocID="{6EE652DE-23A4-4A86-95D9-B383ECFCF06F}" presName="parentNode" presStyleLbl="node1" presStyleIdx="4" presStyleCnt="5" custLinFactNeighborX="73587" custLinFactNeighborY="216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D01EFE-2A8B-443B-A25A-39399DE25BDD}" type="pres">
      <dgm:prSet presAssocID="{6EE652DE-23A4-4A86-95D9-B383ECFCF06F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80FD7247-4187-44F1-9F9A-5EE2AAF6E94F}" type="presOf" srcId="{E079FF3F-AAC2-4F26-A0AE-93821547F6EF}" destId="{069A6A95-7175-4E48-A870-1B44AD24B75C}" srcOrd="0" destOrd="0" presId="urn:microsoft.com/office/officeart/2005/8/layout/radial2"/>
    <dgm:cxn modelId="{024BE966-50A1-489B-9A39-366ED9153C4B}" type="presOf" srcId="{6EE652DE-23A4-4A86-95D9-B383ECFCF06F}" destId="{FA78BFC8-0BEC-4315-A8CA-A2B859A18A7F}" srcOrd="0" destOrd="0" presId="urn:microsoft.com/office/officeart/2005/8/layout/radial2"/>
    <dgm:cxn modelId="{B6080FAB-360E-4C8A-850B-286E9FD1E7BF}" type="presOf" srcId="{46DEFFF2-FBD8-41A9-A09A-B7E908C79F18}" destId="{FF53CC1E-B611-47BE-BE8D-F77B60FF1D56}" srcOrd="0" destOrd="0" presId="urn:microsoft.com/office/officeart/2005/8/layout/radial2"/>
    <dgm:cxn modelId="{A5AC3E23-73AD-4326-B2D6-E4AEA979E0EA}" type="presOf" srcId="{994E545D-1E84-4CA6-8967-E7D07A7D737C}" destId="{00138E67-6FB6-4BAA-8983-D7810F1F42B7}" srcOrd="0" destOrd="0" presId="urn:microsoft.com/office/officeart/2005/8/layout/radial2"/>
    <dgm:cxn modelId="{CE667EAA-06E1-4CF9-A588-2BA727F0CD17}" type="presOf" srcId="{30D5BFEB-966B-4DFF-BF5B-7516A1F1D5B4}" destId="{D6C92C73-A0E6-4B67-988E-11CD0EB74BE7}" srcOrd="0" destOrd="0" presId="urn:microsoft.com/office/officeart/2005/8/layout/radial2"/>
    <dgm:cxn modelId="{D501F6E5-7F55-42EB-8F79-68BF510D3653}" srcId="{7444D21C-7A07-4C0E-9230-20A79983DC45}" destId="{39AFEE5F-88FF-438A-ABC1-7F7C796CE9ED}" srcOrd="2" destOrd="0" parTransId="{30D5BFEB-966B-4DFF-BF5B-7516A1F1D5B4}" sibTransId="{7EFADD51-5637-4C6D-AAE8-93104C6C339C}"/>
    <dgm:cxn modelId="{14BA493D-29DE-4518-8EE7-F61B6952BE38}" srcId="{7444D21C-7A07-4C0E-9230-20A79983DC45}" destId="{6EE652DE-23A4-4A86-95D9-B383ECFCF06F}" srcOrd="3" destOrd="0" parTransId="{E079FF3F-AAC2-4F26-A0AE-93821547F6EF}" sibTransId="{1AF6993E-5E70-4C7F-A4F0-8BEE4958FA6B}"/>
    <dgm:cxn modelId="{1E730C58-AAA3-458F-AD58-7434DC708562}" srcId="{7444D21C-7A07-4C0E-9230-20A79983DC45}" destId="{3B052C6D-7716-466F-A26C-90514C941F5F}" srcOrd="1" destOrd="0" parTransId="{46DEFFF2-FBD8-41A9-A09A-B7E908C79F18}" sibTransId="{0988C33E-27A6-40B3-A1E0-5DB549E70192}"/>
    <dgm:cxn modelId="{FF44E81B-E960-465F-89BE-FEFADEE6BF97}" srcId="{7444D21C-7A07-4C0E-9230-20A79983DC45}" destId="{3F4A8DCC-6C7A-4338-8568-6DD6BC3BC2A0}" srcOrd="0" destOrd="0" parTransId="{994E545D-1E84-4CA6-8967-E7D07A7D737C}" sibTransId="{0020B210-49AB-47D9-942A-710C55BEBC8C}"/>
    <dgm:cxn modelId="{699D4F11-6E51-4BCB-AE58-5FB69449167E}" type="presOf" srcId="{39AFEE5F-88FF-438A-ABC1-7F7C796CE9ED}" destId="{C9106996-CC0B-4823-8B14-3D43214A796F}" srcOrd="0" destOrd="0" presId="urn:microsoft.com/office/officeart/2005/8/layout/radial2"/>
    <dgm:cxn modelId="{108052CC-BDC4-4F10-9797-763CAD26E4A7}" type="presOf" srcId="{3F4A8DCC-6C7A-4338-8568-6DD6BC3BC2A0}" destId="{C84A9A78-745A-4802-957E-D6C69424C30C}" srcOrd="0" destOrd="0" presId="urn:microsoft.com/office/officeart/2005/8/layout/radial2"/>
    <dgm:cxn modelId="{012FC8D8-8A5A-40F5-8AF7-E7FA144C452F}" type="presOf" srcId="{7444D21C-7A07-4C0E-9230-20A79983DC45}" destId="{BB3928A9-3AF6-4DFD-986E-6A67110D1D26}" srcOrd="0" destOrd="0" presId="urn:microsoft.com/office/officeart/2005/8/layout/radial2"/>
    <dgm:cxn modelId="{B98F0ECA-D90E-4544-AB58-7CB3CC99FB2A}" type="presOf" srcId="{3B052C6D-7716-466F-A26C-90514C941F5F}" destId="{BC77F2AC-2E53-402D-866D-473DC4F2B69A}" srcOrd="0" destOrd="0" presId="urn:microsoft.com/office/officeart/2005/8/layout/radial2"/>
    <dgm:cxn modelId="{470451C5-C367-4403-AC1D-7D2483A462CE}" type="presParOf" srcId="{BB3928A9-3AF6-4DFD-986E-6A67110D1D26}" destId="{B761E3C4-17CE-4D20-B38A-776146E32A55}" srcOrd="0" destOrd="0" presId="urn:microsoft.com/office/officeart/2005/8/layout/radial2"/>
    <dgm:cxn modelId="{D32A9DD9-32EA-467C-A0B6-463117C92A8D}" type="presParOf" srcId="{B761E3C4-17CE-4D20-B38A-776146E32A55}" destId="{98123FE3-45F2-4009-B552-4AD78BE1BE2C}" srcOrd="0" destOrd="0" presId="urn:microsoft.com/office/officeart/2005/8/layout/radial2"/>
    <dgm:cxn modelId="{7A5FBA95-6828-4999-9F8E-535C841101A1}" type="presParOf" srcId="{98123FE3-45F2-4009-B552-4AD78BE1BE2C}" destId="{2C941AA2-4C7B-4721-BC7F-B0626B719129}" srcOrd="0" destOrd="0" presId="urn:microsoft.com/office/officeart/2005/8/layout/radial2"/>
    <dgm:cxn modelId="{7DD68878-59E7-4AEB-94BC-F854540E67E7}" type="presParOf" srcId="{98123FE3-45F2-4009-B552-4AD78BE1BE2C}" destId="{BFBE0C23-BA8E-45AD-ACA9-93EED66B533E}" srcOrd="1" destOrd="0" presId="urn:microsoft.com/office/officeart/2005/8/layout/radial2"/>
    <dgm:cxn modelId="{75798999-21C5-49EF-B882-A3CC834FFFEE}" type="presParOf" srcId="{B761E3C4-17CE-4D20-B38A-776146E32A55}" destId="{00138E67-6FB6-4BAA-8983-D7810F1F42B7}" srcOrd="1" destOrd="0" presId="urn:microsoft.com/office/officeart/2005/8/layout/radial2"/>
    <dgm:cxn modelId="{A079ACFC-2984-498A-9A52-BED3C617385D}" type="presParOf" srcId="{B761E3C4-17CE-4D20-B38A-776146E32A55}" destId="{C39F6557-23F1-4297-B97C-EDB260EBF200}" srcOrd="2" destOrd="0" presId="urn:microsoft.com/office/officeart/2005/8/layout/radial2"/>
    <dgm:cxn modelId="{653E533B-4975-4682-AA39-18548882ADD0}" type="presParOf" srcId="{C39F6557-23F1-4297-B97C-EDB260EBF200}" destId="{C84A9A78-745A-4802-957E-D6C69424C30C}" srcOrd="0" destOrd="0" presId="urn:microsoft.com/office/officeart/2005/8/layout/radial2"/>
    <dgm:cxn modelId="{66126059-E85D-44AB-A0DF-28C8C056ED0C}" type="presParOf" srcId="{C39F6557-23F1-4297-B97C-EDB260EBF200}" destId="{869A7FB4-83B7-4402-90A8-59C8B48BC84F}" srcOrd="1" destOrd="0" presId="urn:microsoft.com/office/officeart/2005/8/layout/radial2"/>
    <dgm:cxn modelId="{97C21905-EF04-4244-8338-B28CDAB37010}" type="presParOf" srcId="{B761E3C4-17CE-4D20-B38A-776146E32A55}" destId="{FF53CC1E-B611-47BE-BE8D-F77B60FF1D56}" srcOrd="3" destOrd="0" presId="urn:microsoft.com/office/officeart/2005/8/layout/radial2"/>
    <dgm:cxn modelId="{5DB08CA6-319C-47AF-9293-7B6723D47B4F}" type="presParOf" srcId="{B761E3C4-17CE-4D20-B38A-776146E32A55}" destId="{DC339310-B243-4DA4-8C74-AA46E74CC8C4}" srcOrd="4" destOrd="0" presId="urn:microsoft.com/office/officeart/2005/8/layout/radial2"/>
    <dgm:cxn modelId="{08DDC520-F70C-45F0-9D97-253E35E2AF06}" type="presParOf" srcId="{DC339310-B243-4DA4-8C74-AA46E74CC8C4}" destId="{BC77F2AC-2E53-402D-866D-473DC4F2B69A}" srcOrd="0" destOrd="0" presId="urn:microsoft.com/office/officeart/2005/8/layout/radial2"/>
    <dgm:cxn modelId="{5AB0F15E-C6F1-476B-BD9B-A6D92573A945}" type="presParOf" srcId="{DC339310-B243-4DA4-8C74-AA46E74CC8C4}" destId="{39739CBD-7628-494E-8F8E-DF3467888002}" srcOrd="1" destOrd="0" presId="urn:microsoft.com/office/officeart/2005/8/layout/radial2"/>
    <dgm:cxn modelId="{F714BFA8-01EA-4BDB-B1D5-8E83A709C61D}" type="presParOf" srcId="{B761E3C4-17CE-4D20-B38A-776146E32A55}" destId="{D6C92C73-A0E6-4B67-988E-11CD0EB74BE7}" srcOrd="5" destOrd="0" presId="urn:microsoft.com/office/officeart/2005/8/layout/radial2"/>
    <dgm:cxn modelId="{0C923536-1241-4F71-A3B1-C3AAA8D9B1AF}" type="presParOf" srcId="{B761E3C4-17CE-4D20-B38A-776146E32A55}" destId="{B55F8173-74EE-4FF3-90EA-034C6EF005A3}" srcOrd="6" destOrd="0" presId="urn:microsoft.com/office/officeart/2005/8/layout/radial2"/>
    <dgm:cxn modelId="{14F2CB37-3DF7-42C5-BA36-A3F23858DFEB}" type="presParOf" srcId="{B55F8173-74EE-4FF3-90EA-034C6EF005A3}" destId="{C9106996-CC0B-4823-8B14-3D43214A796F}" srcOrd="0" destOrd="0" presId="urn:microsoft.com/office/officeart/2005/8/layout/radial2"/>
    <dgm:cxn modelId="{C6F33272-21AF-42F7-BF1D-572C304B6654}" type="presParOf" srcId="{B55F8173-74EE-4FF3-90EA-034C6EF005A3}" destId="{47C201BB-1196-469D-8A5E-DB112E8E66D1}" srcOrd="1" destOrd="0" presId="urn:microsoft.com/office/officeart/2005/8/layout/radial2"/>
    <dgm:cxn modelId="{CEC2DF8E-5CB0-40B9-B2C8-B554BE598398}" type="presParOf" srcId="{B761E3C4-17CE-4D20-B38A-776146E32A55}" destId="{069A6A95-7175-4E48-A870-1B44AD24B75C}" srcOrd="7" destOrd="0" presId="urn:microsoft.com/office/officeart/2005/8/layout/radial2"/>
    <dgm:cxn modelId="{1F3B487D-15FE-42A7-87A1-F45FFF417709}" type="presParOf" srcId="{B761E3C4-17CE-4D20-B38A-776146E32A55}" destId="{9036C14F-8846-429E-A0D5-E8ADBC6128F9}" srcOrd="8" destOrd="0" presId="urn:microsoft.com/office/officeart/2005/8/layout/radial2"/>
    <dgm:cxn modelId="{BDFF8D8B-A96F-4041-AAB5-38F8FEE2020B}" type="presParOf" srcId="{9036C14F-8846-429E-A0D5-E8ADBC6128F9}" destId="{FA78BFC8-0BEC-4315-A8CA-A2B859A18A7F}" srcOrd="0" destOrd="0" presId="urn:microsoft.com/office/officeart/2005/8/layout/radial2"/>
    <dgm:cxn modelId="{2EAD6185-A9ED-41F1-9CE3-D170CCDA4660}" type="presParOf" srcId="{9036C14F-8846-429E-A0D5-E8ADBC6128F9}" destId="{0BD01EFE-2A8B-443B-A25A-39399DE25BDD}" srcOrd="1" destOrd="0" presId="urn:microsoft.com/office/officeart/2005/8/layout/radial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0C8E7E-F25A-4287-85E1-593171B4675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3F85AD-AA7A-437C-96A8-409F7D71262B}">
      <dgm:prSet phldrT="[Text]"/>
      <dgm:spPr>
        <a:solidFill>
          <a:srgbClr val="2907F3"/>
        </a:solidFill>
      </dgm:spPr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09B21821-2F7E-4CB4-BB55-2C285EDD70C7}" type="parTrans" cxnId="{1F1A65BC-64F9-4F70-AB71-E579D0C6CC29}">
      <dgm:prSet/>
      <dgm:spPr/>
      <dgm:t>
        <a:bodyPr/>
        <a:lstStyle/>
        <a:p>
          <a:endParaRPr lang="en-US"/>
        </a:p>
      </dgm:t>
    </dgm:pt>
    <dgm:pt modelId="{C9B30076-BC5F-4C9B-A041-9FC86C80C34C}" type="sibTrans" cxnId="{1F1A65BC-64F9-4F70-AB71-E579D0C6CC29}">
      <dgm:prSet/>
      <dgm:spPr/>
      <dgm:t>
        <a:bodyPr/>
        <a:lstStyle/>
        <a:p>
          <a:endParaRPr lang="en-US"/>
        </a:p>
      </dgm:t>
    </dgm:pt>
    <dgm:pt modelId="{1CA170BF-5C1A-4236-8DCE-BDCC5147079D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 dirty="0"/>
        </a:p>
      </dgm:t>
    </dgm:pt>
    <dgm:pt modelId="{5D477BE1-22D3-4AD8-8356-6E205EC170E1}" type="parTrans" cxnId="{787DA46D-1AB2-415F-A45D-39EDA1515FC9}">
      <dgm:prSet/>
      <dgm:spPr/>
      <dgm:t>
        <a:bodyPr/>
        <a:lstStyle/>
        <a:p>
          <a:endParaRPr lang="en-US"/>
        </a:p>
      </dgm:t>
    </dgm:pt>
    <dgm:pt modelId="{379854A3-BA42-4F36-96B0-113709AE1F69}" type="sibTrans" cxnId="{787DA46D-1AB2-415F-A45D-39EDA1515FC9}">
      <dgm:prSet/>
      <dgm:spPr/>
      <dgm:t>
        <a:bodyPr/>
        <a:lstStyle/>
        <a:p>
          <a:endParaRPr lang="en-US"/>
        </a:p>
      </dgm:t>
    </dgm:pt>
    <dgm:pt modelId="{9147FB1E-21F8-43F1-8AC7-8F71D6FF04E6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 dirty="0"/>
        </a:p>
      </dgm:t>
    </dgm:pt>
    <dgm:pt modelId="{04EDB7DC-A3EC-48F0-84B3-F6446AD06293}" type="parTrans" cxnId="{9B438791-1DE5-491B-BE54-70F1364874C7}">
      <dgm:prSet/>
      <dgm:spPr/>
      <dgm:t>
        <a:bodyPr/>
        <a:lstStyle/>
        <a:p>
          <a:endParaRPr lang="en-US"/>
        </a:p>
      </dgm:t>
    </dgm:pt>
    <dgm:pt modelId="{EEC48623-13F2-4FAA-8D77-7E30576F7B30}" type="sibTrans" cxnId="{9B438791-1DE5-491B-BE54-70F1364874C7}">
      <dgm:prSet/>
      <dgm:spPr/>
      <dgm:t>
        <a:bodyPr/>
        <a:lstStyle/>
        <a:p>
          <a:endParaRPr lang="en-US"/>
        </a:p>
      </dgm:t>
    </dgm:pt>
    <dgm:pt modelId="{F95AFC34-0D70-4486-A497-DEA067170F2F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 dirty="0"/>
        </a:p>
      </dgm:t>
    </dgm:pt>
    <dgm:pt modelId="{9970794D-1E5B-4C08-BC99-130345879693}" type="parTrans" cxnId="{08C984B6-4AF7-42F7-ABE2-F9B2D0440E1F}">
      <dgm:prSet/>
      <dgm:spPr/>
      <dgm:t>
        <a:bodyPr/>
        <a:lstStyle/>
        <a:p>
          <a:endParaRPr lang="en-US"/>
        </a:p>
      </dgm:t>
    </dgm:pt>
    <dgm:pt modelId="{3818B17E-FB73-4E72-A355-64197DF52AC0}" type="sibTrans" cxnId="{08C984B6-4AF7-42F7-ABE2-F9B2D0440E1F}">
      <dgm:prSet/>
      <dgm:spPr/>
      <dgm:t>
        <a:bodyPr/>
        <a:lstStyle/>
        <a:p>
          <a:endParaRPr lang="en-US"/>
        </a:p>
      </dgm:t>
    </dgm:pt>
    <dgm:pt modelId="{31BE7740-290C-4A03-8DDB-AB21EDD9543C}" type="pres">
      <dgm:prSet presAssocID="{E00C8E7E-F25A-4287-85E1-593171B4675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84302C-2902-4AAB-9149-19CC81FAA1E3}" type="pres">
      <dgm:prSet presAssocID="{E00C8E7E-F25A-4287-85E1-593171B46754}" presName="cycle" presStyleCnt="0"/>
      <dgm:spPr/>
    </dgm:pt>
    <dgm:pt modelId="{74221D1D-8E3D-45B3-9289-BF005635BB09}" type="pres">
      <dgm:prSet presAssocID="{E00C8E7E-F25A-4287-85E1-593171B46754}" presName="centerShape" presStyleCnt="0"/>
      <dgm:spPr/>
    </dgm:pt>
    <dgm:pt modelId="{12A172E3-096E-43F8-838D-5D892277CC72}" type="pres">
      <dgm:prSet presAssocID="{E00C8E7E-F25A-4287-85E1-593171B46754}" presName="connSite" presStyleLbl="node1" presStyleIdx="0" presStyleCnt="5"/>
      <dgm:spPr/>
    </dgm:pt>
    <dgm:pt modelId="{04EB1B1A-5F5E-4C21-8AC8-FF45C97B0D93}" type="pres">
      <dgm:prSet presAssocID="{E00C8E7E-F25A-4287-85E1-593171B46754}" presName="visible" presStyleLbl="node1" presStyleIdx="0" presStyleCnt="5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1F503DC0-0940-4507-8A8E-A8F2865B1595}" type="pres">
      <dgm:prSet presAssocID="{09B21821-2F7E-4CB4-BB55-2C285EDD70C7}" presName="Name25" presStyleLbl="parChTrans1D1" presStyleIdx="0" presStyleCnt="4"/>
      <dgm:spPr/>
      <dgm:t>
        <a:bodyPr/>
        <a:lstStyle/>
        <a:p>
          <a:endParaRPr lang="en-US"/>
        </a:p>
      </dgm:t>
    </dgm:pt>
    <dgm:pt modelId="{405DA183-F264-4283-87E5-B30BE08DF64B}" type="pres">
      <dgm:prSet presAssocID="{163F85AD-AA7A-437C-96A8-409F7D71262B}" presName="node" presStyleCnt="0"/>
      <dgm:spPr/>
    </dgm:pt>
    <dgm:pt modelId="{54ACB3BA-1C94-40F6-84B7-A4D54A8F9F61}" type="pres">
      <dgm:prSet presAssocID="{163F85AD-AA7A-437C-96A8-409F7D71262B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774CD-BC25-4E9C-A8CE-C737E7AC477D}" type="pres">
      <dgm:prSet presAssocID="{163F85AD-AA7A-437C-96A8-409F7D71262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D58478-018C-4CA6-933C-78741A2F5A2E}" type="pres">
      <dgm:prSet presAssocID="{9970794D-1E5B-4C08-BC99-130345879693}" presName="Name25" presStyleLbl="parChTrans1D1" presStyleIdx="1" presStyleCnt="4"/>
      <dgm:spPr/>
      <dgm:t>
        <a:bodyPr/>
        <a:lstStyle/>
        <a:p>
          <a:endParaRPr lang="en-US"/>
        </a:p>
      </dgm:t>
    </dgm:pt>
    <dgm:pt modelId="{45FF9C22-925B-4900-866C-125AB816F42B}" type="pres">
      <dgm:prSet presAssocID="{F95AFC34-0D70-4486-A497-DEA067170F2F}" presName="node" presStyleCnt="0"/>
      <dgm:spPr/>
    </dgm:pt>
    <dgm:pt modelId="{F7A8C808-6135-4869-9FB7-E717CCD16188}" type="pres">
      <dgm:prSet presAssocID="{F95AFC34-0D70-4486-A497-DEA067170F2F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0BAA9-07E6-4E2E-91E9-A2A8A2CE344A}" type="pres">
      <dgm:prSet presAssocID="{F95AFC34-0D70-4486-A497-DEA067170F2F}" presName="childNode" presStyleLbl="revTx" presStyleIdx="0" presStyleCnt="0">
        <dgm:presLayoutVars>
          <dgm:bulletEnabled val="1"/>
        </dgm:presLayoutVars>
      </dgm:prSet>
      <dgm:spPr/>
    </dgm:pt>
    <dgm:pt modelId="{DEDD47A0-6BA5-4262-B7E4-D4F483E371E2}" type="pres">
      <dgm:prSet presAssocID="{04EDB7DC-A3EC-48F0-84B3-F6446AD06293}" presName="Name25" presStyleLbl="parChTrans1D1" presStyleIdx="2" presStyleCnt="4"/>
      <dgm:spPr/>
      <dgm:t>
        <a:bodyPr/>
        <a:lstStyle/>
        <a:p>
          <a:endParaRPr lang="en-US"/>
        </a:p>
      </dgm:t>
    </dgm:pt>
    <dgm:pt modelId="{249F2E0C-7D8C-49F6-A2F5-B7BDEF2C913E}" type="pres">
      <dgm:prSet presAssocID="{9147FB1E-21F8-43F1-8AC7-8F71D6FF04E6}" presName="node" presStyleCnt="0"/>
      <dgm:spPr/>
    </dgm:pt>
    <dgm:pt modelId="{4E7993DB-EE3B-4224-BDD8-0D0C9DF8ADD7}" type="pres">
      <dgm:prSet presAssocID="{9147FB1E-21F8-43F1-8AC7-8F71D6FF04E6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81B53B-CFE6-49E4-8E8B-A62546B86DFF}" type="pres">
      <dgm:prSet presAssocID="{9147FB1E-21F8-43F1-8AC7-8F71D6FF04E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609320-0241-42B1-8021-8DB1EC5FDECE}" type="pres">
      <dgm:prSet presAssocID="{5D477BE1-22D3-4AD8-8356-6E205EC170E1}" presName="Name25" presStyleLbl="parChTrans1D1" presStyleIdx="3" presStyleCnt="4"/>
      <dgm:spPr/>
      <dgm:t>
        <a:bodyPr/>
        <a:lstStyle/>
        <a:p>
          <a:endParaRPr lang="en-US"/>
        </a:p>
      </dgm:t>
    </dgm:pt>
    <dgm:pt modelId="{A78987C7-E288-4452-AB78-E5842ADEE63D}" type="pres">
      <dgm:prSet presAssocID="{1CA170BF-5C1A-4236-8DCE-BDCC5147079D}" presName="node" presStyleCnt="0"/>
      <dgm:spPr/>
    </dgm:pt>
    <dgm:pt modelId="{54D07CF5-E289-4552-959E-C6E243B2BC29}" type="pres">
      <dgm:prSet presAssocID="{1CA170BF-5C1A-4236-8DCE-BDCC5147079D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9988B3-9A79-439E-AE67-457DDF7BF694}" type="pres">
      <dgm:prSet presAssocID="{1CA170BF-5C1A-4236-8DCE-BDCC5147079D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FE676A1E-D747-40FF-864D-27D16D8B6B8F}" type="presOf" srcId="{9970794D-1E5B-4C08-BC99-130345879693}" destId="{0CD58478-018C-4CA6-933C-78741A2F5A2E}" srcOrd="0" destOrd="0" presId="urn:microsoft.com/office/officeart/2005/8/layout/radial2"/>
    <dgm:cxn modelId="{787DA46D-1AB2-415F-A45D-39EDA1515FC9}" srcId="{E00C8E7E-F25A-4287-85E1-593171B46754}" destId="{1CA170BF-5C1A-4236-8DCE-BDCC5147079D}" srcOrd="3" destOrd="0" parTransId="{5D477BE1-22D3-4AD8-8356-6E205EC170E1}" sibTransId="{379854A3-BA42-4F36-96B0-113709AE1F69}"/>
    <dgm:cxn modelId="{DEC9E23A-14EC-45D4-A0A6-2FC4B0B34304}" type="presOf" srcId="{163F85AD-AA7A-437C-96A8-409F7D71262B}" destId="{54ACB3BA-1C94-40F6-84B7-A4D54A8F9F61}" srcOrd="0" destOrd="0" presId="urn:microsoft.com/office/officeart/2005/8/layout/radial2"/>
    <dgm:cxn modelId="{08C984B6-4AF7-42F7-ABE2-F9B2D0440E1F}" srcId="{E00C8E7E-F25A-4287-85E1-593171B46754}" destId="{F95AFC34-0D70-4486-A497-DEA067170F2F}" srcOrd="1" destOrd="0" parTransId="{9970794D-1E5B-4C08-BC99-130345879693}" sibTransId="{3818B17E-FB73-4E72-A355-64197DF52AC0}"/>
    <dgm:cxn modelId="{1F1A65BC-64F9-4F70-AB71-E579D0C6CC29}" srcId="{E00C8E7E-F25A-4287-85E1-593171B46754}" destId="{163F85AD-AA7A-437C-96A8-409F7D71262B}" srcOrd="0" destOrd="0" parTransId="{09B21821-2F7E-4CB4-BB55-2C285EDD70C7}" sibTransId="{C9B30076-BC5F-4C9B-A041-9FC86C80C34C}"/>
    <dgm:cxn modelId="{056BB652-E68F-473F-8164-1CCCE34A76DB}" type="presOf" srcId="{09B21821-2F7E-4CB4-BB55-2C285EDD70C7}" destId="{1F503DC0-0940-4507-8A8E-A8F2865B1595}" srcOrd="0" destOrd="0" presId="urn:microsoft.com/office/officeart/2005/8/layout/radial2"/>
    <dgm:cxn modelId="{9B438791-1DE5-491B-BE54-70F1364874C7}" srcId="{E00C8E7E-F25A-4287-85E1-593171B46754}" destId="{9147FB1E-21F8-43F1-8AC7-8F71D6FF04E6}" srcOrd="2" destOrd="0" parTransId="{04EDB7DC-A3EC-48F0-84B3-F6446AD06293}" sibTransId="{EEC48623-13F2-4FAA-8D77-7E30576F7B30}"/>
    <dgm:cxn modelId="{AB4B558F-6B67-4340-B391-50CAEBCADCA5}" type="presOf" srcId="{5D477BE1-22D3-4AD8-8356-6E205EC170E1}" destId="{4E609320-0241-42B1-8021-8DB1EC5FDECE}" srcOrd="0" destOrd="0" presId="urn:microsoft.com/office/officeart/2005/8/layout/radial2"/>
    <dgm:cxn modelId="{C54602A7-2427-4804-86C2-9B704ACDC5A8}" type="presOf" srcId="{F95AFC34-0D70-4486-A497-DEA067170F2F}" destId="{F7A8C808-6135-4869-9FB7-E717CCD16188}" srcOrd="0" destOrd="0" presId="urn:microsoft.com/office/officeart/2005/8/layout/radial2"/>
    <dgm:cxn modelId="{D3569E38-7038-4083-ACD6-6ADBE1D353A5}" type="presOf" srcId="{04EDB7DC-A3EC-48F0-84B3-F6446AD06293}" destId="{DEDD47A0-6BA5-4262-B7E4-D4F483E371E2}" srcOrd="0" destOrd="0" presId="urn:microsoft.com/office/officeart/2005/8/layout/radial2"/>
    <dgm:cxn modelId="{D0DB3ED6-B200-4CD0-BF7E-A0E336646455}" type="presOf" srcId="{1CA170BF-5C1A-4236-8DCE-BDCC5147079D}" destId="{54D07CF5-E289-4552-959E-C6E243B2BC29}" srcOrd="0" destOrd="0" presId="urn:microsoft.com/office/officeart/2005/8/layout/radial2"/>
    <dgm:cxn modelId="{AAD28D13-C333-4B9F-A05B-C571044F4FE7}" type="presOf" srcId="{9147FB1E-21F8-43F1-8AC7-8F71D6FF04E6}" destId="{4E7993DB-EE3B-4224-BDD8-0D0C9DF8ADD7}" srcOrd="0" destOrd="0" presId="urn:microsoft.com/office/officeart/2005/8/layout/radial2"/>
    <dgm:cxn modelId="{582F7363-176F-4182-834A-2638C3A32524}" type="presOf" srcId="{E00C8E7E-F25A-4287-85E1-593171B46754}" destId="{31BE7740-290C-4A03-8DDB-AB21EDD9543C}" srcOrd="0" destOrd="0" presId="urn:microsoft.com/office/officeart/2005/8/layout/radial2"/>
    <dgm:cxn modelId="{53E152E3-9BDD-4786-AB6F-2867956A849D}" type="presParOf" srcId="{31BE7740-290C-4A03-8DDB-AB21EDD9543C}" destId="{0A84302C-2902-4AAB-9149-19CC81FAA1E3}" srcOrd="0" destOrd="0" presId="urn:microsoft.com/office/officeart/2005/8/layout/radial2"/>
    <dgm:cxn modelId="{1BE9BE0E-FA8A-4A13-8674-BE75E119EE1D}" type="presParOf" srcId="{0A84302C-2902-4AAB-9149-19CC81FAA1E3}" destId="{74221D1D-8E3D-45B3-9289-BF005635BB09}" srcOrd="0" destOrd="0" presId="urn:microsoft.com/office/officeart/2005/8/layout/radial2"/>
    <dgm:cxn modelId="{3D7B30DB-A831-4433-8FF3-0959EC66A169}" type="presParOf" srcId="{74221D1D-8E3D-45B3-9289-BF005635BB09}" destId="{12A172E3-096E-43F8-838D-5D892277CC72}" srcOrd="0" destOrd="0" presId="urn:microsoft.com/office/officeart/2005/8/layout/radial2"/>
    <dgm:cxn modelId="{4FC27ECD-E9B0-4052-A495-99C2D9A9742C}" type="presParOf" srcId="{74221D1D-8E3D-45B3-9289-BF005635BB09}" destId="{04EB1B1A-5F5E-4C21-8AC8-FF45C97B0D93}" srcOrd="1" destOrd="0" presId="urn:microsoft.com/office/officeart/2005/8/layout/radial2"/>
    <dgm:cxn modelId="{758FAFFD-0BB2-4A3A-9CBD-D9DF42444A09}" type="presParOf" srcId="{0A84302C-2902-4AAB-9149-19CC81FAA1E3}" destId="{1F503DC0-0940-4507-8A8E-A8F2865B1595}" srcOrd="1" destOrd="0" presId="urn:microsoft.com/office/officeart/2005/8/layout/radial2"/>
    <dgm:cxn modelId="{FED66C75-C835-4262-9FCD-DDF5C2DED0CD}" type="presParOf" srcId="{0A84302C-2902-4AAB-9149-19CC81FAA1E3}" destId="{405DA183-F264-4283-87E5-B30BE08DF64B}" srcOrd="2" destOrd="0" presId="urn:microsoft.com/office/officeart/2005/8/layout/radial2"/>
    <dgm:cxn modelId="{B2DBE881-AF71-45E8-A001-F123C946B2AF}" type="presParOf" srcId="{405DA183-F264-4283-87E5-B30BE08DF64B}" destId="{54ACB3BA-1C94-40F6-84B7-A4D54A8F9F61}" srcOrd="0" destOrd="0" presId="urn:microsoft.com/office/officeart/2005/8/layout/radial2"/>
    <dgm:cxn modelId="{F356230F-FE7A-4A64-B533-4FB7C8953524}" type="presParOf" srcId="{405DA183-F264-4283-87E5-B30BE08DF64B}" destId="{E6B774CD-BC25-4E9C-A8CE-C737E7AC477D}" srcOrd="1" destOrd="0" presId="urn:microsoft.com/office/officeart/2005/8/layout/radial2"/>
    <dgm:cxn modelId="{6113B215-DFA8-45CA-997A-86D41B919596}" type="presParOf" srcId="{0A84302C-2902-4AAB-9149-19CC81FAA1E3}" destId="{0CD58478-018C-4CA6-933C-78741A2F5A2E}" srcOrd="3" destOrd="0" presId="urn:microsoft.com/office/officeart/2005/8/layout/radial2"/>
    <dgm:cxn modelId="{34E5A6B2-BA2E-4670-B262-F5F940FFDE2B}" type="presParOf" srcId="{0A84302C-2902-4AAB-9149-19CC81FAA1E3}" destId="{45FF9C22-925B-4900-866C-125AB816F42B}" srcOrd="4" destOrd="0" presId="urn:microsoft.com/office/officeart/2005/8/layout/radial2"/>
    <dgm:cxn modelId="{878397D0-8010-4A74-8770-7122D173EBC1}" type="presParOf" srcId="{45FF9C22-925B-4900-866C-125AB816F42B}" destId="{F7A8C808-6135-4869-9FB7-E717CCD16188}" srcOrd="0" destOrd="0" presId="urn:microsoft.com/office/officeart/2005/8/layout/radial2"/>
    <dgm:cxn modelId="{5B3D2B7A-00AF-41BA-BFB8-6A628C3CF314}" type="presParOf" srcId="{45FF9C22-925B-4900-866C-125AB816F42B}" destId="{21C0BAA9-07E6-4E2E-91E9-A2A8A2CE344A}" srcOrd="1" destOrd="0" presId="urn:microsoft.com/office/officeart/2005/8/layout/radial2"/>
    <dgm:cxn modelId="{03CB25A0-C03F-45E2-9E0C-ADC5D4DDB18F}" type="presParOf" srcId="{0A84302C-2902-4AAB-9149-19CC81FAA1E3}" destId="{DEDD47A0-6BA5-4262-B7E4-D4F483E371E2}" srcOrd="5" destOrd="0" presId="urn:microsoft.com/office/officeart/2005/8/layout/radial2"/>
    <dgm:cxn modelId="{B739ED85-A3A4-48A2-B600-99AF870EBE5F}" type="presParOf" srcId="{0A84302C-2902-4AAB-9149-19CC81FAA1E3}" destId="{249F2E0C-7D8C-49F6-A2F5-B7BDEF2C913E}" srcOrd="6" destOrd="0" presId="urn:microsoft.com/office/officeart/2005/8/layout/radial2"/>
    <dgm:cxn modelId="{E4939678-7BB0-4D7B-805E-47C34CC3CDC0}" type="presParOf" srcId="{249F2E0C-7D8C-49F6-A2F5-B7BDEF2C913E}" destId="{4E7993DB-EE3B-4224-BDD8-0D0C9DF8ADD7}" srcOrd="0" destOrd="0" presId="urn:microsoft.com/office/officeart/2005/8/layout/radial2"/>
    <dgm:cxn modelId="{FA1716A7-5DE2-4012-B288-45A0B7DC7941}" type="presParOf" srcId="{249F2E0C-7D8C-49F6-A2F5-B7BDEF2C913E}" destId="{7D81B53B-CFE6-49E4-8E8B-A62546B86DFF}" srcOrd="1" destOrd="0" presId="urn:microsoft.com/office/officeart/2005/8/layout/radial2"/>
    <dgm:cxn modelId="{EDE72D4D-15BC-4F0F-B5CF-076E8B44020A}" type="presParOf" srcId="{0A84302C-2902-4AAB-9149-19CC81FAA1E3}" destId="{4E609320-0241-42B1-8021-8DB1EC5FDECE}" srcOrd="7" destOrd="0" presId="urn:microsoft.com/office/officeart/2005/8/layout/radial2"/>
    <dgm:cxn modelId="{5F27B239-7755-4567-A666-206288031E5A}" type="presParOf" srcId="{0A84302C-2902-4AAB-9149-19CC81FAA1E3}" destId="{A78987C7-E288-4452-AB78-E5842ADEE63D}" srcOrd="8" destOrd="0" presId="urn:microsoft.com/office/officeart/2005/8/layout/radial2"/>
    <dgm:cxn modelId="{1C66799A-D29A-4C16-BA4A-FC48F62FA568}" type="presParOf" srcId="{A78987C7-E288-4452-AB78-E5842ADEE63D}" destId="{54D07CF5-E289-4552-959E-C6E243B2BC29}" srcOrd="0" destOrd="0" presId="urn:microsoft.com/office/officeart/2005/8/layout/radial2"/>
    <dgm:cxn modelId="{320D437B-CCAD-4C56-8738-D08F639D2843}" type="presParOf" srcId="{A78987C7-E288-4452-AB78-E5842ADEE63D}" destId="{E89988B3-9A79-439E-AE67-457DDF7BF69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0C8E7E-F25A-4287-85E1-593171B4675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3F85AD-AA7A-437C-96A8-409F7D71262B}">
      <dgm:prSet phldrT="[Text]"/>
      <dgm:spPr>
        <a:solidFill>
          <a:srgbClr val="2907F3"/>
        </a:solidFill>
      </dgm:spPr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09B21821-2F7E-4CB4-BB55-2C285EDD70C7}" type="parTrans" cxnId="{1F1A65BC-64F9-4F70-AB71-E579D0C6CC29}">
      <dgm:prSet/>
      <dgm:spPr/>
      <dgm:t>
        <a:bodyPr/>
        <a:lstStyle/>
        <a:p>
          <a:endParaRPr lang="en-US"/>
        </a:p>
      </dgm:t>
    </dgm:pt>
    <dgm:pt modelId="{C9B30076-BC5F-4C9B-A041-9FC86C80C34C}" type="sibTrans" cxnId="{1F1A65BC-64F9-4F70-AB71-E579D0C6CC29}">
      <dgm:prSet/>
      <dgm:spPr/>
      <dgm:t>
        <a:bodyPr/>
        <a:lstStyle/>
        <a:p>
          <a:endParaRPr lang="en-US"/>
        </a:p>
      </dgm:t>
    </dgm:pt>
    <dgm:pt modelId="{1CA170BF-5C1A-4236-8DCE-BDCC5147079D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 dirty="0"/>
        </a:p>
      </dgm:t>
    </dgm:pt>
    <dgm:pt modelId="{5D477BE1-22D3-4AD8-8356-6E205EC170E1}" type="parTrans" cxnId="{787DA46D-1AB2-415F-A45D-39EDA1515FC9}">
      <dgm:prSet/>
      <dgm:spPr/>
      <dgm:t>
        <a:bodyPr/>
        <a:lstStyle/>
        <a:p>
          <a:endParaRPr lang="en-US"/>
        </a:p>
      </dgm:t>
    </dgm:pt>
    <dgm:pt modelId="{379854A3-BA42-4F36-96B0-113709AE1F69}" type="sibTrans" cxnId="{787DA46D-1AB2-415F-A45D-39EDA1515FC9}">
      <dgm:prSet/>
      <dgm:spPr/>
      <dgm:t>
        <a:bodyPr/>
        <a:lstStyle/>
        <a:p>
          <a:endParaRPr lang="en-US"/>
        </a:p>
      </dgm:t>
    </dgm:pt>
    <dgm:pt modelId="{9147FB1E-21F8-43F1-8AC7-8F71D6FF04E6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 dirty="0"/>
        </a:p>
      </dgm:t>
    </dgm:pt>
    <dgm:pt modelId="{04EDB7DC-A3EC-48F0-84B3-F6446AD06293}" type="parTrans" cxnId="{9B438791-1DE5-491B-BE54-70F1364874C7}">
      <dgm:prSet/>
      <dgm:spPr/>
      <dgm:t>
        <a:bodyPr/>
        <a:lstStyle/>
        <a:p>
          <a:endParaRPr lang="en-US"/>
        </a:p>
      </dgm:t>
    </dgm:pt>
    <dgm:pt modelId="{EEC48623-13F2-4FAA-8D77-7E30576F7B30}" type="sibTrans" cxnId="{9B438791-1DE5-491B-BE54-70F1364874C7}">
      <dgm:prSet/>
      <dgm:spPr/>
      <dgm:t>
        <a:bodyPr/>
        <a:lstStyle/>
        <a:p>
          <a:endParaRPr lang="en-US"/>
        </a:p>
      </dgm:t>
    </dgm:pt>
    <dgm:pt modelId="{F95AFC34-0D70-4486-A497-DEA067170F2F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 dirty="0"/>
        </a:p>
      </dgm:t>
    </dgm:pt>
    <dgm:pt modelId="{9970794D-1E5B-4C08-BC99-130345879693}" type="parTrans" cxnId="{08C984B6-4AF7-42F7-ABE2-F9B2D0440E1F}">
      <dgm:prSet/>
      <dgm:spPr/>
      <dgm:t>
        <a:bodyPr/>
        <a:lstStyle/>
        <a:p>
          <a:endParaRPr lang="en-US"/>
        </a:p>
      </dgm:t>
    </dgm:pt>
    <dgm:pt modelId="{3818B17E-FB73-4E72-A355-64197DF52AC0}" type="sibTrans" cxnId="{08C984B6-4AF7-42F7-ABE2-F9B2D0440E1F}">
      <dgm:prSet/>
      <dgm:spPr/>
      <dgm:t>
        <a:bodyPr/>
        <a:lstStyle/>
        <a:p>
          <a:endParaRPr lang="en-US"/>
        </a:p>
      </dgm:t>
    </dgm:pt>
    <dgm:pt modelId="{31BE7740-290C-4A03-8DDB-AB21EDD9543C}" type="pres">
      <dgm:prSet presAssocID="{E00C8E7E-F25A-4287-85E1-593171B4675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84302C-2902-4AAB-9149-19CC81FAA1E3}" type="pres">
      <dgm:prSet presAssocID="{E00C8E7E-F25A-4287-85E1-593171B46754}" presName="cycle" presStyleCnt="0"/>
      <dgm:spPr/>
    </dgm:pt>
    <dgm:pt modelId="{74221D1D-8E3D-45B3-9289-BF005635BB09}" type="pres">
      <dgm:prSet presAssocID="{E00C8E7E-F25A-4287-85E1-593171B46754}" presName="centerShape" presStyleCnt="0"/>
      <dgm:spPr/>
    </dgm:pt>
    <dgm:pt modelId="{12A172E3-096E-43F8-838D-5D892277CC72}" type="pres">
      <dgm:prSet presAssocID="{E00C8E7E-F25A-4287-85E1-593171B46754}" presName="connSite" presStyleLbl="node1" presStyleIdx="0" presStyleCnt="5"/>
      <dgm:spPr/>
    </dgm:pt>
    <dgm:pt modelId="{04EB1B1A-5F5E-4C21-8AC8-FF45C97B0D93}" type="pres">
      <dgm:prSet presAssocID="{E00C8E7E-F25A-4287-85E1-593171B46754}" presName="visible" presStyleLbl="node1" presStyleIdx="0" presStyleCnt="5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1F503DC0-0940-4507-8A8E-A8F2865B1595}" type="pres">
      <dgm:prSet presAssocID="{09B21821-2F7E-4CB4-BB55-2C285EDD70C7}" presName="Name25" presStyleLbl="parChTrans1D1" presStyleIdx="0" presStyleCnt="4"/>
      <dgm:spPr/>
      <dgm:t>
        <a:bodyPr/>
        <a:lstStyle/>
        <a:p>
          <a:endParaRPr lang="en-US"/>
        </a:p>
      </dgm:t>
    </dgm:pt>
    <dgm:pt modelId="{405DA183-F264-4283-87E5-B30BE08DF64B}" type="pres">
      <dgm:prSet presAssocID="{163F85AD-AA7A-437C-96A8-409F7D71262B}" presName="node" presStyleCnt="0"/>
      <dgm:spPr/>
    </dgm:pt>
    <dgm:pt modelId="{54ACB3BA-1C94-40F6-84B7-A4D54A8F9F61}" type="pres">
      <dgm:prSet presAssocID="{163F85AD-AA7A-437C-96A8-409F7D71262B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774CD-BC25-4E9C-A8CE-C737E7AC477D}" type="pres">
      <dgm:prSet presAssocID="{163F85AD-AA7A-437C-96A8-409F7D71262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D58478-018C-4CA6-933C-78741A2F5A2E}" type="pres">
      <dgm:prSet presAssocID="{9970794D-1E5B-4C08-BC99-130345879693}" presName="Name25" presStyleLbl="parChTrans1D1" presStyleIdx="1" presStyleCnt="4"/>
      <dgm:spPr/>
      <dgm:t>
        <a:bodyPr/>
        <a:lstStyle/>
        <a:p>
          <a:endParaRPr lang="en-US"/>
        </a:p>
      </dgm:t>
    </dgm:pt>
    <dgm:pt modelId="{45FF9C22-925B-4900-866C-125AB816F42B}" type="pres">
      <dgm:prSet presAssocID="{F95AFC34-0D70-4486-A497-DEA067170F2F}" presName="node" presStyleCnt="0"/>
      <dgm:spPr/>
    </dgm:pt>
    <dgm:pt modelId="{F7A8C808-6135-4869-9FB7-E717CCD16188}" type="pres">
      <dgm:prSet presAssocID="{F95AFC34-0D70-4486-A497-DEA067170F2F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0BAA9-07E6-4E2E-91E9-A2A8A2CE344A}" type="pres">
      <dgm:prSet presAssocID="{F95AFC34-0D70-4486-A497-DEA067170F2F}" presName="childNode" presStyleLbl="revTx" presStyleIdx="0" presStyleCnt="0">
        <dgm:presLayoutVars>
          <dgm:bulletEnabled val="1"/>
        </dgm:presLayoutVars>
      </dgm:prSet>
      <dgm:spPr/>
    </dgm:pt>
    <dgm:pt modelId="{DEDD47A0-6BA5-4262-B7E4-D4F483E371E2}" type="pres">
      <dgm:prSet presAssocID="{04EDB7DC-A3EC-48F0-84B3-F6446AD06293}" presName="Name25" presStyleLbl="parChTrans1D1" presStyleIdx="2" presStyleCnt="4"/>
      <dgm:spPr/>
      <dgm:t>
        <a:bodyPr/>
        <a:lstStyle/>
        <a:p>
          <a:endParaRPr lang="en-US"/>
        </a:p>
      </dgm:t>
    </dgm:pt>
    <dgm:pt modelId="{249F2E0C-7D8C-49F6-A2F5-B7BDEF2C913E}" type="pres">
      <dgm:prSet presAssocID="{9147FB1E-21F8-43F1-8AC7-8F71D6FF04E6}" presName="node" presStyleCnt="0"/>
      <dgm:spPr/>
    </dgm:pt>
    <dgm:pt modelId="{4E7993DB-EE3B-4224-BDD8-0D0C9DF8ADD7}" type="pres">
      <dgm:prSet presAssocID="{9147FB1E-21F8-43F1-8AC7-8F71D6FF04E6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81B53B-CFE6-49E4-8E8B-A62546B86DFF}" type="pres">
      <dgm:prSet presAssocID="{9147FB1E-21F8-43F1-8AC7-8F71D6FF04E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609320-0241-42B1-8021-8DB1EC5FDECE}" type="pres">
      <dgm:prSet presAssocID="{5D477BE1-22D3-4AD8-8356-6E205EC170E1}" presName="Name25" presStyleLbl="parChTrans1D1" presStyleIdx="3" presStyleCnt="4"/>
      <dgm:spPr/>
      <dgm:t>
        <a:bodyPr/>
        <a:lstStyle/>
        <a:p>
          <a:endParaRPr lang="en-US"/>
        </a:p>
      </dgm:t>
    </dgm:pt>
    <dgm:pt modelId="{A78987C7-E288-4452-AB78-E5842ADEE63D}" type="pres">
      <dgm:prSet presAssocID="{1CA170BF-5C1A-4236-8DCE-BDCC5147079D}" presName="node" presStyleCnt="0"/>
      <dgm:spPr/>
    </dgm:pt>
    <dgm:pt modelId="{54D07CF5-E289-4552-959E-C6E243B2BC29}" type="pres">
      <dgm:prSet presAssocID="{1CA170BF-5C1A-4236-8DCE-BDCC5147079D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9988B3-9A79-439E-AE67-457DDF7BF694}" type="pres">
      <dgm:prSet presAssocID="{1CA170BF-5C1A-4236-8DCE-BDCC5147079D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A765B93E-5BF1-43D5-A4DA-95795ADCC007}" type="presOf" srcId="{E00C8E7E-F25A-4287-85E1-593171B46754}" destId="{31BE7740-290C-4A03-8DDB-AB21EDD9543C}" srcOrd="0" destOrd="0" presId="urn:microsoft.com/office/officeart/2005/8/layout/radial2"/>
    <dgm:cxn modelId="{787DA46D-1AB2-415F-A45D-39EDA1515FC9}" srcId="{E00C8E7E-F25A-4287-85E1-593171B46754}" destId="{1CA170BF-5C1A-4236-8DCE-BDCC5147079D}" srcOrd="3" destOrd="0" parTransId="{5D477BE1-22D3-4AD8-8356-6E205EC170E1}" sibTransId="{379854A3-BA42-4F36-96B0-113709AE1F69}"/>
    <dgm:cxn modelId="{E9C1F225-BB87-46E1-BB42-8C01F07071DE}" type="presOf" srcId="{09B21821-2F7E-4CB4-BB55-2C285EDD70C7}" destId="{1F503DC0-0940-4507-8A8E-A8F2865B1595}" srcOrd="0" destOrd="0" presId="urn:microsoft.com/office/officeart/2005/8/layout/radial2"/>
    <dgm:cxn modelId="{08C984B6-4AF7-42F7-ABE2-F9B2D0440E1F}" srcId="{E00C8E7E-F25A-4287-85E1-593171B46754}" destId="{F95AFC34-0D70-4486-A497-DEA067170F2F}" srcOrd="1" destOrd="0" parTransId="{9970794D-1E5B-4C08-BC99-130345879693}" sibTransId="{3818B17E-FB73-4E72-A355-64197DF52AC0}"/>
    <dgm:cxn modelId="{1F1A65BC-64F9-4F70-AB71-E579D0C6CC29}" srcId="{E00C8E7E-F25A-4287-85E1-593171B46754}" destId="{163F85AD-AA7A-437C-96A8-409F7D71262B}" srcOrd="0" destOrd="0" parTransId="{09B21821-2F7E-4CB4-BB55-2C285EDD70C7}" sibTransId="{C9B30076-BC5F-4C9B-A041-9FC86C80C34C}"/>
    <dgm:cxn modelId="{8C2026E3-775C-40BB-9D6A-1AE90459C196}" type="presOf" srcId="{163F85AD-AA7A-437C-96A8-409F7D71262B}" destId="{54ACB3BA-1C94-40F6-84B7-A4D54A8F9F61}" srcOrd="0" destOrd="0" presId="urn:microsoft.com/office/officeart/2005/8/layout/radial2"/>
    <dgm:cxn modelId="{F5FFC036-2338-4C1D-8881-ADBE95BC0388}" type="presOf" srcId="{1CA170BF-5C1A-4236-8DCE-BDCC5147079D}" destId="{54D07CF5-E289-4552-959E-C6E243B2BC29}" srcOrd="0" destOrd="0" presId="urn:microsoft.com/office/officeart/2005/8/layout/radial2"/>
    <dgm:cxn modelId="{9B438791-1DE5-491B-BE54-70F1364874C7}" srcId="{E00C8E7E-F25A-4287-85E1-593171B46754}" destId="{9147FB1E-21F8-43F1-8AC7-8F71D6FF04E6}" srcOrd="2" destOrd="0" parTransId="{04EDB7DC-A3EC-48F0-84B3-F6446AD06293}" sibTransId="{EEC48623-13F2-4FAA-8D77-7E30576F7B30}"/>
    <dgm:cxn modelId="{7A099463-429C-49EB-910D-424830196095}" type="presOf" srcId="{9970794D-1E5B-4C08-BC99-130345879693}" destId="{0CD58478-018C-4CA6-933C-78741A2F5A2E}" srcOrd="0" destOrd="0" presId="urn:microsoft.com/office/officeart/2005/8/layout/radial2"/>
    <dgm:cxn modelId="{6216DAD3-DFC4-4F77-8E96-A4D54096A869}" type="presOf" srcId="{9147FB1E-21F8-43F1-8AC7-8F71D6FF04E6}" destId="{4E7993DB-EE3B-4224-BDD8-0D0C9DF8ADD7}" srcOrd="0" destOrd="0" presId="urn:microsoft.com/office/officeart/2005/8/layout/radial2"/>
    <dgm:cxn modelId="{1DB23F96-623B-4E2E-847F-4E42B175DC0A}" type="presOf" srcId="{5D477BE1-22D3-4AD8-8356-6E205EC170E1}" destId="{4E609320-0241-42B1-8021-8DB1EC5FDECE}" srcOrd="0" destOrd="0" presId="urn:microsoft.com/office/officeart/2005/8/layout/radial2"/>
    <dgm:cxn modelId="{B1944B3D-CCF5-45C9-B202-EAD9AAC89F8D}" type="presOf" srcId="{F95AFC34-0D70-4486-A497-DEA067170F2F}" destId="{F7A8C808-6135-4869-9FB7-E717CCD16188}" srcOrd="0" destOrd="0" presId="urn:microsoft.com/office/officeart/2005/8/layout/radial2"/>
    <dgm:cxn modelId="{03EE4F7E-EA92-4D43-AD37-395B5BE6D819}" type="presOf" srcId="{04EDB7DC-A3EC-48F0-84B3-F6446AD06293}" destId="{DEDD47A0-6BA5-4262-B7E4-D4F483E371E2}" srcOrd="0" destOrd="0" presId="urn:microsoft.com/office/officeart/2005/8/layout/radial2"/>
    <dgm:cxn modelId="{A28FE92D-BE6B-4B97-8101-3F062955DC28}" type="presParOf" srcId="{31BE7740-290C-4A03-8DDB-AB21EDD9543C}" destId="{0A84302C-2902-4AAB-9149-19CC81FAA1E3}" srcOrd="0" destOrd="0" presId="urn:microsoft.com/office/officeart/2005/8/layout/radial2"/>
    <dgm:cxn modelId="{CA1FE992-E604-4FD7-BC12-9EA2EF75FE2E}" type="presParOf" srcId="{0A84302C-2902-4AAB-9149-19CC81FAA1E3}" destId="{74221D1D-8E3D-45B3-9289-BF005635BB09}" srcOrd="0" destOrd="0" presId="urn:microsoft.com/office/officeart/2005/8/layout/radial2"/>
    <dgm:cxn modelId="{B2A29B33-7518-4ABA-8221-908EFD03CFAB}" type="presParOf" srcId="{74221D1D-8E3D-45B3-9289-BF005635BB09}" destId="{12A172E3-096E-43F8-838D-5D892277CC72}" srcOrd="0" destOrd="0" presId="urn:microsoft.com/office/officeart/2005/8/layout/radial2"/>
    <dgm:cxn modelId="{9F7EE919-86BB-430A-A069-B4BF6D792A91}" type="presParOf" srcId="{74221D1D-8E3D-45B3-9289-BF005635BB09}" destId="{04EB1B1A-5F5E-4C21-8AC8-FF45C97B0D93}" srcOrd="1" destOrd="0" presId="urn:microsoft.com/office/officeart/2005/8/layout/radial2"/>
    <dgm:cxn modelId="{CD28D103-5B91-467D-BB31-2BFE6A984F34}" type="presParOf" srcId="{0A84302C-2902-4AAB-9149-19CC81FAA1E3}" destId="{1F503DC0-0940-4507-8A8E-A8F2865B1595}" srcOrd="1" destOrd="0" presId="urn:microsoft.com/office/officeart/2005/8/layout/radial2"/>
    <dgm:cxn modelId="{934ED5C6-7DC2-4077-968A-6ED968EB9808}" type="presParOf" srcId="{0A84302C-2902-4AAB-9149-19CC81FAA1E3}" destId="{405DA183-F264-4283-87E5-B30BE08DF64B}" srcOrd="2" destOrd="0" presId="urn:microsoft.com/office/officeart/2005/8/layout/radial2"/>
    <dgm:cxn modelId="{42849397-3B53-4773-B213-9354D8CD4B5B}" type="presParOf" srcId="{405DA183-F264-4283-87E5-B30BE08DF64B}" destId="{54ACB3BA-1C94-40F6-84B7-A4D54A8F9F61}" srcOrd="0" destOrd="0" presId="urn:microsoft.com/office/officeart/2005/8/layout/radial2"/>
    <dgm:cxn modelId="{B57FA283-5096-4D74-8C4F-93A53BBC1442}" type="presParOf" srcId="{405DA183-F264-4283-87E5-B30BE08DF64B}" destId="{E6B774CD-BC25-4E9C-A8CE-C737E7AC477D}" srcOrd="1" destOrd="0" presId="urn:microsoft.com/office/officeart/2005/8/layout/radial2"/>
    <dgm:cxn modelId="{FD3B0546-628D-4EEF-A76A-F20F35969849}" type="presParOf" srcId="{0A84302C-2902-4AAB-9149-19CC81FAA1E3}" destId="{0CD58478-018C-4CA6-933C-78741A2F5A2E}" srcOrd="3" destOrd="0" presId="urn:microsoft.com/office/officeart/2005/8/layout/radial2"/>
    <dgm:cxn modelId="{C966E483-9ED0-4D8C-BCDB-D2AB79FF511E}" type="presParOf" srcId="{0A84302C-2902-4AAB-9149-19CC81FAA1E3}" destId="{45FF9C22-925B-4900-866C-125AB816F42B}" srcOrd="4" destOrd="0" presId="urn:microsoft.com/office/officeart/2005/8/layout/radial2"/>
    <dgm:cxn modelId="{90D9FE0C-7515-4FC7-9044-0FB79B932AF8}" type="presParOf" srcId="{45FF9C22-925B-4900-866C-125AB816F42B}" destId="{F7A8C808-6135-4869-9FB7-E717CCD16188}" srcOrd="0" destOrd="0" presId="urn:microsoft.com/office/officeart/2005/8/layout/radial2"/>
    <dgm:cxn modelId="{6148EEA3-9C3E-411D-94B1-602031D371AE}" type="presParOf" srcId="{45FF9C22-925B-4900-866C-125AB816F42B}" destId="{21C0BAA9-07E6-4E2E-91E9-A2A8A2CE344A}" srcOrd="1" destOrd="0" presId="urn:microsoft.com/office/officeart/2005/8/layout/radial2"/>
    <dgm:cxn modelId="{40294FFF-14E6-4DB2-8F78-5D84FA798BB5}" type="presParOf" srcId="{0A84302C-2902-4AAB-9149-19CC81FAA1E3}" destId="{DEDD47A0-6BA5-4262-B7E4-D4F483E371E2}" srcOrd="5" destOrd="0" presId="urn:microsoft.com/office/officeart/2005/8/layout/radial2"/>
    <dgm:cxn modelId="{82720331-DB26-469C-9DB5-E4933B991F3F}" type="presParOf" srcId="{0A84302C-2902-4AAB-9149-19CC81FAA1E3}" destId="{249F2E0C-7D8C-49F6-A2F5-B7BDEF2C913E}" srcOrd="6" destOrd="0" presId="urn:microsoft.com/office/officeart/2005/8/layout/radial2"/>
    <dgm:cxn modelId="{923FD695-5324-4888-A0E2-359588852876}" type="presParOf" srcId="{249F2E0C-7D8C-49F6-A2F5-B7BDEF2C913E}" destId="{4E7993DB-EE3B-4224-BDD8-0D0C9DF8ADD7}" srcOrd="0" destOrd="0" presId="urn:microsoft.com/office/officeart/2005/8/layout/radial2"/>
    <dgm:cxn modelId="{F75BC8BA-908C-4447-BC95-6F43067CD928}" type="presParOf" srcId="{249F2E0C-7D8C-49F6-A2F5-B7BDEF2C913E}" destId="{7D81B53B-CFE6-49E4-8E8B-A62546B86DFF}" srcOrd="1" destOrd="0" presId="urn:microsoft.com/office/officeart/2005/8/layout/radial2"/>
    <dgm:cxn modelId="{E02C8FAD-60F5-45C3-A930-5B9100A1C167}" type="presParOf" srcId="{0A84302C-2902-4AAB-9149-19CC81FAA1E3}" destId="{4E609320-0241-42B1-8021-8DB1EC5FDECE}" srcOrd="7" destOrd="0" presId="urn:microsoft.com/office/officeart/2005/8/layout/radial2"/>
    <dgm:cxn modelId="{EFD2F9F0-A322-43FB-B187-50B8B6EED614}" type="presParOf" srcId="{0A84302C-2902-4AAB-9149-19CC81FAA1E3}" destId="{A78987C7-E288-4452-AB78-E5842ADEE63D}" srcOrd="8" destOrd="0" presId="urn:microsoft.com/office/officeart/2005/8/layout/radial2"/>
    <dgm:cxn modelId="{16FA6CAF-C929-4340-8D6D-9592496F764A}" type="presParOf" srcId="{A78987C7-E288-4452-AB78-E5842ADEE63D}" destId="{54D07CF5-E289-4552-959E-C6E243B2BC29}" srcOrd="0" destOrd="0" presId="urn:microsoft.com/office/officeart/2005/8/layout/radial2"/>
    <dgm:cxn modelId="{5A6F009A-CC7A-486B-8951-B76058B38417}" type="presParOf" srcId="{A78987C7-E288-4452-AB78-E5842ADEE63D}" destId="{E89988B3-9A79-439E-AE67-457DDF7BF69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00C8E7E-F25A-4287-85E1-593171B4675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3F85AD-AA7A-437C-96A8-409F7D71262B}">
      <dgm:prSet phldrT="[Text]"/>
      <dgm:spPr>
        <a:solidFill>
          <a:srgbClr val="2907F3"/>
        </a:solidFill>
      </dgm:spPr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09B21821-2F7E-4CB4-BB55-2C285EDD70C7}" type="parTrans" cxnId="{1F1A65BC-64F9-4F70-AB71-E579D0C6CC29}">
      <dgm:prSet/>
      <dgm:spPr/>
      <dgm:t>
        <a:bodyPr/>
        <a:lstStyle/>
        <a:p>
          <a:endParaRPr lang="en-US"/>
        </a:p>
      </dgm:t>
    </dgm:pt>
    <dgm:pt modelId="{C9B30076-BC5F-4C9B-A041-9FC86C80C34C}" type="sibTrans" cxnId="{1F1A65BC-64F9-4F70-AB71-E579D0C6CC29}">
      <dgm:prSet/>
      <dgm:spPr/>
      <dgm:t>
        <a:bodyPr/>
        <a:lstStyle/>
        <a:p>
          <a:endParaRPr lang="en-US"/>
        </a:p>
      </dgm:t>
    </dgm:pt>
    <dgm:pt modelId="{1CA170BF-5C1A-4236-8DCE-BDCC5147079D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 dirty="0"/>
        </a:p>
      </dgm:t>
    </dgm:pt>
    <dgm:pt modelId="{5D477BE1-22D3-4AD8-8356-6E205EC170E1}" type="parTrans" cxnId="{787DA46D-1AB2-415F-A45D-39EDA1515FC9}">
      <dgm:prSet/>
      <dgm:spPr/>
      <dgm:t>
        <a:bodyPr/>
        <a:lstStyle/>
        <a:p>
          <a:endParaRPr lang="en-US"/>
        </a:p>
      </dgm:t>
    </dgm:pt>
    <dgm:pt modelId="{379854A3-BA42-4F36-96B0-113709AE1F69}" type="sibTrans" cxnId="{787DA46D-1AB2-415F-A45D-39EDA1515FC9}">
      <dgm:prSet/>
      <dgm:spPr/>
      <dgm:t>
        <a:bodyPr/>
        <a:lstStyle/>
        <a:p>
          <a:endParaRPr lang="en-US"/>
        </a:p>
      </dgm:t>
    </dgm:pt>
    <dgm:pt modelId="{9147FB1E-21F8-43F1-8AC7-8F71D6FF04E6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 dirty="0"/>
        </a:p>
      </dgm:t>
    </dgm:pt>
    <dgm:pt modelId="{04EDB7DC-A3EC-48F0-84B3-F6446AD06293}" type="parTrans" cxnId="{9B438791-1DE5-491B-BE54-70F1364874C7}">
      <dgm:prSet/>
      <dgm:spPr/>
      <dgm:t>
        <a:bodyPr/>
        <a:lstStyle/>
        <a:p>
          <a:endParaRPr lang="en-US"/>
        </a:p>
      </dgm:t>
    </dgm:pt>
    <dgm:pt modelId="{EEC48623-13F2-4FAA-8D77-7E30576F7B30}" type="sibTrans" cxnId="{9B438791-1DE5-491B-BE54-70F1364874C7}">
      <dgm:prSet/>
      <dgm:spPr/>
      <dgm:t>
        <a:bodyPr/>
        <a:lstStyle/>
        <a:p>
          <a:endParaRPr lang="en-US"/>
        </a:p>
      </dgm:t>
    </dgm:pt>
    <dgm:pt modelId="{F95AFC34-0D70-4486-A497-DEA067170F2F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 dirty="0"/>
        </a:p>
      </dgm:t>
    </dgm:pt>
    <dgm:pt modelId="{9970794D-1E5B-4C08-BC99-130345879693}" type="parTrans" cxnId="{08C984B6-4AF7-42F7-ABE2-F9B2D0440E1F}">
      <dgm:prSet/>
      <dgm:spPr/>
      <dgm:t>
        <a:bodyPr/>
        <a:lstStyle/>
        <a:p>
          <a:endParaRPr lang="en-US"/>
        </a:p>
      </dgm:t>
    </dgm:pt>
    <dgm:pt modelId="{3818B17E-FB73-4E72-A355-64197DF52AC0}" type="sibTrans" cxnId="{08C984B6-4AF7-42F7-ABE2-F9B2D0440E1F}">
      <dgm:prSet/>
      <dgm:spPr/>
      <dgm:t>
        <a:bodyPr/>
        <a:lstStyle/>
        <a:p>
          <a:endParaRPr lang="en-US"/>
        </a:p>
      </dgm:t>
    </dgm:pt>
    <dgm:pt modelId="{31BE7740-290C-4A03-8DDB-AB21EDD9543C}" type="pres">
      <dgm:prSet presAssocID="{E00C8E7E-F25A-4287-85E1-593171B4675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84302C-2902-4AAB-9149-19CC81FAA1E3}" type="pres">
      <dgm:prSet presAssocID="{E00C8E7E-F25A-4287-85E1-593171B46754}" presName="cycle" presStyleCnt="0"/>
      <dgm:spPr/>
    </dgm:pt>
    <dgm:pt modelId="{74221D1D-8E3D-45B3-9289-BF005635BB09}" type="pres">
      <dgm:prSet presAssocID="{E00C8E7E-F25A-4287-85E1-593171B46754}" presName="centerShape" presStyleCnt="0"/>
      <dgm:spPr/>
    </dgm:pt>
    <dgm:pt modelId="{12A172E3-096E-43F8-838D-5D892277CC72}" type="pres">
      <dgm:prSet presAssocID="{E00C8E7E-F25A-4287-85E1-593171B46754}" presName="connSite" presStyleLbl="node1" presStyleIdx="0" presStyleCnt="5"/>
      <dgm:spPr/>
    </dgm:pt>
    <dgm:pt modelId="{04EB1B1A-5F5E-4C21-8AC8-FF45C97B0D93}" type="pres">
      <dgm:prSet presAssocID="{E00C8E7E-F25A-4287-85E1-593171B46754}" presName="visible" presStyleLbl="node1" presStyleIdx="0" presStyleCnt="5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1F503DC0-0940-4507-8A8E-A8F2865B1595}" type="pres">
      <dgm:prSet presAssocID="{09B21821-2F7E-4CB4-BB55-2C285EDD70C7}" presName="Name25" presStyleLbl="parChTrans1D1" presStyleIdx="0" presStyleCnt="4"/>
      <dgm:spPr/>
      <dgm:t>
        <a:bodyPr/>
        <a:lstStyle/>
        <a:p>
          <a:endParaRPr lang="en-US"/>
        </a:p>
      </dgm:t>
    </dgm:pt>
    <dgm:pt modelId="{405DA183-F264-4283-87E5-B30BE08DF64B}" type="pres">
      <dgm:prSet presAssocID="{163F85AD-AA7A-437C-96A8-409F7D71262B}" presName="node" presStyleCnt="0"/>
      <dgm:spPr/>
    </dgm:pt>
    <dgm:pt modelId="{54ACB3BA-1C94-40F6-84B7-A4D54A8F9F61}" type="pres">
      <dgm:prSet presAssocID="{163F85AD-AA7A-437C-96A8-409F7D71262B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774CD-BC25-4E9C-A8CE-C737E7AC477D}" type="pres">
      <dgm:prSet presAssocID="{163F85AD-AA7A-437C-96A8-409F7D71262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D58478-018C-4CA6-933C-78741A2F5A2E}" type="pres">
      <dgm:prSet presAssocID="{9970794D-1E5B-4C08-BC99-130345879693}" presName="Name25" presStyleLbl="parChTrans1D1" presStyleIdx="1" presStyleCnt="4"/>
      <dgm:spPr/>
      <dgm:t>
        <a:bodyPr/>
        <a:lstStyle/>
        <a:p>
          <a:endParaRPr lang="en-US"/>
        </a:p>
      </dgm:t>
    </dgm:pt>
    <dgm:pt modelId="{45FF9C22-925B-4900-866C-125AB816F42B}" type="pres">
      <dgm:prSet presAssocID="{F95AFC34-0D70-4486-A497-DEA067170F2F}" presName="node" presStyleCnt="0"/>
      <dgm:spPr/>
    </dgm:pt>
    <dgm:pt modelId="{F7A8C808-6135-4869-9FB7-E717CCD16188}" type="pres">
      <dgm:prSet presAssocID="{F95AFC34-0D70-4486-A497-DEA067170F2F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0BAA9-07E6-4E2E-91E9-A2A8A2CE344A}" type="pres">
      <dgm:prSet presAssocID="{F95AFC34-0D70-4486-A497-DEA067170F2F}" presName="childNode" presStyleLbl="revTx" presStyleIdx="0" presStyleCnt="0">
        <dgm:presLayoutVars>
          <dgm:bulletEnabled val="1"/>
        </dgm:presLayoutVars>
      </dgm:prSet>
      <dgm:spPr/>
    </dgm:pt>
    <dgm:pt modelId="{DEDD47A0-6BA5-4262-B7E4-D4F483E371E2}" type="pres">
      <dgm:prSet presAssocID="{04EDB7DC-A3EC-48F0-84B3-F6446AD06293}" presName="Name25" presStyleLbl="parChTrans1D1" presStyleIdx="2" presStyleCnt="4"/>
      <dgm:spPr/>
      <dgm:t>
        <a:bodyPr/>
        <a:lstStyle/>
        <a:p>
          <a:endParaRPr lang="en-US"/>
        </a:p>
      </dgm:t>
    </dgm:pt>
    <dgm:pt modelId="{249F2E0C-7D8C-49F6-A2F5-B7BDEF2C913E}" type="pres">
      <dgm:prSet presAssocID="{9147FB1E-21F8-43F1-8AC7-8F71D6FF04E6}" presName="node" presStyleCnt="0"/>
      <dgm:spPr/>
    </dgm:pt>
    <dgm:pt modelId="{4E7993DB-EE3B-4224-BDD8-0D0C9DF8ADD7}" type="pres">
      <dgm:prSet presAssocID="{9147FB1E-21F8-43F1-8AC7-8F71D6FF04E6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81B53B-CFE6-49E4-8E8B-A62546B86DFF}" type="pres">
      <dgm:prSet presAssocID="{9147FB1E-21F8-43F1-8AC7-8F71D6FF04E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609320-0241-42B1-8021-8DB1EC5FDECE}" type="pres">
      <dgm:prSet presAssocID="{5D477BE1-22D3-4AD8-8356-6E205EC170E1}" presName="Name25" presStyleLbl="parChTrans1D1" presStyleIdx="3" presStyleCnt="4"/>
      <dgm:spPr/>
      <dgm:t>
        <a:bodyPr/>
        <a:lstStyle/>
        <a:p>
          <a:endParaRPr lang="en-US"/>
        </a:p>
      </dgm:t>
    </dgm:pt>
    <dgm:pt modelId="{A78987C7-E288-4452-AB78-E5842ADEE63D}" type="pres">
      <dgm:prSet presAssocID="{1CA170BF-5C1A-4236-8DCE-BDCC5147079D}" presName="node" presStyleCnt="0"/>
      <dgm:spPr/>
    </dgm:pt>
    <dgm:pt modelId="{54D07CF5-E289-4552-959E-C6E243B2BC29}" type="pres">
      <dgm:prSet presAssocID="{1CA170BF-5C1A-4236-8DCE-BDCC5147079D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9988B3-9A79-439E-AE67-457DDF7BF694}" type="pres">
      <dgm:prSet presAssocID="{1CA170BF-5C1A-4236-8DCE-BDCC5147079D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1E296680-0774-4ACF-A0CC-DD399B57A992}" type="presOf" srcId="{1CA170BF-5C1A-4236-8DCE-BDCC5147079D}" destId="{54D07CF5-E289-4552-959E-C6E243B2BC29}" srcOrd="0" destOrd="0" presId="urn:microsoft.com/office/officeart/2005/8/layout/radial2"/>
    <dgm:cxn modelId="{DDFF0992-3FE0-4198-B60E-DDC7C2ABB187}" type="presOf" srcId="{163F85AD-AA7A-437C-96A8-409F7D71262B}" destId="{54ACB3BA-1C94-40F6-84B7-A4D54A8F9F61}" srcOrd="0" destOrd="0" presId="urn:microsoft.com/office/officeart/2005/8/layout/radial2"/>
    <dgm:cxn modelId="{08C984B6-4AF7-42F7-ABE2-F9B2D0440E1F}" srcId="{E00C8E7E-F25A-4287-85E1-593171B46754}" destId="{F95AFC34-0D70-4486-A497-DEA067170F2F}" srcOrd="1" destOrd="0" parTransId="{9970794D-1E5B-4C08-BC99-130345879693}" sibTransId="{3818B17E-FB73-4E72-A355-64197DF52AC0}"/>
    <dgm:cxn modelId="{3C46FCE3-1AA1-4526-A8DD-B1393D61E131}" type="presOf" srcId="{09B21821-2F7E-4CB4-BB55-2C285EDD70C7}" destId="{1F503DC0-0940-4507-8A8E-A8F2865B1595}" srcOrd="0" destOrd="0" presId="urn:microsoft.com/office/officeart/2005/8/layout/radial2"/>
    <dgm:cxn modelId="{E951C02E-37BA-4042-AA26-BAA56B921511}" type="presOf" srcId="{04EDB7DC-A3EC-48F0-84B3-F6446AD06293}" destId="{DEDD47A0-6BA5-4262-B7E4-D4F483E371E2}" srcOrd="0" destOrd="0" presId="urn:microsoft.com/office/officeart/2005/8/layout/radial2"/>
    <dgm:cxn modelId="{9B438791-1DE5-491B-BE54-70F1364874C7}" srcId="{E00C8E7E-F25A-4287-85E1-593171B46754}" destId="{9147FB1E-21F8-43F1-8AC7-8F71D6FF04E6}" srcOrd="2" destOrd="0" parTransId="{04EDB7DC-A3EC-48F0-84B3-F6446AD06293}" sibTransId="{EEC48623-13F2-4FAA-8D77-7E30576F7B30}"/>
    <dgm:cxn modelId="{787DA46D-1AB2-415F-A45D-39EDA1515FC9}" srcId="{E00C8E7E-F25A-4287-85E1-593171B46754}" destId="{1CA170BF-5C1A-4236-8DCE-BDCC5147079D}" srcOrd="3" destOrd="0" parTransId="{5D477BE1-22D3-4AD8-8356-6E205EC170E1}" sibTransId="{379854A3-BA42-4F36-96B0-113709AE1F69}"/>
    <dgm:cxn modelId="{582E9FC9-8A76-4732-AD58-1973769AB72B}" type="presOf" srcId="{9147FB1E-21F8-43F1-8AC7-8F71D6FF04E6}" destId="{4E7993DB-EE3B-4224-BDD8-0D0C9DF8ADD7}" srcOrd="0" destOrd="0" presId="urn:microsoft.com/office/officeart/2005/8/layout/radial2"/>
    <dgm:cxn modelId="{00C56D06-F302-4647-8CC3-A2B68072CD9D}" type="presOf" srcId="{5D477BE1-22D3-4AD8-8356-6E205EC170E1}" destId="{4E609320-0241-42B1-8021-8DB1EC5FDECE}" srcOrd="0" destOrd="0" presId="urn:microsoft.com/office/officeart/2005/8/layout/radial2"/>
    <dgm:cxn modelId="{1F1A65BC-64F9-4F70-AB71-E579D0C6CC29}" srcId="{E00C8E7E-F25A-4287-85E1-593171B46754}" destId="{163F85AD-AA7A-437C-96A8-409F7D71262B}" srcOrd="0" destOrd="0" parTransId="{09B21821-2F7E-4CB4-BB55-2C285EDD70C7}" sibTransId="{C9B30076-BC5F-4C9B-A041-9FC86C80C34C}"/>
    <dgm:cxn modelId="{81DA7BD3-5EBD-4CA0-B06E-49E2387760C6}" type="presOf" srcId="{E00C8E7E-F25A-4287-85E1-593171B46754}" destId="{31BE7740-290C-4A03-8DDB-AB21EDD9543C}" srcOrd="0" destOrd="0" presId="urn:microsoft.com/office/officeart/2005/8/layout/radial2"/>
    <dgm:cxn modelId="{E3701B58-F8AA-4F2A-8C9C-9E1F3F35EE8E}" type="presOf" srcId="{9970794D-1E5B-4C08-BC99-130345879693}" destId="{0CD58478-018C-4CA6-933C-78741A2F5A2E}" srcOrd="0" destOrd="0" presId="urn:microsoft.com/office/officeart/2005/8/layout/radial2"/>
    <dgm:cxn modelId="{7783DA89-C41D-4813-9317-52CFB0FE9852}" type="presOf" srcId="{F95AFC34-0D70-4486-A497-DEA067170F2F}" destId="{F7A8C808-6135-4869-9FB7-E717CCD16188}" srcOrd="0" destOrd="0" presId="urn:microsoft.com/office/officeart/2005/8/layout/radial2"/>
    <dgm:cxn modelId="{A770B115-C91A-44DB-BB13-5A117571657B}" type="presParOf" srcId="{31BE7740-290C-4A03-8DDB-AB21EDD9543C}" destId="{0A84302C-2902-4AAB-9149-19CC81FAA1E3}" srcOrd="0" destOrd="0" presId="urn:microsoft.com/office/officeart/2005/8/layout/radial2"/>
    <dgm:cxn modelId="{CAD70987-CBB7-4508-B614-71A02E419052}" type="presParOf" srcId="{0A84302C-2902-4AAB-9149-19CC81FAA1E3}" destId="{74221D1D-8E3D-45B3-9289-BF005635BB09}" srcOrd="0" destOrd="0" presId="urn:microsoft.com/office/officeart/2005/8/layout/radial2"/>
    <dgm:cxn modelId="{97038384-A57A-4DC5-BBFE-C114A7BEFFD8}" type="presParOf" srcId="{74221D1D-8E3D-45B3-9289-BF005635BB09}" destId="{12A172E3-096E-43F8-838D-5D892277CC72}" srcOrd="0" destOrd="0" presId="urn:microsoft.com/office/officeart/2005/8/layout/radial2"/>
    <dgm:cxn modelId="{835D913A-53B8-4090-92A2-017B43FFB2BA}" type="presParOf" srcId="{74221D1D-8E3D-45B3-9289-BF005635BB09}" destId="{04EB1B1A-5F5E-4C21-8AC8-FF45C97B0D93}" srcOrd="1" destOrd="0" presId="urn:microsoft.com/office/officeart/2005/8/layout/radial2"/>
    <dgm:cxn modelId="{1C85FAE4-1F31-4777-8DF2-2180E84F5241}" type="presParOf" srcId="{0A84302C-2902-4AAB-9149-19CC81FAA1E3}" destId="{1F503DC0-0940-4507-8A8E-A8F2865B1595}" srcOrd="1" destOrd="0" presId="urn:microsoft.com/office/officeart/2005/8/layout/radial2"/>
    <dgm:cxn modelId="{B0716FAE-A9A2-45C4-BB4E-423D332BD09E}" type="presParOf" srcId="{0A84302C-2902-4AAB-9149-19CC81FAA1E3}" destId="{405DA183-F264-4283-87E5-B30BE08DF64B}" srcOrd="2" destOrd="0" presId="urn:microsoft.com/office/officeart/2005/8/layout/radial2"/>
    <dgm:cxn modelId="{3F3E9E60-E886-4329-9755-07CA846330D9}" type="presParOf" srcId="{405DA183-F264-4283-87E5-B30BE08DF64B}" destId="{54ACB3BA-1C94-40F6-84B7-A4D54A8F9F61}" srcOrd="0" destOrd="0" presId="urn:microsoft.com/office/officeart/2005/8/layout/radial2"/>
    <dgm:cxn modelId="{2C55D0EE-760F-4ECC-879A-CED793B9723B}" type="presParOf" srcId="{405DA183-F264-4283-87E5-B30BE08DF64B}" destId="{E6B774CD-BC25-4E9C-A8CE-C737E7AC477D}" srcOrd="1" destOrd="0" presId="urn:microsoft.com/office/officeart/2005/8/layout/radial2"/>
    <dgm:cxn modelId="{2E9E6079-C478-4C04-B516-7446BAAAA987}" type="presParOf" srcId="{0A84302C-2902-4AAB-9149-19CC81FAA1E3}" destId="{0CD58478-018C-4CA6-933C-78741A2F5A2E}" srcOrd="3" destOrd="0" presId="urn:microsoft.com/office/officeart/2005/8/layout/radial2"/>
    <dgm:cxn modelId="{0F7566D9-C497-4055-A769-934D1C2E83D5}" type="presParOf" srcId="{0A84302C-2902-4AAB-9149-19CC81FAA1E3}" destId="{45FF9C22-925B-4900-866C-125AB816F42B}" srcOrd="4" destOrd="0" presId="urn:microsoft.com/office/officeart/2005/8/layout/radial2"/>
    <dgm:cxn modelId="{B669689C-BC64-4BFC-A1F4-1061DEAE90F5}" type="presParOf" srcId="{45FF9C22-925B-4900-866C-125AB816F42B}" destId="{F7A8C808-6135-4869-9FB7-E717CCD16188}" srcOrd="0" destOrd="0" presId="urn:microsoft.com/office/officeart/2005/8/layout/radial2"/>
    <dgm:cxn modelId="{5E13A39D-B1FA-4BDD-8A45-F8C8754C320A}" type="presParOf" srcId="{45FF9C22-925B-4900-866C-125AB816F42B}" destId="{21C0BAA9-07E6-4E2E-91E9-A2A8A2CE344A}" srcOrd="1" destOrd="0" presId="urn:microsoft.com/office/officeart/2005/8/layout/radial2"/>
    <dgm:cxn modelId="{1446C6FF-DAC9-4AF2-B42E-B52BC3F85F75}" type="presParOf" srcId="{0A84302C-2902-4AAB-9149-19CC81FAA1E3}" destId="{DEDD47A0-6BA5-4262-B7E4-D4F483E371E2}" srcOrd="5" destOrd="0" presId="urn:microsoft.com/office/officeart/2005/8/layout/radial2"/>
    <dgm:cxn modelId="{0069BC54-F4A5-4F80-9513-0F9A5ACFAE4D}" type="presParOf" srcId="{0A84302C-2902-4AAB-9149-19CC81FAA1E3}" destId="{249F2E0C-7D8C-49F6-A2F5-B7BDEF2C913E}" srcOrd="6" destOrd="0" presId="urn:microsoft.com/office/officeart/2005/8/layout/radial2"/>
    <dgm:cxn modelId="{3D070A22-4571-4941-B514-E817BD1B749E}" type="presParOf" srcId="{249F2E0C-7D8C-49F6-A2F5-B7BDEF2C913E}" destId="{4E7993DB-EE3B-4224-BDD8-0D0C9DF8ADD7}" srcOrd="0" destOrd="0" presId="urn:microsoft.com/office/officeart/2005/8/layout/radial2"/>
    <dgm:cxn modelId="{192F67DC-99D6-4399-B03F-883444984159}" type="presParOf" srcId="{249F2E0C-7D8C-49F6-A2F5-B7BDEF2C913E}" destId="{7D81B53B-CFE6-49E4-8E8B-A62546B86DFF}" srcOrd="1" destOrd="0" presId="urn:microsoft.com/office/officeart/2005/8/layout/radial2"/>
    <dgm:cxn modelId="{D32B49D0-AEDF-438D-9A4D-3791F53F3D4D}" type="presParOf" srcId="{0A84302C-2902-4AAB-9149-19CC81FAA1E3}" destId="{4E609320-0241-42B1-8021-8DB1EC5FDECE}" srcOrd="7" destOrd="0" presId="urn:microsoft.com/office/officeart/2005/8/layout/radial2"/>
    <dgm:cxn modelId="{5F0CA21E-DBA7-408C-B25C-B647E5D4D175}" type="presParOf" srcId="{0A84302C-2902-4AAB-9149-19CC81FAA1E3}" destId="{A78987C7-E288-4452-AB78-E5842ADEE63D}" srcOrd="8" destOrd="0" presId="urn:microsoft.com/office/officeart/2005/8/layout/radial2"/>
    <dgm:cxn modelId="{891B9ADB-3D47-41B1-B401-D41FB2CD66A5}" type="presParOf" srcId="{A78987C7-E288-4452-AB78-E5842ADEE63D}" destId="{54D07CF5-E289-4552-959E-C6E243B2BC29}" srcOrd="0" destOrd="0" presId="urn:microsoft.com/office/officeart/2005/8/layout/radial2"/>
    <dgm:cxn modelId="{93056202-68BF-4710-BEFB-C2FC91A4CB66}" type="presParOf" srcId="{A78987C7-E288-4452-AB78-E5842ADEE63D}" destId="{E89988B3-9A79-439E-AE67-457DDF7BF69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00C8E7E-F25A-4287-85E1-593171B4675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3F85AD-AA7A-437C-96A8-409F7D71262B}">
      <dgm:prSet phldrT="[Text]"/>
      <dgm:spPr>
        <a:solidFill>
          <a:srgbClr val="2907F3"/>
        </a:solidFill>
      </dgm:spPr>
      <dgm:t>
        <a:bodyPr/>
        <a:lstStyle/>
        <a:p>
          <a:endParaRPr lang="en-US" dirty="0">
            <a:solidFill>
              <a:schemeClr val="bg1"/>
            </a:solidFill>
          </a:endParaRPr>
        </a:p>
      </dgm:t>
    </dgm:pt>
    <dgm:pt modelId="{09B21821-2F7E-4CB4-BB55-2C285EDD70C7}" type="parTrans" cxnId="{1F1A65BC-64F9-4F70-AB71-E579D0C6CC29}">
      <dgm:prSet/>
      <dgm:spPr/>
      <dgm:t>
        <a:bodyPr/>
        <a:lstStyle/>
        <a:p>
          <a:endParaRPr lang="en-US"/>
        </a:p>
      </dgm:t>
    </dgm:pt>
    <dgm:pt modelId="{C9B30076-BC5F-4C9B-A041-9FC86C80C34C}" type="sibTrans" cxnId="{1F1A65BC-64F9-4F70-AB71-E579D0C6CC29}">
      <dgm:prSet/>
      <dgm:spPr/>
      <dgm:t>
        <a:bodyPr/>
        <a:lstStyle/>
        <a:p>
          <a:endParaRPr lang="en-US"/>
        </a:p>
      </dgm:t>
    </dgm:pt>
    <dgm:pt modelId="{1CA170BF-5C1A-4236-8DCE-BDCC5147079D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 dirty="0"/>
        </a:p>
      </dgm:t>
    </dgm:pt>
    <dgm:pt modelId="{5D477BE1-22D3-4AD8-8356-6E205EC170E1}" type="parTrans" cxnId="{787DA46D-1AB2-415F-A45D-39EDA1515FC9}">
      <dgm:prSet/>
      <dgm:spPr/>
      <dgm:t>
        <a:bodyPr/>
        <a:lstStyle/>
        <a:p>
          <a:endParaRPr lang="en-US"/>
        </a:p>
      </dgm:t>
    </dgm:pt>
    <dgm:pt modelId="{379854A3-BA42-4F36-96B0-113709AE1F69}" type="sibTrans" cxnId="{787DA46D-1AB2-415F-A45D-39EDA1515FC9}">
      <dgm:prSet/>
      <dgm:spPr/>
      <dgm:t>
        <a:bodyPr/>
        <a:lstStyle/>
        <a:p>
          <a:endParaRPr lang="en-US"/>
        </a:p>
      </dgm:t>
    </dgm:pt>
    <dgm:pt modelId="{9147FB1E-21F8-43F1-8AC7-8F71D6FF04E6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 dirty="0"/>
        </a:p>
      </dgm:t>
    </dgm:pt>
    <dgm:pt modelId="{04EDB7DC-A3EC-48F0-84B3-F6446AD06293}" type="parTrans" cxnId="{9B438791-1DE5-491B-BE54-70F1364874C7}">
      <dgm:prSet/>
      <dgm:spPr/>
      <dgm:t>
        <a:bodyPr/>
        <a:lstStyle/>
        <a:p>
          <a:endParaRPr lang="en-US"/>
        </a:p>
      </dgm:t>
    </dgm:pt>
    <dgm:pt modelId="{EEC48623-13F2-4FAA-8D77-7E30576F7B30}" type="sibTrans" cxnId="{9B438791-1DE5-491B-BE54-70F1364874C7}">
      <dgm:prSet/>
      <dgm:spPr/>
      <dgm:t>
        <a:bodyPr/>
        <a:lstStyle/>
        <a:p>
          <a:endParaRPr lang="en-US"/>
        </a:p>
      </dgm:t>
    </dgm:pt>
    <dgm:pt modelId="{F95AFC34-0D70-4486-A497-DEA067170F2F}">
      <dgm:prSet phldrT="[Text]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 dirty="0"/>
        </a:p>
      </dgm:t>
    </dgm:pt>
    <dgm:pt modelId="{9970794D-1E5B-4C08-BC99-130345879693}" type="parTrans" cxnId="{08C984B6-4AF7-42F7-ABE2-F9B2D0440E1F}">
      <dgm:prSet/>
      <dgm:spPr/>
      <dgm:t>
        <a:bodyPr/>
        <a:lstStyle/>
        <a:p>
          <a:endParaRPr lang="en-US"/>
        </a:p>
      </dgm:t>
    </dgm:pt>
    <dgm:pt modelId="{3818B17E-FB73-4E72-A355-64197DF52AC0}" type="sibTrans" cxnId="{08C984B6-4AF7-42F7-ABE2-F9B2D0440E1F}">
      <dgm:prSet/>
      <dgm:spPr/>
      <dgm:t>
        <a:bodyPr/>
        <a:lstStyle/>
        <a:p>
          <a:endParaRPr lang="en-US"/>
        </a:p>
      </dgm:t>
    </dgm:pt>
    <dgm:pt modelId="{31BE7740-290C-4A03-8DDB-AB21EDD9543C}" type="pres">
      <dgm:prSet presAssocID="{E00C8E7E-F25A-4287-85E1-593171B4675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84302C-2902-4AAB-9149-19CC81FAA1E3}" type="pres">
      <dgm:prSet presAssocID="{E00C8E7E-F25A-4287-85E1-593171B46754}" presName="cycle" presStyleCnt="0"/>
      <dgm:spPr/>
    </dgm:pt>
    <dgm:pt modelId="{74221D1D-8E3D-45B3-9289-BF005635BB09}" type="pres">
      <dgm:prSet presAssocID="{E00C8E7E-F25A-4287-85E1-593171B46754}" presName="centerShape" presStyleCnt="0"/>
      <dgm:spPr/>
    </dgm:pt>
    <dgm:pt modelId="{12A172E3-096E-43F8-838D-5D892277CC72}" type="pres">
      <dgm:prSet presAssocID="{E00C8E7E-F25A-4287-85E1-593171B46754}" presName="connSite" presStyleLbl="node1" presStyleIdx="0" presStyleCnt="5"/>
      <dgm:spPr/>
    </dgm:pt>
    <dgm:pt modelId="{04EB1B1A-5F5E-4C21-8AC8-FF45C97B0D93}" type="pres">
      <dgm:prSet presAssocID="{E00C8E7E-F25A-4287-85E1-593171B46754}" presName="visible" presStyleLbl="node1" presStyleIdx="0" presStyleCnt="5"/>
      <dgm:spPr>
        <a:solidFill>
          <a:schemeClr val="tx1">
            <a:lumMod val="95000"/>
          </a:schemeClr>
        </a:solidFill>
      </dgm:spPr>
      <dgm:t>
        <a:bodyPr/>
        <a:lstStyle/>
        <a:p>
          <a:endParaRPr lang="en-US"/>
        </a:p>
      </dgm:t>
    </dgm:pt>
    <dgm:pt modelId="{1F503DC0-0940-4507-8A8E-A8F2865B1595}" type="pres">
      <dgm:prSet presAssocID="{09B21821-2F7E-4CB4-BB55-2C285EDD70C7}" presName="Name25" presStyleLbl="parChTrans1D1" presStyleIdx="0" presStyleCnt="4"/>
      <dgm:spPr/>
      <dgm:t>
        <a:bodyPr/>
        <a:lstStyle/>
        <a:p>
          <a:endParaRPr lang="en-US"/>
        </a:p>
      </dgm:t>
    </dgm:pt>
    <dgm:pt modelId="{405DA183-F264-4283-87E5-B30BE08DF64B}" type="pres">
      <dgm:prSet presAssocID="{163F85AD-AA7A-437C-96A8-409F7D71262B}" presName="node" presStyleCnt="0"/>
      <dgm:spPr/>
    </dgm:pt>
    <dgm:pt modelId="{54ACB3BA-1C94-40F6-84B7-A4D54A8F9F61}" type="pres">
      <dgm:prSet presAssocID="{163F85AD-AA7A-437C-96A8-409F7D71262B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B774CD-BC25-4E9C-A8CE-C737E7AC477D}" type="pres">
      <dgm:prSet presAssocID="{163F85AD-AA7A-437C-96A8-409F7D71262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D58478-018C-4CA6-933C-78741A2F5A2E}" type="pres">
      <dgm:prSet presAssocID="{9970794D-1E5B-4C08-BC99-130345879693}" presName="Name25" presStyleLbl="parChTrans1D1" presStyleIdx="1" presStyleCnt="4"/>
      <dgm:spPr/>
      <dgm:t>
        <a:bodyPr/>
        <a:lstStyle/>
        <a:p>
          <a:endParaRPr lang="en-US"/>
        </a:p>
      </dgm:t>
    </dgm:pt>
    <dgm:pt modelId="{45FF9C22-925B-4900-866C-125AB816F42B}" type="pres">
      <dgm:prSet presAssocID="{F95AFC34-0D70-4486-A497-DEA067170F2F}" presName="node" presStyleCnt="0"/>
      <dgm:spPr/>
    </dgm:pt>
    <dgm:pt modelId="{F7A8C808-6135-4869-9FB7-E717CCD16188}" type="pres">
      <dgm:prSet presAssocID="{F95AFC34-0D70-4486-A497-DEA067170F2F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0BAA9-07E6-4E2E-91E9-A2A8A2CE344A}" type="pres">
      <dgm:prSet presAssocID="{F95AFC34-0D70-4486-A497-DEA067170F2F}" presName="childNode" presStyleLbl="revTx" presStyleIdx="0" presStyleCnt="0">
        <dgm:presLayoutVars>
          <dgm:bulletEnabled val="1"/>
        </dgm:presLayoutVars>
      </dgm:prSet>
      <dgm:spPr/>
    </dgm:pt>
    <dgm:pt modelId="{DEDD47A0-6BA5-4262-B7E4-D4F483E371E2}" type="pres">
      <dgm:prSet presAssocID="{04EDB7DC-A3EC-48F0-84B3-F6446AD06293}" presName="Name25" presStyleLbl="parChTrans1D1" presStyleIdx="2" presStyleCnt="4"/>
      <dgm:spPr/>
      <dgm:t>
        <a:bodyPr/>
        <a:lstStyle/>
        <a:p>
          <a:endParaRPr lang="en-US"/>
        </a:p>
      </dgm:t>
    </dgm:pt>
    <dgm:pt modelId="{249F2E0C-7D8C-49F6-A2F5-B7BDEF2C913E}" type="pres">
      <dgm:prSet presAssocID="{9147FB1E-21F8-43F1-8AC7-8F71D6FF04E6}" presName="node" presStyleCnt="0"/>
      <dgm:spPr/>
    </dgm:pt>
    <dgm:pt modelId="{4E7993DB-EE3B-4224-BDD8-0D0C9DF8ADD7}" type="pres">
      <dgm:prSet presAssocID="{9147FB1E-21F8-43F1-8AC7-8F71D6FF04E6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81B53B-CFE6-49E4-8E8B-A62546B86DFF}" type="pres">
      <dgm:prSet presAssocID="{9147FB1E-21F8-43F1-8AC7-8F71D6FF04E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609320-0241-42B1-8021-8DB1EC5FDECE}" type="pres">
      <dgm:prSet presAssocID="{5D477BE1-22D3-4AD8-8356-6E205EC170E1}" presName="Name25" presStyleLbl="parChTrans1D1" presStyleIdx="3" presStyleCnt="4"/>
      <dgm:spPr/>
      <dgm:t>
        <a:bodyPr/>
        <a:lstStyle/>
        <a:p>
          <a:endParaRPr lang="en-US"/>
        </a:p>
      </dgm:t>
    </dgm:pt>
    <dgm:pt modelId="{A78987C7-E288-4452-AB78-E5842ADEE63D}" type="pres">
      <dgm:prSet presAssocID="{1CA170BF-5C1A-4236-8DCE-BDCC5147079D}" presName="node" presStyleCnt="0"/>
      <dgm:spPr/>
    </dgm:pt>
    <dgm:pt modelId="{54D07CF5-E289-4552-959E-C6E243B2BC29}" type="pres">
      <dgm:prSet presAssocID="{1CA170BF-5C1A-4236-8DCE-BDCC5147079D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9988B3-9A79-439E-AE67-457DDF7BF694}" type="pres">
      <dgm:prSet presAssocID="{1CA170BF-5C1A-4236-8DCE-BDCC5147079D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45939A8A-EC07-4C5E-919C-07C8ED78C728}" type="presOf" srcId="{F95AFC34-0D70-4486-A497-DEA067170F2F}" destId="{F7A8C808-6135-4869-9FB7-E717CCD16188}" srcOrd="0" destOrd="0" presId="urn:microsoft.com/office/officeart/2005/8/layout/radial2"/>
    <dgm:cxn modelId="{812681E1-436D-4309-B296-68DCA9FFA335}" type="presOf" srcId="{5D477BE1-22D3-4AD8-8356-6E205EC170E1}" destId="{4E609320-0241-42B1-8021-8DB1EC5FDECE}" srcOrd="0" destOrd="0" presId="urn:microsoft.com/office/officeart/2005/8/layout/radial2"/>
    <dgm:cxn modelId="{5E51BC74-19C9-425C-8772-A1C0F0047C3B}" type="presOf" srcId="{09B21821-2F7E-4CB4-BB55-2C285EDD70C7}" destId="{1F503DC0-0940-4507-8A8E-A8F2865B1595}" srcOrd="0" destOrd="0" presId="urn:microsoft.com/office/officeart/2005/8/layout/radial2"/>
    <dgm:cxn modelId="{08C984B6-4AF7-42F7-ABE2-F9B2D0440E1F}" srcId="{E00C8E7E-F25A-4287-85E1-593171B46754}" destId="{F95AFC34-0D70-4486-A497-DEA067170F2F}" srcOrd="1" destOrd="0" parTransId="{9970794D-1E5B-4C08-BC99-130345879693}" sibTransId="{3818B17E-FB73-4E72-A355-64197DF52AC0}"/>
    <dgm:cxn modelId="{9B438791-1DE5-491B-BE54-70F1364874C7}" srcId="{E00C8E7E-F25A-4287-85E1-593171B46754}" destId="{9147FB1E-21F8-43F1-8AC7-8F71D6FF04E6}" srcOrd="2" destOrd="0" parTransId="{04EDB7DC-A3EC-48F0-84B3-F6446AD06293}" sibTransId="{EEC48623-13F2-4FAA-8D77-7E30576F7B30}"/>
    <dgm:cxn modelId="{BA6F1CCE-88DF-419D-A0D3-77E2128CE45A}" type="presOf" srcId="{1CA170BF-5C1A-4236-8DCE-BDCC5147079D}" destId="{54D07CF5-E289-4552-959E-C6E243B2BC29}" srcOrd="0" destOrd="0" presId="urn:microsoft.com/office/officeart/2005/8/layout/radial2"/>
    <dgm:cxn modelId="{9DCE876A-E787-49B6-82D3-FC8558E17717}" type="presOf" srcId="{9970794D-1E5B-4C08-BC99-130345879693}" destId="{0CD58478-018C-4CA6-933C-78741A2F5A2E}" srcOrd="0" destOrd="0" presId="urn:microsoft.com/office/officeart/2005/8/layout/radial2"/>
    <dgm:cxn modelId="{4A06A14E-207C-4635-B816-18BA9C7AF1B8}" type="presOf" srcId="{9147FB1E-21F8-43F1-8AC7-8F71D6FF04E6}" destId="{4E7993DB-EE3B-4224-BDD8-0D0C9DF8ADD7}" srcOrd="0" destOrd="0" presId="urn:microsoft.com/office/officeart/2005/8/layout/radial2"/>
    <dgm:cxn modelId="{B770C464-7E14-4580-9A6B-AEED893790C1}" type="presOf" srcId="{04EDB7DC-A3EC-48F0-84B3-F6446AD06293}" destId="{DEDD47A0-6BA5-4262-B7E4-D4F483E371E2}" srcOrd="0" destOrd="0" presId="urn:microsoft.com/office/officeart/2005/8/layout/radial2"/>
    <dgm:cxn modelId="{787DA46D-1AB2-415F-A45D-39EDA1515FC9}" srcId="{E00C8E7E-F25A-4287-85E1-593171B46754}" destId="{1CA170BF-5C1A-4236-8DCE-BDCC5147079D}" srcOrd="3" destOrd="0" parTransId="{5D477BE1-22D3-4AD8-8356-6E205EC170E1}" sibTransId="{379854A3-BA42-4F36-96B0-113709AE1F69}"/>
    <dgm:cxn modelId="{1F1A65BC-64F9-4F70-AB71-E579D0C6CC29}" srcId="{E00C8E7E-F25A-4287-85E1-593171B46754}" destId="{163F85AD-AA7A-437C-96A8-409F7D71262B}" srcOrd="0" destOrd="0" parTransId="{09B21821-2F7E-4CB4-BB55-2C285EDD70C7}" sibTransId="{C9B30076-BC5F-4C9B-A041-9FC86C80C34C}"/>
    <dgm:cxn modelId="{849AC62B-FABF-4398-94AC-8C5F52AEF626}" type="presOf" srcId="{E00C8E7E-F25A-4287-85E1-593171B46754}" destId="{31BE7740-290C-4A03-8DDB-AB21EDD9543C}" srcOrd="0" destOrd="0" presId="urn:microsoft.com/office/officeart/2005/8/layout/radial2"/>
    <dgm:cxn modelId="{DBFD09A6-34CE-4D91-AC34-DF3CDAD49416}" type="presOf" srcId="{163F85AD-AA7A-437C-96A8-409F7D71262B}" destId="{54ACB3BA-1C94-40F6-84B7-A4D54A8F9F61}" srcOrd="0" destOrd="0" presId="urn:microsoft.com/office/officeart/2005/8/layout/radial2"/>
    <dgm:cxn modelId="{224F7464-9986-446E-A83F-EB9E28B26C1F}" type="presParOf" srcId="{31BE7740-290C-4A03-8DDB-AB21EDD9543C}" destId="{0A84302C-2902-4AAB-9149-19CC81FAA1E3}" srcOrd="0" destOrd="0" presId="urn:microsoft.com/office/officeart/2005/8/layout/radial2"/>
    <dgm:cxn modelId="{C3EC6153-D9B6-4CD2-BF9E-8B34DA00D7DE}" type="presParOf" srcId="{0A84302C-2902-4AAB-9149-19CC81FAA1E3}" destId="{74221D1D-8E3D-45B3-9289-BF005635BB09}" srcOrd="0" destOrd="0" presId="urn:microsoft.com/office/officeart/2005/8/layout/radial2"/>
    <dgm:cxn modelId="{50226671-B46A-4567-82F3-1DD61771D1D1}" type="presParOf" srcId="{74221D1D-8E3D-45B3-9289-BF005635BB09}" destId="{12A172E3-096E-43F8-838D-5D892277CC72}" srcOrd="0" destOrd="0" presId="urn:microsoft.com/office/officeart/2005/8/layout/radial2"/>
    <dgm:cxn modelId="{5EC073E9-F79F-4C0B-8BEC-10D9BAAA2B36}" type="presParOf" srcId="{74221D1D-8E3D-45B3-9289-BF005635BB09}" destId="{04EB1B1A-5F5E-4C21-8AC8-FF45C97B0D93}" srcOrd="1" destOrd="0" presId="urn:microsoft.com/office/officeart/2005/8/layout/radial2"/>
    <dgm:cxn modelId="{1D5AEF20-4AF3-4C44-A9BF-CB1EC016C880}" type="presParOf" srcId="{0A84302C-2902-4AAB-9149-19CC81FAA1E3}" destId="{1F503DC0-0940-4507-8A8E-A8F2865B1595}" srcOrd="1" destOrd="0" presId="urn:microsoft.com/office/officeart/2005/8/layout/radial2"/>
    <dgm:cxn modelId="{6309CCF2-0809-455D-A22F-C0850960BA7D}" type="presParOf" srcId="{0A84302C-2902-4AAB-9149-19CC81FAA1E3}" destId="{405DA183-F264-4283-87E5-B30BE08DF64B}" srcOrd="2" destOrd="0" presId="urn:microsoft.com/office/officeart/2005/8/layout/radial2"/>
    <dgm:cxn modelId="{8DE144C0-0BFF-4306-BC38-64DE24E256AF}" type="presParOf" srcId="{405DA183-F264-4283-87E5-B30BE08DF64B}" destId="{54ACB3BA-1C94-40F6-84B7-A4D54A8F9F61}" srcOrd="0" destOrd="0" presId="urn:microsoft.com/office/officeart/2005/8/layout/radial2"/>
    <dgm:cxn modelId="{2A69F834-85BC-4CA0-B0FA-5A41638B5A3B}" type="presParOf" srcId="{405DA183-F264-4283-87E5-B30BE08DF64B}" destId="{E6B774CD-BC25-4E9C-A8CE-C737E7AC477D}" srcOrd="1" destOrd="0" presId="urn:microsoft.com/office/officeart/2005/8/layout/radial2"/>
    <dgm:cxn modelId="{D47D635B-51FC-4486-AC2F-221938D672A0}" type="presParOf" srcId="{0A84302C-2902-4AAB-9149-19CC81FAA1E3}" destId="{0CD58478-018C-4CA6-933C-78741A2F5A2E}" srcOrd="3" destOrd="0" presId="urn:microsoft.com/office/officeart/2005/8/layout/radial2"/>
    <dgm:cxn modelId="{BEE4999D-03E3-4A07-9A8C-F98960F2FAD8}" type="presParOf" srcId="{0A84302C-2902-4AAB-9149-19CC81FAA1E3}" destId="{45FF9C22-925B-4900-866C-125AB816F42B}" srcOrd="4" destOrd="0" presId="urn:microsoft.com/office/officeart/2005/8/layout/radial2"/>
    <dgm:cxn modelId="{8C616D10-8610-4312-A3C4-4731A28E2F6A}" type="presParOf" srcId="{45FF9C22-925B-4900-866C-125AB816F42B}" destId="{F7A8C808-6135-4869-9FB7-E717CCD16188}" srcOrd="0" destOrd="0" presId="urn:microsoft.com/office/officeart/2005/8/layout/radial2"/>
    <dgm:cxn modelId="{591032A7-5C3D-42DA-B6B4-523DFB3210A9}" type="presParOf" srcId="{45FF9C22-925B-4900-866C-125AB816F42B}" destId="{21C0BAA9-07E6-4E2E-91E9-A2A8A2CE344A}" srcOrd="1" destOrd="0" presId="urn:microsoft.com/office/officeart/2005/8/layout/radial2"/>
    <dgm:cxn modelId="{53301D3A-7B76-4B79-898F-325675290DA6}" type="presParOf" srcId="{0A84302C-2902-4AAB-9149-19CC81FAA1E3}" destId="{DEDD47A0-6BA5-4262-B7E4-D4F483E371E2}" srcOrd="5" destOrd="0" presId="urn:microsoft.com/office/officeart/2005/8/layout/radial2"/>
    <dgm:cxn modelId="{5B4361EB-BFAF-4F95-AA89-5027F02CB7F5}" type="presParOf" srcId="{0A84302C-2902-4AAB-9149-19CC81FAA1E3}" destId="{249F2E0C-7D8C-49F6-A2F5-B7BDEF2C913E}" srcOrd="6" destOrd="0" presId="urn:microsoft.com/office/officeart/2005/8/layout/radial2"/>
    <dgm:cxn modelId="{232C8866-375B-4DF5-939F-942A79496162}" type="presParOf" srcId="{249F2E0C-7D8C-49F6-A2F5-B7BDEF2C913E}" destId="{4E7993DB-EE3B-4224-BDD8-0D0C9DF8ADD7}" srcOrd="0" destOrd="0" presId="urn:microsoft.com/office/officeart/2005/8/layout/radial2"/>
    <dgm:cxn modelId="{6AC3CE8A-5E44-4203-92A3-2F15FC0ECF08}" type="presParOf" srcId="{249F2E0C-7D8C-49F6-A2F5-B7BDEF2C913E}" destId="{7D81B53B-CFE6-49E4-8E8B-A62546B86DFF}" srcOrd="1" destOrd="0" presId="urn:microsoft.com/office/officeart/2005/8/layout/radial2"/>
    <dgm:cxn modelId="{AB97815F-AABB-4137-A2CC-FFDD215DDB9D}" type="presParOf" srcId="{0A84302C-2902-4AAB-9149-19CC81FAA1E3}" destId="{4E609320-0241-42B1-8021-8DB1EC5FDECE}" srcOrd="7" destOrd="0" presId="urn:microsoft.com/office/officeart/2005/8/layout/radial2"/>
    <dgm:cxn modelId="{BE55070B-C526-4954-A8B3-E509270D538A}" type="presParOf" srcId="{0A84302C-2902-4AAB-9149-19CC81FAA1E3}" destId="{A78987C7-E288-4452-AB78-E5842ADEE63D}" srcOrd="8" destOrd="0" presId="urn:microsoft.com/office/officeart/2005/8/layout/radial2"/>
    <dgm:cxn modelId="{A039F0FE-419F-49F9-8619-D1998586BB1D}" type="presParOf" srcId="{A78987C7-E288-4452-AB78-E5842ADEE63D}" destId="{54D07CF5-E289-4552-959E-C6E243B2BC29}" srcOrd="0" destOrd="0" presId="urn:microsoft.com/office/officeart/2005/8/layout/radial2"/>
    <dgm:cxn modelId="{4CEB74DC-29B8-406D-8BC5-A3FE561BD443}" type="presParOf" srcId="{A78987C7-E288-4452-AB78-E5842ADEE63D}" destId="{E89988B3-9A79-439E-AE67-457DDF7BF69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55CB118-47DE-4975-995B-0AD08F4622F0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04F735-4CFD-4A5F-867D-05895A556278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845F287C-8C89-4A17-831E-FCC846537AD7}" type="parTrans" cxnId="{BDC5932D-E01F-4E96-A846-6B0023172EB9}">
      <dgm:prSet/>
      <dgm:spPr/>
      <dgm:t>
        <a:bodyPr/>
        <a:lstStyle/>
        <a:p>
          <a:endParaRPr lang="en-US"/>
        </a:p>
      </dgm:t>
    </dgm:pt>
    <dgm:pt modelId="{7347BD53-D82B-4EB5-8597-3C7CE34E08AC}" type="sibTrans" cxnId="{BDC5932D-E01F-4E96-A846-6B0023172EB9}">
      <dgm:prSet/>
      <dgm:spPr/>
      <dgm:t>
        <a:bodyPr/>
        <a:lstStyle/>
        <a:p>
          <a:endParaRPr lang="en-US"/>
        </a:p>
      </dgm:t>
    </dgm:pt>
    <dgm:pt modelId="{2EBA7EA8-9839-4C34-994B-A0FC91AE4F9F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70F96D3B-4520-4652-99DE-9FE708C67118}" type="parTrans" cxnId="{65615655-EE94-40F2-A3B5-05783406CC0D}">
      <dgm:prSet/>
      <dgm:spPr/>
      <dgm:t>
        <a:bodyPr/>
        <a:lstStyle/>
        <a:p>
          <a:endParaRPr lang="en-US"/>
        </a:p>
      </dgm:t>
    </dgm:pt>
    <dgm:pt modelId="{4E2A80BA-4AD0-4B5D-AF25-C38434DB5703}" type="sibTrans" cxnId="{65615655-EE94-40F2-A3B5-05783406CC0D}">
      <dgm:prSet/>
      <dgm:spPr/>
      <dgm:t>
        <a:bodyPr/>
        <a:lstStyle/>
        <a:p>
          <a:endParaRPr lang="en-US"/>
        </a:p>
      </dgm:t>
    </dgm:pt>
    <dgm:pt modelId="{B8A69DAD-A6B4-4261-8E29-56CD56634C6C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112FC733-2820-4F54-878D-DB3EB7F82274}" type="parTrans" cxnId="{94E550A6-3077-40BB-90A9-A98683C7FA9F}">
      <dgm:prSet/>
      <dgm:spPr/>
      <dgm:t>
        <a:bodyPr/>
        <a:lstStyle/>
        <a:p>
          <a:endParaRPr lang="en-US"/>
        </a:p>
      </dgm:t>
    </dgm:pt>
    <dgm:pt modelId="{0AE3A1C3-D542-4E75-8C31-B86551E69563}" type="sibTrans" cxnId="{94E550A6-3077-40BB-90A9-A98683C7FA9F}">
      <dgm:prSet/>
      <dgm:spPr/>
      <dgm:t>
        <a:bodyPr/>
        <a:lstStyle/>
        <a:p>
          <a:endParaRPr lang="en-US"/>
        </a:p>
      </dgm:t>
    </dgm:pt>
    <dgm:pt modelId="{C8C1AF47-5C4F-465A-825B-EC2D291D4889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endParaRPr lang="en-US" dirty="0"/>
        </a:p>
      </dgm:t>
    </dgm:pt>
    <dgm:pt modelId="{02EF8DD4-66E7-4BDA-BE3D-CC336D8AEBA9}" type="parTrans" cxnId="{74A94FCD-E769-4102-95DC-C4552EAEDD01}">
      <dgm:prSet/>
      <dgm:spPr/>
      <dgm:t>
        <a:bodyPr/>
        <a:lstStyle/>
        <a:p>
          <a:endParaRPr lang="en-US"/>
        </a:p>
      </dgm:t>
    </dgm:pt>
    <dgm:pt modelId="{897D4B0A-52E3-4B1F-92C0-DDB35425F806}" type="sibTrans" cxnId="{74A94FCD-E769-4102-95DC-C4552EAEDD01}">
      <dgm:prSet/>
      <dgm:spPr/>
      <dgm:t>
        <a:bodyPr/>
        <a:lstStyle/>
        <a:p>
          <a:endParaRPr lang="en-US"/>
        </a:p>
      </dgm:t>
    </dgm:pt>
    <dgm:pt modelId="{67AC1EDD-D475-4F28-AAC0-45E97E3F7C8B}" type="pres">
      <dgm:prSet presAssocID="{355CB118-47DE-4975-995B-0AD08F4622F0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D87531-FBBE-439F-A5FE-4890820A1867}" type="pres">
      <dgm:prSet presAssocID="{355CB118-47DE-4975-995B-0AD08F4622F0}" presName="cycle" presStyleCnt="0"/>
      <dgm:spPr/>
    </dgm:pt>
    <dgm:pt modelId="{6AB44A12-7F37-4BE5-B1B2-461FA7490A64}" type="pres">
      <dgm:prSet presAssocID="{355CB118-47DE-4975-995B-0AD08F4622F0}" presName="centerShape" presStyleCnt="0"/>
      <dgm:spPr/>
    </dgm:pt>
    <dgm:pt modelId="{4612CDDA-6914-42C9-A17F-6ADCFBB3703F}" type="pres">
      <dgm:prSet presAssocID="{355CB118-47DE-4975-995B-0AD08F4622F0}" presName="connSite" presStyleLbl="node1" presStyleIdx="0" presStyleCnt="5"/>
      <dgm:spPr/>
    </dgm:pt>
    <dgm:pt modelId="{8115B654-49A9-43E0-BEA6-FF927435FAAB}" type="pres">
      <dgm:prSet presAssocID="{355CB118-47DE-4975-995B-0AD08F4622F0}" presName="visible" presStyleLbl="node1" presStyleIdx="0" presStyleCnt="5"/>
      <dgm:spPr>
        <a:solidFill>
          <a:schemeClr val="accent1">
            <a:lumMod val="20000"/>
            <a:lumOff val="80000"/>
          </a:schemeClr>
        </a:solidFill>
      </dgm:spPr>
    </dgm:pt>
    <dgm:pt modelId="{BBE7B647-ADE0-4071-B2E2-4796214398AD}" type="pres">
      <dgm:prSet presAssocID="{845F287C-8C89-4A17-831E-FCC846537AD7}" presName="Name25" presStyleLbl="parChTrans1D1" presStyleIdx="0" presStyleCnt="4"/>
      <dgm:spPr/>
      <dgm:t>
        <a:bodyPr/>
        <a:lstStyle/>
        <a:p>
          <a:endParaRPr lang="en-US"/>
        </a:p>
      </dgm:t>
    </dgm:pt>
    <dgm:pt modelId="{442B53BE-C2D0-4D61-B335-507E4E641C71}" type="pres">
      <dgm:prSet presAssocID="{0B04F735-4CFD-4A5F-867D-05895A556278}" presName="node" presStyleCnt="0"/>
      <dgm:spPr/>
    </dgm:pt>
    <dgm:pt modelId="{31CD5CD9-2982-467F-976F-B0E6194B0EAF}" type="pres">
      <dgm:prSet presAssocID="{0B04F735-4CFD-4A5F-867D-05895A556278}" presName="parentNode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C7EAB-CC02-4625-AD75-7D0D2BDB3D79}" type="pres">
      <dgm:prSet presAssocID="{0B04F735-4CFD-4A5F-867D-05895A55627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A8556-66BD-4EEB-8A3A-14CFF34BCFB6}" type="pres">
      <dgm:prSet presAssocID="{70F96D3B-4520-4652-99DE-9FE708C67118}" presName="Name25" presStyleLbl="parChTrans1D1" presStyleIdx="1" presStyleCnt="4"/>
      <dgm:spPr/>
      <dgm:t>
        <a:bodyPr/>
        <a:lstStyle/>
        <a:p>
          <a:endParaRPr lang="en-US"/>
        </a:p>
      </dgm:t>
    </dgm:pt>
    <dgm:pt modelId="{F89FAA21-4135-469B-8CC2-78AA121977FB}" type="pres">
      <dgm:prSet presAssocID="{2EBA7EA8-9839-4C34-994B-A0FC91AE4F9F}" presName="node" presStyleCnt="0"/>
      <dgm:spPr/>
    </dgm:pt>
    <dgm:pt modelId="{729A9F86-E43F-48BD-AAE3-D4E91CAAE8BC}" type="pres">
      <dgm:prSet presAssocID="{2EBA7EA8-9839-4C34-994B-A0FC91AE4F9F}" presName="parentNode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95A79F-753B-4600-9A03-5FAEC5072063}" type="pres">
      <dgm:prSet presAssocID="{2EBA7EA8-9839-4C34-994B-A0FC91AE4F9F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1FFEDD-12C6-4CC9-95A5-1F1D9B50D668}" type="pres">
      <dgm:prSet presAssocID="{112FC733-2820-4F54-878D-DB3EB7F82274}" presName="Name25" presStyleLbl="parChTrans1D1" presStyleIdx="2" presStyleCnt="4"/>
      <dgm:spPr/>
      <dgm:t>
        <a:bodyPr/>
        <a:lstStyle/>
        <a:p>
          <a:endParaRPr lang="en-US"/>
        </a:p>
      </dgm:t>
    </dgm:pt>
    <dgm:pt modelId="{03662412-E405-4F0D-A565-EE98927648D7}" type="pres">
      <dgm:prSet presAssocID="{B8A69DAD-A6B4-4261-8E29-56CD56634C6C}" presName="node" presStyleCnt="0"/>
      <dgm:spPr/>
    </dgm:pt>
    <dgm:pt modelId="{71767D85-239D-445D-B069-EBCBE943A457}" type="pres">
      <dgm:prSet presAssocID="{B8A69DAD-A6B4-4261-8E29-56CD56634C6C}" presName="parentNode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07B296-9485-4194-A435-669292F52C45}" type="pres">
      <dgm:prSet presAssocID="{B8A69DAD-A6B4-4261-8E29-56CD56634C6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1024F9-B70D-48F1-AAC9-390EB5154C36}" type="pres">
      <dgm:prSet presAssocID="{02EF8DD4-66E7-4BDA-BE3D-CC336D8AEBA9}" presName="Name25" presStyleLbl="parChTrans1D1" presStyleIdx="3" presStyleCnt="4"/>
      <dgm:spPr/>
      <dgm:t>
        <a:bodyPr/>
        <a:lstStyle/>
        <a:p>
          <a:endParaRPr lang="en-US"/>
        </a:p>
      </dgm:t>
    </dgm:pt>
    <dgm:pt modelId="{78D425C6-1BED-4114-A4CC-2B8CC1D2B956}" type="pres">
      <dgm:prSet presAssocID="{C8C1AF47-5C4F-465A-825B-EC2D291D4889}" presName="node" presStyleCnt="0"/>
      <dgm:spPr/>
    </dgm:pt>
    <dgm:pt modelId="{63AABAA8-9068-409F-A9E4-9636B20C73F7}" type="pres">
      <dgm:prSet presAssocID="{C8C1AF47-5C4F-465A-825B-EC2D291D4889}" presName="parentNode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1776A8-09E7-4E5A-A2EE-C2C0AC0A5C60}" type="pres">
      <dgm:prSet presAssocID="{C8C1AF47-5C4F-465A-825B-EC2D291D4889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C1F91CB4-12F7-44B9-BDE8-8E4C7EF1C839}" type="presOf" srcId="{C8C1AF47-5C4F-465A-825B-EC2D291D4889}" destId="{63AABAA8-9068-409F-A9E4-9636B20C73F7}" srcOrd="0" destOrd="0" presId="urn:microsoft.com/office/officeart/2005/8/layout/radial2"/>
    <dgm:cxn modelId="{65615655-EE94-40F2-A3B5-05783406CC0D}" srcId="{355CB118-47DE-4975-995B-0AD08F4622F0}" destId="{2EBA7EA8-9839-4C34-994B-A0FC91AE4F9F}" srcOrd="1" destOrd="0" parTransId="{70F96D3B-4520-4652-99DE-9FE708C67118}" sibTransId="{4E2A80BA-4AD0-4B5D-AF25-C38434DB5703}"/>
    <dgm:cxn modelId="{74A94FCD-E769-4102-95DC-C4552EAEDD01}" srcId="{355CB118-47DE-4975-995B-0AD08F4622F0}" destId="{C8C1AF47-5C4F-465A-825B-EC2D291D4889}" srcOrd="3" destOrd="0" parTransId="{02EF8DD4-66E7-4BDA-BE3D-CC336D8AEBA9}" sibTransId="{897D4B0A-52E3-4B1F-92C0-DDB35425F806}"/>
    <dgm:cxn modelId="{BDC5932D-E01F-4E96-A846-6B0023172EB9}" srcId="{355CB118-47DE-4975-995B-0AD08F4622F0}" destId="{0B04F735-4CFD-4A5F-867D-05895A556278}" srcOrd="0" destOrd="0" parTransId="{845F287C-8C89-4A17-831E-FCC846537AD7}" sibTransId="{7347BD53-D82B-4EB5-8597-3C7CE34E08AC}"/>
    <dgm:cxn modelId="{107456C5-3E41-4F9B-869B-85D08A12AB92}" type="presOf" srcId="{112FC733-2820-4F54-878D-DB3EB7F82274}" destId="{131FFEDD-12C6-4CC9-95A5-1F1D9B50D668}" srcOrd="0" destOrd="0" presId="urn:microsoft.com/office/officeart/2005/8/layout/radial2"/>
    <dgm:cxn modelId="{9E2373D2-CFB2-4EE9-9961-3B5675EB3CDD}" type="presOf" srcId="{2EBA7EA8-9839-4C34-994B-A0FC91AE4F9F}" destId="{729A9F86-E43F-48BD-AAE3-D4E91CAAE8BC}" srcOrd="0" destOrd="0" presId="urn:microsoft.com/office/officeart/2005/8/layout/radial2"/>
    <dgm:cxn modelId="{05A289C9-722F-47E8-84A1-33F5A0C0D060}" type="presOf" srcId="{355CB118-47DE-4975-995B-0AD08F4622F0}" destId="{67AC1EDD-D475-4F28-AAC0-45E97E3F7C8B}" srcOrd="0" destOrd="0" presId="urn:microsoft.com/office/officeart/2005/8/layout/radial2"/>
    <dgm:cxn modelId="{543E13E0-FA7F-446F-9E38-E1EB118756BE}" type="presOf" srcId="{70F96D3B-4520-4652-99DE-9FE708C67118}" destId="{804A8556-66BD-4EEB-8A3A-14CFF34BCFB6}" srcOrd="0" destOrd="0" presId="urn:microsoft.com/office/officeart/2005/8/layout/radial2"/>
    <dgm:cxn modelId="{B66FF1E6-FF2A-4306-ADC3-585162399FD7}" type="presOf" srcId="{B8A69DAD-A6B4-4261-8E29-56CD56634C6C}" destId="{71767D85-239D-445D-B069-EBCBE943A457}" srcOrd="0" destOrd="0" presId="urn:microsoft.com/office/officeart/2005/8/layout/radial2"/>
    <dgm:cxn modelId="{BC911890-282F-4651-BB61-7519B7EF065B}" type="presOf" srcId="{02EF8DD4-66E7-4BDA-BE3D-CC336D8AEBA9}" destId="{981024F9-B70D-48F1-AAC9-390EB5154C36}" srcOrd="0" destOrd="0" presId="urn:microsoft.com/office/officeart/2005/8/layout/radial2"/>
    <dgm:cxn modelId="{A4A89723-39F6-45B8-93C4-0A1AF3E9D6B7}" type="presOf" srcId="{0B04F735-4CFD-4A5F-867D-05895A556278}" destId="{31CD5CD9-2982-467F-976F-B0E6194B0EAF}" srcOrd="0" destOrd="0" presId="urn:microsoft.com/office/officeart/2005/8/layout/radial2"/>
    <dgm:cxn modelId="{94E550A6-3077-40BB-90A9-A98683C7FA9F}" srcId="{355CB118-47DE-4975-995B-0AD08F4622F0}" destId="{B8A69DAD-A6B4-4261-8E29-56CD56634C6C}" srcOrd="2" destOrd="0" parTransId="{112FC733-2820-4F54-878D-DB3EB7F82274}" sibTransId="{0AE3A1C3-D542-4E75-8C31-B86551E69563}"/>
    <dgm:cxn modelId="{6B7CC136-0D2A-4120-AA1F-6957D07AEF07}" type="presOf" srcId="{845F287C-8C89-4A17-831E-FCC846537AD7}" destId="{BBE7B647-ADE0-4071-B2E2-4796214398AD}" srcOrd="0" destOrd="0" presId="urn:microsoft.com/office/officeart/2005/8/layout/radial2"/>
    <dgm:cxn modelId="{D3C530B0-8ADE-4315-B760-7875BDAC7858}" type="presParOf" srcId="{67AC1EDD-D475-4F28-AAC0-45E97E3F7C8B}" destId="{5CD87531-FBBE-439F-A5FE-4890820A1867}" srcOrd="0" destOrd="0" presId="urn:microsoft.com/office/officeart/2005/8/layout/radial2"/>
    <dgm:cxn modelId="{F4542FA4-F246-48CA-B961-5AE274670E58}" type="presParOf" srcId="{5CD87531-FBBE-439F-A5FE-4890820A1867}" destId="{6AB44A12-7F37-4BE5-B1B2-461FA7490A64}" srcOrd="0" destOrd="0" presId="urn:microsoft.com/office/officeart/2005/8/layout/radial2"/>
    <dgm:cxn modelId="{A470DE2D-C7D8-40AC-8039-DC389E792DDB}" type="presParOf" srcId="{6AB44A12-7F37-4BE5-B1B2-461FA7490A64}" destId="{4612CDDA-6914-42C9-A17F-6ADCFBB3703F}" srcOrd="0" destOrd="0" presId="urn:microsoft.com/office/officeart/2005/8/layout/radial2"/>
    <dgm:cxn modelId="{583C8CEF-3B66-4882-96CF-C11B2FDBE0B6}" type="presParOf" srcId="{6AB44A12-7F37-4BE5-B1B2-461FA7490A64}" destId="{8115B654-49A9-43E0-BEA6-FF927435FAAB}" srcOrd="1" destOrd="0" presId="urn:microsoft.com/office/officeart/2005/8/layout/radial2"/>
    <dgm:cxn modelId="{18BC9652-0A01-4F63-A44C-EDF42EA61F7B}" type="presParOf" srcId="{5CD87531-FBBE-439F-A5FE-4890820A1867}" destId="{BBE7B647-ADE0-4071-B2E2-4796214398AD}" srcOrd="1" destOrd="0" presId="urn:microsoft.com/office/officeart/2005/8/layout/radial2"/>
    <dgm:cxn modelId="{04D8519A-5CBC-410A-935D-09EF5375E91A}" type="presParOf" srcId="{5CD87531-FBBE-439F-A5FE-4890820A1867}" destId="{442B53BE-C2D0-4D61-B335-507E4E641C71}" srcOrd="2" destOrd="0" presId="urn:microsoft.com/office/officeart/2005/8/layout/radial2"/>
    <dgm:cxn modelId="{904F3E05-508A-4254-954B-AABF55F0A791}" type="presParOf" srcId="{442B53BE-C2D0-4D61-B335-507E4E641C71}" destId="{31CD5CD9-2982-467F-976F-B0E6194B0EAF}" srcOrd="0" destOrd="0" presId="urn:microsoft.com/office/officeart/2005/8/layout/radial2"/>
    <dgm:cxn modelId="{C691EFF4-D621-4365-95B8-4992A245D5C1}" type="presParOf" srcId="{442B53BE-C2D0-4D61-B335-507E4E641C71}" destId="{5D6C7EAB-CC02-4625-AD75-7D0D2BDB3D79}" srcOrd="1" destOrd="0" presId="urn:microsoft.com/office/officeart/2005/8/layout/radial2"/>
    <dgm:cxn modelId="{D40D3CBB-B1D5-48AD-9984-933F52BBEEF5}" type="presParOf" srcId="{5CD87531-FBBE-439F-A5FE-4890820A1867}" destId="{804A8556-66BD-4EEB-8A3A-14CFF34BCFB6}" srcOrd="3" destOrd="0" presId="urn:microsoft.com/office/officeart/2005/8/layout/radial2"/>
    <dgm:cxn modelId="{1344686E-37FA-4EA1-B5C0-255A4E7B900A}" type="presParOf" srcId="{5CD87531-FBBE-439F-A5FE-4890820A1867}" destId="{F89FAA21-4135-469B-8CC2-78AA121977FB}" srcOrd="4" destOrd="0" presId="urn:microsoft.com/office/officeart/2005/8/layout/radial2"/>
    <dgm:cxn modelId="{DE3D513A-AB8C-4D06-B71A-8A13322100F9}" type="presParOf" srcId="{F89FAA21-4135-469B-8CC2-78AA121977FB}" destId="{729A9F86-E43F-48BD-AAE3-D4E91CAAE8BC}" srcOrd="0" destOrd="0" presId="urn:microsoft.com/office/officeart/2005/8/layout/radial2"/>
    <dgm:cxn modelId="{EE737C7A-7C6E-444C-B11F-931A26723DBA}" type="presParOf" srcId="{F89FAA21-4135-469B-8CC2-78AA121977FB}" destId="{7495A79F-753B-4600-9A03-5FAEC5072063}" srcOrd="1" destOrd="0" presId="urn:microsoft.com/office/officeart/2005/8/layout/radial2"/>
    <dgm:cxn modelId="{DD7A541F-D131-49FE-B4F0-EDD6EEDADC98}" type="presParOf" srcId="{5CD87531-FBBE-439F-A5FE-4890820A1867}" destId="{131FFEDD-12C6-4CC9-95A5-1F1D9B50D668}" srcOrd="5" destOrd="0" presId="urn:microsoft.com/office/officeart/2005/8/layout/radial2"/>
    <dgm:cxn modelId="{2DD17940-0E5A-4397-B7A9-9F25131C38F8}" type="presParOf" srcId="{5CD87531-FBBE-439F-A5FE-4890820A1867}" destId="{03662412-E405-4F0D-A565-EE98927648D7}" srcOrd="6" destOrd="0" presId="urn:microsoft.com/office/officeart/2005/8/layout/radial2"/>
    <dgm:cxn modelId="{CA3CD88B-F611-4CD0-9DE1-B790B7BCD1F8}" type="presParOf" srcId="{03662412-E405-4F0D-A565-EE98927648D7}" destId="{71767D85-239D-445D-B069-EBCBE943A457}" srcOrd="0" destOrd="0" presId="urn:microsoft.com/office/officeart/2005/8/layout/radial2"/>
    <dgm:cxn modelId="{90A4E8D3-6585-405D-94B4-50030B6F5DFB}" type="presParOf" srcId="{03662412-E405-4F0D-A565-EE98927648D7}" destId="{3B07B296-9485-4194-A435-669292F52C45}" srcOrd="1" destOrd="0" presId="urn:microsoft.com/office/officeart/2005/8/layout/radial2"/>
    <dgm:cxn modelId="{082D784B-1D39-4112-95DF-33B5DF164C38}" type="presParOf" srcId="{5CD87531-FBBE-439F-A5FE-4890820A1867}" destId="{981024F9-B70D-48F1-AAC9-390EB5154C36}" srcOrd="7" destOrd="0" presId="urn:microsoft.com/office/officeart/2005/8/layout/radial2"/>
    <dgm:cxn modelId="{093A9AE7-8C8E-45AA-BC2A-5753992841AE}" type="presParOf" srcId="{5CD87531-FBBE-439F-A5FE-4890820A1867}" destId="{78D425C6-1BED-4114-A4CC-2B8CC1D2B956}" srcOrd="8" destOrd="0" presId="urn:microsoft.com/office/officeart/2005/8/layout/radial2"/>
    <dgm:cxn modelId="{7E2BEEC8-67EF-47FC-8427-4CFE9346F034}" type="presParOf" srcId="{78D425C6-1BED-4114-A4CC-2B8CC1D2B956}" destId="{63AABAA8-9068-409F-A9E4-9636B20C73F7}" srcOrd="0" destOrd="0" presId="urn:microsoft.com/office/officeart/2005/8/layout/radial2"/>
    <dgm:cxn modelId="{08EF9D9B-5AAD-4A8F-BC70-878500756420}" type="presParOf" srcId="{78D425C6-1BED-4114-A4CC-2B8CC1D2B956}" destId="{AA1776A8-09E7-4E5A-A2EE-C2C0AC0A5C6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C960D9-6D27-408B-B5EB-F9FB7D96088F}">
      <dsp:nvSpPr>
        <dsp:cNvPr id="0" name=""/>
        <dsp:cNvSpPr/>
      </dsp:nvSpPr>
      <dsp:spPr>
        <a:xfrm rot="2535818">
          <a:off x="1996360" y="2863071"/>
          <a:ext cx="618945" cy="60644"/>
        </a:xfrm>
        <a:custGeom>
          <a:avLst/>
          <a:gdLst/>
          <a:ahLst/>
          <a:cxnLst/>
          <a:rect l="0" t="0" r="0" b="0"/>
          <a:pathLst>
            <a:path>
              <a:moveTo>
                <a:pt x="0" y="30322"/>
              </a:moveTo>
              <a:lnTo>
                <a:pt x="618945" y="30322"/>
              </a:lnTo>
            </a:path>
          </a:pathLst>
        </a:custGeom>
        <a:noFill/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7DE1D1-D863-4D0D-855A-83B2AE6857BB}">
      <dsp:nvSpPr>
        <dsp:cNvPr id="0" name=""/>
        <dsp:cNvSpPr/>
      </dsp:nvSpPr>
      <dsp:spPr>
        <a:xfrm>
          <a:off x="2076805" y="2001677"/>
          <a:ext cx="698797" cy="60644"/>
        </a:xfrm>
        <a:custGeom>
          <a:avLst/>
          <a:gdLst/>
          <a:ahLst/>
          <a:cxnLst/>
          <a:rect l="0" t="0" r="0" b="0"/>
          <a:pathLst>
            <a:path>
              <a:moveTo>
                <a:pt x="0" y="30322"/>
              </a:moveTo>
              <a:lnTo>
                <a:pt x="698797" y="30322"/>
              </a:lnTo>
            </a:path>
          </a:pathLst>
        </a:custGeom>
        <a:noFill/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12EFE-E75C-4D44-839B-C986CBF5F2B6}">
      <dsp:nvSpPr>
        <dsp:cNvPr id="0" name=""/>
        <dsp:cNvSpPr/>
      </dsp:nvSpPr>
      <dsp:spPr>
        <a:xfrm rot="19064182">
          <a:off x="1996360" y="1140283"/>
          <a:ext cx="618945" cy="60644"/>
        </a:xfrm>
        <a:custGeom>
          <a:avLst/>
          <a:gdLst/>
          <a:ahLst/>
          <a:cxnLst/>
          <a:rect l="0" t="0" r="0" b="0"/>
          <a:pathLst>
            <a:path>
              <a:moveTo>
                <a:pt x="0" y="30322"/>
              </a:moveTo>
              <a:lnTo>
                <a:pt x="618945" y="30322"/>
              </a:lnTo>
            </a:path>
          </a:pathLst>
        </a:custGeom>
        <a:noFill/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C4F51B-DD5A-41E5-B415-DF4E39129580}">
      <dsp:nvSpPr>
        <dsp:cNvPr id="0" name=""/>
        <dsp:cNvSpPr/>
      </dsp:nvSpPr>
      <dsp:spPr>
        <a:xfrm>
          <a:off x="331051" y="1005085"/>
          <a:ext cx="2053828" cy="2053828"/>
        </a:xfrm>
        <a:prstGeom prst="ellipse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2EB68B-07CF-4FF0-968A-37CDFF540501}">
      <dsp:nvSpPr>
        <dsp:cNvPr id="0" name=""/>
        <dsp:cNvSpPr/>
      </dsp:nvSpPr>
      <dsp:spPr>
        <a:xfrm>
          <a:off x="2385427" y="970"/>
          <a:ext cx="1149748" cy="1149748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1"/>
              </a:solidFill>
            </a:rPr>
            <a:t>Domain Bacteria</a:t>
          </a:r>
          <a:endParaRPr lang="en-US" sz="1800" kern="1200" dirty="0">
            <a:solidFill>
              <a:schemeClr val="accent1"/>
            </a:solidFill>
          </a:endParaRPr>
        </a:p>
      </dsp:txBody>
      <dsp:txXfrm>
        <a:off x="2553804" y="169347"/>
        <a:ext cx="812994" cy="812994"/>
      </dsp:txXfrm>
    </dsp:sp>
    <dsp:sp modelId="{E983B080-8577-4B99-A114-EB4B1BD22CD4}">
      <dsp:nvSpPr>
        <dsp:cNvPr id="0" name=""/>
        <dsp:cNvSpPr/>
      </dsp:nvSpPr>
      <dsp:spPr>
        <a:xfrm>
          <a:off x="2775602" y="1457125"/>
          <a:ext cx="1149748" cy="1149748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1"/>
              </a:solidFill>
            </a:rPr>
            <a:t>Domain Archaea</a:t>
          </a:r>
          <a:endParaRPr lang="en-US" sz="1800" kern="1200" dirty="0">
            <a:solidFill>
              <a:schemeClr val="accent1"/>
            </a:solidFill>
          </a:endParaRPr>
        </a:p>
      </dsp:txBody>
      <dsp:txXfrm>
        <a:off x="2943979" y="1625502"/>
        <a:ext cx="812994" cy="812994"/>
      </dsp:txXfrm>
    </dsp:sp>
    <dsp:sp modelId="{BDD8CD0F-D55F-4778-883D-4DDAB9ECB132}">
      <dsp:nvSpPr>
        <dsp:cNvPr id="0" name=""/>
        <dsp:cNvSpPr/>
      </dsp:nvSpPr>
      <dsp:spPr>
        <a:xfrm>
          <a:off x="2385427" y="2913280"/>
          <a:ext cx="1149748" cy="1149748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accent1"/>
              </a:solidFill>
            </a:rPr>
            <a:t>Domain Eukarya</a:t>
          </a:r>
          <a:endParaRPr lang="en-US" sz="1800" kern="1200" dirty="0">
            <a:solidFill>
              <a:schemeClr val="accent1"/>
            </a:solidFill>
          </a:endParaRPr>
        </a:p>
      </dsp:txBody>
      <dsp:txXfrm>
        <a:off x="2553804" y="3081657"/>
        <a:ext cx="812994" cy="8129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024F9-B70D-48F1-AAC9-390EB5154C36}">
      <dsp:nvSpPr>
        <dsp:cNvPr id="0" name=""/>
        <dsp:cNvSpPr/>
      </dsp:nvSpPr>
      <dsp:spPr>
        <a:xfrm rot="3484212">
          <a:off x="284766" y="1073705"/>
          <a:ext cx="384892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84892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1FFEDD-12C6-4CC9-95A5-1F1D9B50D668}">
      <dsp:nvSpPr>
        <dsp:cNvPr id="0" name=""/>
        <dsp:cNvSpPr/>
      </dsp:nvSpPr>
      <dsp:spPr>
        <a:xfrm rot="1218342">
          <a:off x="429647" y="859518"/>
          <a:ext cx="3272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27215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4A8556-66BD-4EEB-8A3A-14CFF34BCFB6}">
      <dsp:nvSpPr>
        <dsp:cNvPr id="0" name=""/>
        <dsp:cNvSpPr/>
      </dsp:nvSpPr>
      <dsp:spPr>
        <a:xfrm rot="20381658">
          <a:off x="429647" y="619524"/>
          <a:ext cx="3272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27215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E7B647-ADE0-4071-B2E2-4796214398AD}">
      <dsp:nvSpPr>
        <dsp:cNvPr id="0" name=""/>
        <dsp:cNvSpPr/>
      </dsp:nvSpPr>
      <dsp:spPr>
        <a:xfrm rot="18115788">
          <a:off x="284766" y="405338"/>
          <a:ext cx="384892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84892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15B654-49A9-43E0-BEA6-FF927435FAAB}">
      <dsp:nvSpPr>
        <dsp:cNvPr id="0" name=""/>
        <dsp:cNvSpPr/>
      </dsp:nvSpPr>
      <dsp:spPr>
        <a:xfrm>
          <a:off x="24882" y="524271"/>
          <a:ext cx="488156" cy="488156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D5CD9-2982-467F-976F-B0E6194B0EAF}">
      <dsp:nvSpPr>
        <dsp:cNvPr id="0" name=""/>
        <dsp:cNvSpPr/>
      </dsp:nvSpPr>
      <dsp:spPr>
        <a:xfrm>
          <a:off x="509999" y="102"/>
          <a:ext cx="292893" cy="29289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52892" y="42995"/>
        <a:ext cx="207107" cy="207107"/>
      </dsp:txXfrm>
    </dsp:sp>
    <dsp:sp modelId="{729A9F86-E43F-48BD-AAE3-D4E91CAAE8BC}">
      <dsp:nvSpPr>
        <dsp:cNvPr id="0" name=""/>
        <dsp:cNvSpPr/>
      </dsp:nvSpPr>
      <dsp:spPr>
        <a:xfrm>
          <a:off x="737594" y="394308"/>
          <a:ext cx="292893" cy="292893"/>
        </a:xfrm>
        <a:prstGeom prst="ellips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780487" y="437201"/>
        <a:ext cx="207107" cy="207107"/>
      </dsp:txXfrm>
    </dsp:sp>
    <dsp:sp modelId="{71767D85-239D-445D-B069-EBCBE943A457}">
      <dsp:nvSpPr>
        <dsp:cNvPr id="0" name=""/>
        <dsp:cNvSpPr/>
      </dsp:nvSpPr>
      <dsp:spPr>
        <a:xfrm>
          <a:off x="737594" y="849497"/>
          <a:ext cx="292893" cy="29289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780487" y="892390"/>
        <a:ext cx="207107" cy="207107"/>
      </dsp:txXfrm>
    </dsp:sp>
    <dsp:sp modelId="{63AABAA8-9068-409F-A9E4-9636B20C73F7}">
      <dsp:nvSpPr>
        <dsp:cNvPr id="0" name=""/>
        <dsp:cNvSpPr/>
      </dsp:nvSpPr>
      <dsp:spPr>
        <a:xfrm>
          <a:off x="509999" y="1243703"/>
          <a:ext cx="292893" cy="29289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52892" y="1286596"/>
        <a:ext cx="207107" cy="2071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024F9-B70D-48F1-AAC9-390EB5154C36}">
      <dsp:nvSpPr>
        <dsp:cNvPr id="0" name=""/>
        <dsp:cNvSpPr/>
      </dsp:nvSpPr>
      <dsp:spPr>
        <a:xfrm rot="3484212">
          <a:off x="284766" y="1073705"/>
          <a:ext cx="384892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84892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1FFEDD-12C6-4CC9-95A5-1F1D9B50D668}">
      <dsp:nvSpPr>
        <dsp:cNvPr id="0" name=""/>
        <dsp:cNvSpPr/>
      </dsp:nvSpPr>
      <dsp:spPr>
        <a:xfrm rot="1218342">
          <a:off x="429647" y="859518"/>
          <a:ext cx="3272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27215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4A8556-66BD-4EEB-8A3A-14CFF34BCFB6}">
      <dsp:nvSpPr>
        <dsp:cNvPr id="0" name=""/>
        <dsp:cNvSpPr/>
      </dsp:nvSpPr>
      <dsp:spPr>
        <a:xfrm rot="20381658">
          <a:off x="429647" y="619524"/>
          <a:ext cx="3272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27215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E7B647-ADE0-4071-B2E2-4796214398AD}">
      <dsp:nvSpPr>
        <dsp:cNvPr id="0" name=""/>
        <dsp:cNvSpPr/>
      </dsp:nvSpPr>
      <dsp:spPr>
        <a:xfrm rot="18115788">
          <a:off x="284766" y="405338"/>
          <a:ext cx="384892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84892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15B654-49A9-43E0-BEA6-FF927435FAAB}">
      <dsp:nvSpPr>
        <dsp:cNvPr id="0" name=""/>
        <dsp:cNvSpPr/>
      </dsp:nvSpPr>
      <dsp:spPr>
        <a:xfrm>
          <a:off x="24882" y="524271"/>
          <a:ext cx="488156" cy="488156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D5CD9-2982-467F-976F-B0E6194B0EAF}">
      <dsp:nvSpPr>
        <dsp:cNvPr id="0" name=""/>
        <dsp:cNvSpPr/>
      </dsp:nvSpPr>
      <dsp:spPr>
        <a:xfrm>
          <a:off x="509999" y="102"/>
          <a:ext cx="292893" cy="29289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52892" y="42995"/>
        <a:ext cx="207107" cy="207107"/>
      </dsp:txXfrm>
    </dsp:sp>
    <dsp:sp modelId="{729A9F86-E43F-48BD-AAE3-D4E91CAAE8BC}">
      <dsp:nvSpPr>
        <dsp:cNvPr id="0" name=""/>
        <dsp:cNvSpPr/>
      </dsp:nvSpPr>
      <dsp:spPr>
        <a:xfrm>
          <a:off x="737594" y="394308"/>
          <a:ext cx="292893" cy="292893"/>
        </a:xfrm>
        <a:prstGeom prst="ellips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780487" y="437201"/>
        <a:ext cx="207107" cy="207107"/>
      </dsp:txXfrm>
    </dsp:sp>
    <dsp:sp modelId="{71767D85-239D-445D-B069-EBCBE943A457}">
      <dsp:nvSpPr>
        <dsp:cNvPr id="0" name=""/>
        <dsp:cNvSpPr/>
      </dsp:nvSpPr>
      <dsp:spPr>
        <a:xfrm>
          <a:off x="737594" y="849497"/>
          <a:ext cx="292893" cy="29289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780487" y="892390"/>
        <a:ext cx="207107" cy="207107"/>
      </dsp:txXfrm>
    </dsp:sp>
    <dsp:sp modelId="{63AABAA8-9068-409F-A9E4-9636B20C73F7}">
      <dsp:nvSpPr>
        <dsp:cNvPr id="0" name=""/>
        <dsp:cNvSpPr/>
      </dsp:nvSpPr>
      <dsp:spPr>
        <a:xfrm>
          <a:off x="509999" y="1243703"/>
          <a:ext cx="292893" cy="29289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52892" y="1286596"/>
        <a:ext cx="207107" cy="20710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024F9-B70D-48F1-AAC9-390EB5154C36}">
      <dsp:nvSpPr>
        <dsp:cNvPr id="0" name=""/>
        <dsp:cNvSpPr/>
      </dsp:nvSpPr>
      <dsp:spPr>
        <a:xfrm rot="3484212">
          <a:off x="284766" y="1073705"/>
          <a:ext cx="384892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84892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1FFEDD-12C6-4CC9-95A5-1F1D9B50D668}">
      <dsp:nvSpPr>
        <dsp:cNvPr id="0" name=""/>
        <dsp:cNvSpPr/>
      </dsp:nvSpPr>
      <dsp:spPr>
        <a:xfrm rot="1218342">
          <a:off x="429647" y="859518"/>
          <a:ext cx="3272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27215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4A8556-66BD-4EEB-8A3A-14CFF34BCFB6}">
      <dsp:nvSpPr>
        <dsp:cNvPr id="0" name=""/>
        <dsp:cNvSpPr/>
      </dsp:nvSpPr>
      <dsp:spPr>
        <a:xfrm rot="20381658">
          <a:off x="429647" y="619524"/>
          <a:ext cx="3272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27215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E7B647-ADE0-4071-B2E2-4796214398AD}">
      <dsp:nvSpPr>
        <dsp:cNvPr id="0" name=""/>
        <dsp:cNvSpPr/>
      </dsp:nvSpPr>
      <dsp:spPr>
        <a:xfrm rot="18115788">
          <a:off x="284766" y="405338"/>
          <a:ext cx="384892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84892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15B654-49A9-43E0-BEA6-FF927435FAAB}">
      <dsp:nvSpPr>
        <dsp:cNvPr id="0" name=""/>
        <dsp:cNvSpPr/>
      </dsp:nvSpPr>
      <dsp:spPr>
        <a:xfrm>
          <a:off x="24882" y="524271"/>
          <a:ext cx="488156" cy="488156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D5CD9-2982-467F-976F-B0E6194B0EAF}">
      <dsp:nvSpPr>
        <dsp:cNvPr id="0" name=""/>
        <dsp:cNvSpPr/>
      </dsp:nvSpPr>
      <dsp:spPr>
        <a:xfrm>
          <a:off x="509999" y="102"/>
          <a:ext cx="292893" cy="29289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52892" y="42995"/>
        <a:ext cx="207107" cy="207107"/>
      </dsp:txXfrm>
    </dsp:sp>
    <dsp:sp modelId="{729A9F86-E43F-48BD-AAE3-D4E91CAAE8BC}">
      <dsp:nvSpPr>
        <dsp:cNvPr id="0" name=""/>
        <dsp:cNvSpPr/>
      </dsp:nvSpPr>
      <dsp:spPr>
        <a:xfrm>
          <a:off x="737594" y="394308"/>
          <a:ext cx="292893" cy="292893"/>
        </a:xfrm>
        <a:prstGeom prst="ellips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780487" y="437201"/>
        <a:ext cx="207107" cy="207107"/>
      </dsp:txXfrm>
    </dsp:sp>
    <dsp:sp modelId="{71767D85-239D-445D-B069-EBCBE943A457}">
      <dsp:nvSpPr>
        <dsp:cNvPr id="0" name=""/>
        <dsp:cNvSpPr/>
      </dsp:nvSpPr>
      <dsp:spPr>
        <a:xfrm>
          <a:off x="737594" y="849497"/>
          <a:ext cx="292893" cy="29289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780487" y="892390"/>
        <a:ext cx="207107" cy="207107"/>
      </dsp:txXfrm>
    </dsp:sp>
    <dsp:sp modelId="{63AABAA8-9068-409F-A9E4-9636B20C73F7}">
      <dsp:nvSpPr>
        <dsp:cNvPr id="0" name=""/>
        <dsp:cNvSpPr/>
      </dsp:nvSpPr>
      <dsp:spPr>
        <a:xfrm>
          <a:off x="509999" y="1243703"/>
          <a:ext cx="292893" cy="29289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52892" y="1286596"/>
        <a:ext cx="207107" cy="20710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024F9-B70D-48F1-AAC9-390EB5154C36}">
      <dsp:nvSpPr>
        <dsp:cNvPr id="0" name=""/>
        <dsp:cNvSpPr/>
      </dsp:nvSpPr>
      <dsp:spPr>
        <a:xfrm rot="3484212">
          <a:off x="284766" y="1073705"/>
          <a:ext cx="384892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84892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1FFEDD-12C6-4CC9-95A5-1F1D9B50D668}">
      <dsp:nvSpPr>
        <dsp:cNvPr id="0" name=""/>
        <dsp:cNvSpPr/>
      </dsp:nvSpPr>
      <dsp:spPr>
        <a:xfrm rot="1218342">
          <a:off x="429647" y="859518"/>
          <a:ext cx="3272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27215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4A8556-66BD-4EEB-8A3A-14CFF34BCFB6}">
      <dsp:nvSpPr>
        <dsp:cNvPr id="0" name=""/>
        <dsp:cNvSpPr/>
      </dsp:nvSpPr>
      <dsp:spPr>
        <a:xfrm rot="20381658">
          <a:off x="429647" y="619524"/>
          <a:ext cx="3272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27215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E7B647-ADE0-4071-B2E2-4796214398AD}">
      <dsp:nvSpPr>
        <dsp:cNvPr id="0" name=""/>
        <dsp:cNvSpPr/>
      </dsp:nvSpPr>
      <dsp:spPr>
        <a:xfrm rot="18115788">
          <a:off x="284766" y="405338"/>
          <a:ext cx="384892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84892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15B654-49A9-43E0-BEA6-FF927435FAAB}">
      <dsp:nvSpPr>
        <dsp:cNvPr id="0" name=""/>
        <dsp:cNvSpPr/>
      </dsp:nvSpPr>
      <dsp:spPr>
        <a:xfrm>
          <a:off x="24882" y="524271"/>
          <a:ext cx="488156" cy="488156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D5CD9-2982-467F-976F-B0E6194B0EAF}">
      <dsp:nvSpPr>
        <dsp:cNvPr id="0" name=""/>
        <dsp:cNvSpPr/>
      </dsp:nvSpPr>
      <dsp:spPr>
        <a:xfrm>
          <a:off x="509999" y="102"/>
          <a:ext cx="292893" cy="29289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52892" y="42995"/>
        <a:ext cx="207107" cy="207107"/>
      </dsp:txXfrm>
    </dsp:sp>
    <dsp:sp modelId="{729A9F86-E43F-48BD-AAE3-D4E91CAAE8BC}">
      <dsp:nvSpPr>
        <dsp:cNvPr id="0" name=""/>
        <dsp:cNvSpPr/>
      </dsp:nvSpPr>
      <dsp:spPr>
        <a:xfrm>
          <a:off x="737594" y="394308"/>
          <a:ext cx="292893" cy="292893"/>
        </a:xfrm>
        <a:prstGeom prst="ellips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780487" y="437201"/>
        <a:ext cx="207107" cy="207107"/>
      </dsp:txXfrm>
    </dsp:sp>
    <dsp:sp modelId="{71767D85-239D-445D-B069-EBCBE943A457}">
      <dsp:nvSpPr>
        <dsp:cNvPr id="0" name=""/>
        <dsp:cNvSpPr/>
      </dsp:nvSpPr>
      <dsp:spPr>
        <a:xfrm>
          <a:off x="737594" y="849497"/>
          <a:ext cx="292893" cy="29289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780487" y="892390"/>
        <a:ext cx="207107" cy="207107"/>
      </dsp:txXfrm>
    </dsp:sp>
    <dsp:sp modelId="{63AABAA8-9068-409F-A9E4-9636B20C73F7}">
      <dsp:nvSpPr>
        <dsp:cNvPr id="0" name=""/>
        <dsp:cNvSpPr/>
      </dsp:nvSpPr>
      <dsp:spPr>
        <a:xfrm>
          <a:off x="509999" y="1243703"/>
          <a:ext cx="292893" cy="29289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52892" y="1286596"/>
        <a:ext cx="207107" cy="20710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BC424-753B-45BC-A5B6-739CB67DCC4A}">
      <dsp:nvSpPr>
        <dsp:cNvPr id="0" name=""/>
        <dsp:cNvSpPr/>
      </dsp:nvSpPr>
      <dsp:spPr>
        <a:xfrm rot="3507897">
          <a:off x="397947" y="998140"/>
          <a:ext cx="345471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345471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3C7224-2BB1-4D43-89C7-9A733052B19D}">
      <dsp:nvSpPr>
        <dsp:cNvPr id="0" name=""/>
        <dsp:cNvSpPr/>
      </dsp:nvSpPr>
      <dsp:spPr>
        <a:xfrm rot="1229207">
          <a:off x="533727" y="800158"/>
          <a:ext cx="289356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289356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B9B03-64BF-497F-A0BF-463485C76995}">
      <dsp:nvSpPr>
        <dsp:cNvPr id="0" name=""/>
        <dsp:cNvSpPr/>
      </dsp:nvSpPr>
      <dsp:spPr>
        <a:xfrm rot="20370793">
          <a:off x="533727" y="577930"/>
          <a:ext cx="289356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289356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6DD3D-503E-4932-9BF9-242A6E1A9F8E}">
      <dsp:nvSpPr>
        <dsp:cNvPr id="0" name=""/>
        <dsp:cNvSpPr/>
      </dsp:nvSpPr>
      <dsp:spPr>
        <a:xfrm rot="18092103">
          <a:off x="397947" y="379949"/>
          <a:ext cx="345471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345471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FE826-B469-49B0-BF3C-FE55FCF0C57B}">
      <dsp:nvSpPr>
        <dsp:cNvPr id="0" name=""/>
        <dsp:cNvSpPr/>
      </dsp:nvSpPr>
      <dsp:spPr>
        <a:xfrm>
          <a:off x="149767" y="482632"/>
          <a:ext cx="462483" cy="46248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3CCF2-69BC-4AEF-ACDB-CA22C3606269}">
      <dsp:nvSpPr>
        <dsp:cNvPr id="0" name=""/>
        <dsp:cNvSpPr/>
      </dsp:nvSpPr>
      <dsp:spPr>
        <a:xfrm>
          <a:off x="594848" y="552"/>
          <a:ext cx="277490" cy="27749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35485" y="41189"/>
        <a:ext cx="196216" cy="196216"/>
      </dsp:txXfrm>
    </dsp:sp>
    <dsp:sp modelId="{6ACEFAA3-61B1-406F-8149-594821A3E388}">
      <dsp:nvSpPr>
        <dsp:cNvPr id="0" name=""/>
        <dsp:cNvSpPr/>
      </dsp:nvSpPr>
      <dsp:spPr>
        <a:xfrm>
          <a:off x="805158" y="364819"/>
          <a:ext cx="277490" cy="27749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845795" y="405456"/>
        <a:ext cx="196216" cy="196216"/>
      </dsp:txXfrm>
    </dsp:sp>
    <dsp:sp modelId="{5223E5B1-6C2D-4920-BA00-F3C0AFF143D1}">
      <dsp:nvSpPr>
        <dsp:cNvPr id="0" name=""/>
        <dsp:cNvSpPr/>
      </dsp:nvSpPr>
      <dsp:spPr>
        <a:xfrm>
          <a:off x="805158" y="785438"/>
          <a:ext cx="277490" cy="277490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00B050"/>
            </a:solidFill>
          </a:endParaRPr>
        </a:p>
      </dsp:txBody>
      <dsp:txXfrm>
        <a:off x="845795" y="826075"/>
        <a:ext cx="196216" cy="196216"/>
      </dsp:txXfrm>
    </dsp:sp>
    <dsp:sp modelId="{47ABD3AC-B888-4CDA-A37A-E5A80DD68639}">
      <dsp:nvSpPr>
        <dsp:cNvPr id="0" name=""/>
        <dsp:cNvSpPr/>
      </dsp:nvSpPr>
      <dsp:spPr>
        <a:xfrm>
          <a:off x="594848" y="1149705"/>
          <a:ext cx="277490" cy="27749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35485" y="1190342"/>
        <a:ext cx="196216" cy="19621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BC424-753B-45BC-A5B6-739CB67DCC4A}">
      <dsp:nvSpPr>
        <dsp:cNvPr id="0" name=""/>
        <dsp:cNvSpPr/>
      </dsp:nvSpPr>
      <dsp:spPr>
        <a:xfrm rot="3507897">
          <a:off x="397947" y="998140"/>
          <a:ext cx="345471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345471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3C7224-2BB1-4D43-89C7-9A733052B19D}">
      <dsp:nvSpPr>
        <dsp:cNvPr id="0" name=""/>
        <dsp:cNvSpPr/>
      </dsp:nvSpPr>
      <dsp:spPr>
        <a:xfrm rot="1229207">
          <a:off x="533727" y="800158"/>
          <a:ext cx="289356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289356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B9B03-64BF-497F-A0BF-463485C76995}">
      <dsp:nvSpPr>
        <dsp:cNvPr id="0" name=""/>
        <dsp:cNvSpPr/>
      </dsp:nvSpPr>
      <dsp:spPr>
        <a:xfrm rot="20370793">
          <a:off x="533727" y="577930"/>
          <a:ext cx="289356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289356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6DD3D-503E-4932-9BF9-242A6E1A9F8E}">
      <dsp:nvSpPr>
        <dsp:cNvPr id="0" name=""/>
        <dsp:cNvSpPr/>
      </dsp:nvSpPr>
      <dsp:spPr>
        <a:xfrm rot="18092103">
          <a:off x="397947" y="379949"/>
          <a:ext cx="345471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345471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FE826-B469-49B0-BF3C-FE55FCF0C57B}">
      <dsp:nvSpPr>
        <dsp:cNvPr id="0" name=""/>
        <dsp:cNvSpPr/>
      </dsp:nvSpPr>
      <dsp:spPr>
        <a:xfrm>
          <a:off x="149767" y="482632"/>
          <a:ext cx="462483" cy="46248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3CCF2-69BC-4AEF-ACDB-CA22C3606269}">
      <dsp:nvSpPr>
        <dsp:cNvPr id="0" name=""/>
        <dsp:cNvSpPr/>
      </dsp:nvSpPr>
      <dsp:spPr>
        <a:xfrm>
          <a:off x="594848" y="552"/>
          <a:ext cx="277490" cy="27749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35485" y="41189"/>
        <a:ext cx="196216" cy="196216"/>
      </dsp:txXfrm>
    </dsp:sp>
    <dsp:sp modelId="{6ACEFAA3-61B1-406F-8149-594821A3E388}">
      <dsp:nvSpPr>
        <dsp:cNvPr id="0" name=""/>
        <dsp:cNvSpPr/>
      </dsp:nvSpPr>
      <dsp:spPr>
        <a:xfrm>
          <a:off x="805158" y="364819"/>
          <a:ext cx="277490" cy="27749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845795" y="405456"/>
        <a:ext cx="196216" cy="196216"/>
      </dsp:txXfrm>
    </dsp:sp>
    <dsp:sp modelId="{5223E5B1-6C2D-4920-BA00-F3C0AFF143D1}">
      <dsp:nvSpPr>
        <dsp:cNvPr id="0" name=""/>
        <dsp:cNvSpPr/>
      </dsp:nvSpPr>
      <dsp:spPr>
        <a:xfrm>
          <a:off x="805158" y="785438"/>
          <a:ext cx="277490" cy="277490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00B050"/>
            </a:solidFill>
          </a:endParaRPr>
        </a:p>
      </dsp:txBody>
      <dsp:txXfrm>
        <a:off x="845795" y="826075"/>
        <a:ext cx="196216" cy="196216"/>
      </dsp:txXfrm>
    </dsp:sp>
    <dsp:sp modelId="{47ABD3AC-B888-4CDA-A37A-E5A80DD68639}">
      <dsp:nvSpPr>
        <dsp:cNvPr id="0" name=""/>
        <dsp:cNvSpPr/>
      </dsp:nvSpPr>
      <dsp:spPr>
        <a:xfrm>
          <a:off x="594848" y="1149705"/>
          <a:ext cx="277490" cy="27749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35485" y="1190342"/>
        <a:ext cx="196216" cy="19621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BC424-753B-45BC-A5B6-739CB67DCC4A}">
      <dsp:nvSpPr>
        <dsp:cNvPr id="0" name=""/>
        <dsp:cNvSpPr/>
      </dsp:nvSpPr>
      <dsp:spPr>
        <a:xfrm rot="3507897">
          <a:off x="397947" y="998140"/>
          <a:ext cx="345471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345471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3C7224-2BB1-4D43-89C7-9A733052B19D}">
      <dsp:nvSpPr>
        <dsp:cNvPr id="0" name=""/>
        <dsp:cNvSpPr/>
      </dsp:nvSpPr>
      <dsp:spPr>
        <a:xfrm rot="1229207">
          <a:off x="533727" y="800158"/>
          <a:ext cx="289356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289356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B9B03-64BF-497F-A0BF-463485C76995}">
      <dsp:nvSpPr>
        <dsp:cNvPr id="0" name=""/>
        <dsp:cNvSpPr/>
      </dsp:nvSpPr>
      <dsp:spPr>
        <a:xfrm rot="20370793">
          <a:off x="533727" y="577930"/>
          <a:ext cx="289356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289356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6DD3D-503E-4932-9BF9-242A6E1A9F8E}">
      <dsp:nvSpPr>
        <dsp:cNvPr id="0" name=""/>
        <dsp:cNvSpPr/>
      </dsp:nvSpPr>
      <dsp:spPr>
        <a:xfrm rot="18092103">
          <a:off x="397947" y="379949"/>
          <a:ext cx="345471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345471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FE826-B469-49B0-BF3C-FE55FCF0C57B}">
      <dsp:nvSpPr>
        <dsp:cNvPr id="0" name=""/>
        <dsp:cNvSpPr/>
      </dsp:nvSpPr>
      <dsp:spPr>
        <a:xfrm>
          <a:off x="149767" y="482632"/>
          <a:ext cx="462483" cy="46248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3CCF2-69BC-4AEF-ACDB-CA22C3606269}">
      <dsp:nvSpPr>
        <dsp:cNvPr id="0" name=""/>
        <dsp:cNvSpPr/>
      </dsp:nvSpPr>
      <dsp:spPr>
        <a:xfrm>
          <a:off x="594848" y="552"/>
          <a:ext cx="277490" cy="27749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35485" y="41189"/>
        <a:ext cx="196216" cy="196216"/>
      </dsp:txXfrm>
    </dsp:sp>
    <dsp:sp modelId="{6ACEFAA3-61B1-406F-8149-594821A3E388}">
      <dsp:nvSpPr>
        <dsp:cNvPr id="0" name=""/>
        <dsp:cNvSpPr/>
      </dsp:nvSpPr>
      <dsp:spPr>
        <a:xfrm>
          <a:off x="805158" y="364819"/>
          <a:ext cx="277490" cy="27749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845795" y="405456"/>
        <a:ext cx="196216" cy="196216"/>
      </dsp:txXfrm>
    </dsp:sp>
    <dsp:sp modelId="{5223E5B1-6C2D-4920-BA00-F3C0AFF143D1}">
      <dsp:nvSpPr>
        <dsp:cNvPr id="0" name=""/>
        <dsp:cNvSpPr/>
      </dsp:nvSpPr>
      <dsp:spPr>
        <a:xfrm>
          <a:off x="805158" y="785438"/>
          <a:ext cx="277490" cy="277490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00B050"/>
            </a:solidFill>
          </a:endParaRPr>
        </a:p>
      </dsp:txBody>
      <dsp:txXfrm>
        <a:off x="845795" y="826075"/>
        <a:ext cx="196216" cy="196216"/>
      </dsp:txXfrm>
    </dsp:sp>
    <dsp:sp modelId="{47ABD3AC-B888-4CDA-A37A-E5A80DD68639}">
      <dsp:nvSpPr>
        <dsp:cNvPr id="0" name=""/>
        <dsp:cNvSpPr/>
      </dsp:nvSpPr>
      <dsp:spPr>
        <a:xfrm>
          <a:off x="594848" y="1149705"/>
          <a:ext cx="277490" cy="27749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35485" y="1190342"/>
        <a:ext cx="196216" cy="19621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BC424-753B-45BC-A5B6-739CB67DCC4A}">
      <dsp:nvSpPr>
        <dsp:cNvPr id="0" name=""/>
        <dsp:cNvSpPr/>
      </dsp:nvSpPr>
      <dsp:spPr>
        <a:xfrm rot="3507897">
          <a:off x="397947" y="998140"/>
          <a:ext cx="345471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345471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3C7224-2BB1-4D43-89C7-9A733052B19D}">
      <dsp:nvSpPr>
        <dsp:cNvPr id="0" name=""/>
        <dsp:cNvSpPr/>
      </dsp:nvSpPr>
      <dsp:spPr>
        <a:xfrm rot="1229207">
          <a:off x="533727" y="800158"/>
          <a:ext cx="289356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289356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B9B03-64BF-497F-A0BF-463485C76995}">
      <dsp:nvSpPr>
        <dsp:cNvPr id="0" name=""/>
        <dsp:cNvSpPr/>
      </dsp:nvSpPr>
      <dsp:spPr>
        <a:xfrm rot="20370793">
          <a:off x="533727" y="577930"/>
          <a:ext cx="289356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289356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6DD3D-503E-4932-9BF9-242A6E1A9F8E}">
      <dsp:nvSpPr>
        <dsp:cNvPr id="0" name=""/>
        <dsp:cNvSpPr/>
      </dsp:nvSpPr>
      <dsp:spPr>
        <a:xfrm rot="18092103">
          <a:off x="397947" y="379949"/>
          <a:ext cx="345471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345471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FE826-B469-49B0-BF3C-FE55FCF0C57B}">
      <dsp:nvSpPr>
        <dsp:cNvPr id="0" name=""/>
        <dsp:cNvSpPr/>
      </dsp:nvSpPr>
      <dsp:spPr>
        <a:xfrm>
          <a:off x="149767" y="482632"/>
          <a:ext cx="462483" cy="46248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3CCF2-69BC-4AEF-ACDB-CA22C3606269}">
      <dsp:nvSpPr>
        <dsp:cNvPr id="0" name=""/>
        <dsp:cNvSpPr/>
      </dsp:nvSpPr>
      <dsp:spPr>
        <a:xfrm>
          <a:off x="594848" y="552"/>
          <a:ext cx="277490" cy="27749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35485" y="41189"/>
        <a:ext cx="196216" cy="196216"/>
      </dsp:txXfrm>
    </dsp:sp>
    <dsp:sp modelId="{6ACEFAA3-61B1-406F-8149-594821A3E388}">
      <dsp:nvSpPr>
        <dsp:cNvPr id="0" name=""/>
        <dsp:cNvSpPr/>
      </dsp:nvSpPr>
      <dsp:spPr>
        <a:xfrm>
          <a:off x="805158" y="364819"/>
          <a:ext cx="277490" cy="27749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845795" y="405456"/>
        <a:ext cx="196216" cy="196216"/>
      </dsp:txXfrm>
    </dsp:sp>
    <dsp:sp modelId="{5223E5B1-6C2D-4920-BA00-F3C0AFF143D1}">
      <dsp:nvSpPr>
        <dsp:cNvPr id="0" name=""/>
        <dsp:cNvSpPr/>
      </dsp:nvSpPr>
      <dsp:spPr>
        <a:xfrm>
          <a:off x="805158" y="785438"/>
          <a:ext cx="277490" cy="277490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00B050"/>
            </a:solidFill>
          </a:endParaRPr>
        </a:p>
      </dsp:txBody>
      <dsp:txXfrm>
        <a:off x="845795" y="826075"/>
        <a:ext cx="196216" cy="196216"/>
      </dsp:txXfrm>
    </dsp:sp>
    <dsp:sp modelId="{47ABD3AC-B888-4CDA-A37A-E5A80DD68639}">
      <dsp:nvSpPr>
        <dsp:cNvPr id="0" name=""/>
        <dsp:cNvSpPr/>
      </dsp:nvSpPr>
      <dsp:spPr>
        <a:xfrm>
          <a:off x="594848" y="1149705"/>
          <a:ext cx="277490" cy="27749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35485" y="1190342"/>
        <a:ext cx="196216" cy="19621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BC424-753B-45BC-A5B6-739CB67DCC4A}">
      <dsp:nvSpPr>
        <dsp:cNvPr id="0" name=""/>
        <dsp:cNvSpPr/>
      </dsp:nvSpPr>
      <dsp:spPr>
        <a:xfrm rot="3507897">
          <a:off x="397947" y="998140"/>
          <a:ext cx="345471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345471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3C7224-2BB1-4D43-89C7-9A733052B19D}">
      <dsp:nvSpPr>
        <dsp:cNvPr id="0" name=""/>
        <dsp:cNvSpPr/>
      </dsp:nvSpPr>
      <dsp:spPr>
        <a:xfrm rot="1229207">
          <a:off x="533727" y="800158"/>
          <a:ext cx="289356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289356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B9B03-64BF-497F-A0BF-463485C76995}">
      <dsp:nvSpPr>
        <dsp:cNvPr id="0" name=""/>
        <dsp:cNvSpPr/>
      </dsp:nvSpPr>
      <dsp:spPr>
        <a:xfrm rot="20370793">
          <a:off x="533727" y="577930"/>
          <a:ext cx="289356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289356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6DD3D-503E-4932-9BF9-242A6E1A9F8E}">
      <dsp:nvSpPr>
        <dsp:cNvPr id="0" name=""/>
        <dsp:cNvSpPr/>
      </dsp:nvSpPr>
      <dsp:spPr>
        <a:xfrm rot="18092103">
          <a:off x="397947" y="379949"/>
          <a:ext cx="345471" cy="49658"/>
        </a:xfrm>
        <a:custGeom>
          <a:avLst/>
          <a:gdLst/>
          <a:ahLst/>
          <a:cxnLst/>
          <a:rect l="0" t="0" r="0" b="0"/>
          <a:pathLst>
            <a:path>
              <a:moveTo>
                <a:pt x="0" y="24829"/>
              </a:moveTo>
              <a:lnTo>
                <a:pt x="345471" y="2482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FE826-B469-49B0-BF3C-FE55FCF0C57B}">
      <dsp:nvSpPr>
        <dsp:cNvPr id="0" name=""/>
        <dsp:cNvSpPr/>
      </dsp:nvSpPr>
      <dsp:spPr>
        <a:xfrm>
          <a:off x="149767" y="482632"/>
          <a:ext cx="462483" cy="46248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3CCF2-69BC-4AEF-ACDB-CA22C3606269}">
      <dsp:nvSpPr>
        <dsp:cNvPr id="0" name=""/>
        <dsp:cNvSpPr/>
      </dsp:nvSpPr>
      <dsp:spPr>
        <a:xfrm>
          <a:off x="594848" y="552"/>
          <a:ext cx="277490" cy="27749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35485" y="41189"/>
        <a:ext cx="196216" cy="196216"/>
      </dsp:txXfrm>
    </dsp:sp>
    <dsp:sp modelId="{6ACEFAA3-61B1-406F-8149-594821A3E388}">
      <dsp:nvSpPr>
        <dsp:cNvPr id="0" name=""/>
        <dsp:cNvSpPr/>
      </dsp:nvSpPr>
      <dsp:spPr>
        <a:xfrm>
          <a:off x="805158" y="364819"/>
          <a:ext cx="277490" cy="27749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845795" y="405456"/>
        <a:ext cx="196216" cy="196216"/>
      </dsp:txXfrm>
    </dsp:sp>
    <dsp:sp modelId="{5223E5B1-6C2D-4920-BA00-F3C0AFF143D1}">
      <dsp:nvSpPr>
        <dsp:cNvPr id="0" name=""/>
        <dsp:cNvSpPr/>
      </dsp:nvSpPr>
      <dsp:spPr>
        <a:xfrm>
          <a:off x="805158" y="785438"/>
          <a:ext cx="277490" cy="277490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00B050"/>
            </a:solidFill>
          </a:endParaRPr>
        </a:p>
      </dsp:txBody>
      <dsp:txXfrm>
        <a:off x="845795" y="826075"/>
        <a:ext cx="196216" cy="196216"/>
      </dsp:txXfrm>
    </dsp:sp>
    <dsp:sp modelId="{47ABD3AC-B888-4CDA-A37A-E5A80DD68639}">
      <dsp:nvSpPr>
        <dsp:cNvPr id="0" name=""/>
        <dsp:cNvSpPr/>
      </dsp:nvSpPr>
      <dsp:spPr>
        <a:xfrm>
          <a:off x="594848" y="1149705"/>
          <a:ext cx="277490" cy="277490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35485" y="1190342"/>
        <a:ext cx="196216" cy="19621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05836-E7B6-4147-9160-D193B2A2A373}">
      <dsp:nvSpPr>
        <dsp:cNvPr id="0" name=""/>
        <dsp:cNvSpPr/>
      </dsp:nvSpPr>
      <dsp:spPr>
        <a:xfrm rot="3547209">
          <a:off x="548742" y="1013371"/>
          <a:ext cx="330920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330920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FDC05-C6CD-439D-8563-CC4FB92ED73B}">
      <dsp:nvSpPr>
        <dsp:cNvPr id="0" name=""/>
        <dsp:cNvSpPr/>
      </dsp:nvSpPr>
      <dsp:spPr>
        <a:xfrm rot="1247447">
          <a:off x="688624" y="814102"/>
          <a:ext cx="269645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269645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DF533-111F-4834-89FD-BFB663FDBE81}">
      <dsp:nvSpPr>
        <dsp:cNvPr id="0" name=""/>
        <dsp:cNvSpPr/>
      </dsp:nvSpPr>
      <dsp:spPr>
        <a:xfrm rot="20352553">
          <a:off x="688624" y="589708"/>
          <a:ext cx="269645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269645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E0D70D-22A8-408A-B349-96277AECD434}">
      <dsp:nvSpPr>
        <dsp:cNvPr id="0" name=""/>
        <dsp:cNvSpPr/>
      </dsp:nvSpPr>
      <dsp:spPr>
        <a:xfrm rot="18052791">
          <a:off x="548742" y="390438"/>
          <a:ext cx="330920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330920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A9554-B207-4C5A-B530-5D885EFB1EBC}">
      <dsp:nvSpPr>
        <dsp:cNvPr id="0" name=""/>
        <dsp:cNvSpPr/>
      </dsp:nvSpPr>
      <dsp:spPr>
        <a:xfrm>
          <a:off x="304800" y="457201"/>
          <a:ext cx="484175" cy="48417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9D7B0-9587-4241-AE54-2AE5C0E3C056}">
      <dsp:nvSpPr>
        <dsp:cNvPr id="0" name=""/>
        <dsp:cNvSpPr/>
      </dsp:nvSpPr>
      <dsp:spPr>
        <a:xfrm>
          <a:off x="728420" y="513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70963" y="43056"/>
        <a:ext cx="205419" cy="205419"/>
      </dsp:txXfrm>
    </dsp:sp>
    <dsp:sp modelId="{A8179A18-F28A-4326-A423-92C0D7D2FF85}">
      <dsp:nvSpPr>
        <dsp:cNvPr id="0" name=""/>
        <dsp:cNvSpPr/>
      </dsp:nvSpPr>
      <dsp:spPr>
        <a:xfrm>
          <a:off x="940031" y="367035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982574" y="409578"/>
        <a:ext cx="205419" cy="205419"/>
      </dsp:txXfrm>
    </dsp:sp>
    <dsp:sp modelId="{E4978CDE-BD5D-4C15-B93F-8C406AB04A72}">
      <dsp:nvSpPr>
        <dsp:cNvPr id="0" name=""/>
        <dsp:cNvSpPr/>
      </dsp:nvSpPr>
      <dsp:spPr>
        <a:xfrm>
          <a:off x="940031" y="790259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982574" y="832802"/>
        <a:ext cx="205419" cy="205419"/>
      </dsp:txXfrm>
    </dsp:sp>
    <dsp:sp modelId="{97388DC8-C4ED-4C37-BBD4-6AC410333C11}">
      <dsp:nvSpPr>
        <dsp:cNvPr id="0" name=""/>
        <dsp:cNvSpPr/>
      </dsp:nvSpPr>
      <dsp:spPr>
        <a:xfrm>
          <a:off x="728420" y="1156781"/>
          <a:ext cx="290505" cy="290505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70963" y="1199324"/>
        <a:ext cx="205419" cy="2054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5EA62-9A00-478E-BC33-4C3D4DB40193}">
      <dsp:nvSpPr>
        <dsp:cNvPr id="0" name=""/>
        <dsp:cNvSpPr/>
      </dsp:nvSpPr>
      <dsp:spPr>
        <a:xfrm rot="3682648">
          <a:off x="1124081" y="2303124"/>
          <a:ext cx="609417" cy="50009"/>
        </a:xfrm>
        <a:custGeom>
          <a:avLst/>
          <a:gdLst/>
          <a:ahLst/>
          <a:cxnLst/>
          <a:rect l="0" t="0" r="0" b="0"/>
          <a:pathLst>
            <a:path>
              <a:moveTo>
                <a:pt x="0" y="25004"/>
              </a:moveTo>
              <a:lnTo>
                <a:pt x="609417" y="2500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91F9BF-90FF-4786-B6A4-868E15D99EB5}">
      <dsp:nvSpPr>
        <dsp:cNvPr id="0" name=""/>
        <dsp:cNvSpPr/>
      </dsp:nvSpPr>
      <dsp:spPr>
        <a:xfrm rot="1189916">
          <a:off x="1455307" y="1876484"/>
          <a:ext cx="653569" cy="50009"/>
        </a:xfrm>
        <a:custGeom>
          <a:avLst/>
          <a:gdLst/>
          <a:ahLst/>
          <a:cxnLst/>
          <a:rect l="0" t="0" r="0" b="0"/>
          <a:pathLst>
            <a:path>
              <a:moveTo>
                <a:pt x="0" y="25004"/>
              </a:moveTo>
              <a:lnTo>
                <a:pt x="653569" y="2500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C7AAC-8024-41BE-97A8-210F75F40F5B}">
      <dsp:nvSpPr>
        <dsp:cNvPr id="0" name=""/>
        <dsp:cNvSpPr/>
      </dsp:nvSpPr>
      <dsp:spPr>
        <a:xfrm rot="20547128">
          <a:off x="1459798" y="1383262"/>
          <a:ext cx="639963" cy="50009"/>
        </a:xfrm>
        <a:custGeom>
          <a:avLst/>
          <a:gdLst/>
          <a:ahLst/>
          <a:cxnLst/>
          <a:rect l="0" t="0" r="0" b="0"/>
          <a:pathLst>
            <a:path>
              <a:moveTo>
                <a:pt x="0" y="25004"/>
              </a:moveTo>
              <a:lnTo>
                <a:pt x="639963" y="2500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B3CDAE-0EF1-4047-80B8-FDA0234B82E9}">
      <dsp:nvSpPr>
        <dsp:cNvPr id="0" name=""/>
        <dsp:cNvSpPr/>
      </dsp:nvSpPr>
      <dsp:spPr>
        <a:xfrm rot="18496133">
          <a:off x="1247621" y="906519"/>
          <a:ext cx="724527" cy="50009"/>
        </a:xfrm>
        <a:custGeom>
          <a:avLst/>
          <a:gdLst/>
          <a:ahLst/>
          <a:cxnLst/>
          <a:rect l="0" t="0" r="0" b="0"/>
          <a:pathLst>
            <a:path>
              <a:moveTo>
                <a:pt x="0" y="25004"/>
              </a:moveTo>
              <a:lnTo>
                <a:pt x="724527" y="2500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69F8B5-3082-468C-9152-A3752F56541B}">
      <dsp:nvSpPr>
        <dsp:cNvPr id="0" name=""/>
        <dsp:cNvSpPr/>
      </dsp:nvSpPr>
      <dsp:spPr>
        <a:xfrm>
          <a:off x="533398" y="1128586"/>
          <a:ext cx="888615" cy="773589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55F5C-C51B-4252-BBCD-ABB69196D6E7}">
      <dsp:nvSpPr>
        <dsp:cNvPr id="0" name=""/>
        <dsp:cNvSpPr/>
      </dsp:nvSpPr>
      <dsp:spPr>
        <a:xfrm>
          <a:off x="1696452" y="858"/>
          <a:ext cx="724041" cy="724041"/>
        </a:xfrm>
        <a:prstGeom prst="ellipse">
          <a:avLst/>
        </a:prstGeom>
        <a:solidFill>
          <a:srgbClr val="2907F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Kingdom Protista</a:t>
          </a:r>
          <a:endParaRPr lang="en-US" sz="1100" kern="1200" dirty="0"/>
        </a:p>
      </dsp:txBody>
      <dsp:txXfrm>
        <a:off x="1802485" y="106891"/>
        <a:ext cx="511975" cy="511975"/>
      </dsp:txXfrm>
    </dsp:sp>
    <dsp:sp modelId="{FC1CF61A-899A-4527-98B4-2DFF81AFED2E}">
      <dsp:nvSpPr>
        <dsp:cNvPr id="0" name=""/>
        <dsp:cNvSpPr/>
      </dsp:nvSpPr>
      <dsp:spPr>
        <a:xfrm>
          <a:off x="2068025" y="840621"/>
          <a:ext cx="724041" cy="724041"/>
        </a:xfrm>
        <a:prstGeom prst="ellips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Kingdom Fungi</a:t>
          </a:r>
          <a:endParaRPr lang="en-US" sz="1100" kern="1200" dirty="0"/>
        </a:p>
      </dsp:txBody>
      <dsp:txXfrm>
        <a:off x="2174058" y="946654"/>
        <a:ext cx="511975" cy="511975"/>
      </dsp:txXfrm>
    </dsp:sp>
    <dsp:sp modelId="{6EC906A8-EA41-4734-BF45-D626DA4A6B4F}">
      <dsp:nvSpPr>
        <dsp:cNvPr id="0" name=""/>
        <dsp:cNvSpPr/>
      </dsp:nvSpPr>
      <dsp:spPr>
        <a:xfrm>
          <a:off x="2068025" y="1773154"/>
          <a:ext cx="724041" cy="724041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Kingdom Plantae</a:t>
          </a:r>
          <a:endParaRPr lang="en-US" sz="1100" kern="1200" dirty="0"/>
        </a:p>
      </dsp:txBody>
      <dsp:txXfrm>
        <a:off x="2174058" y="1879187"/>
        <a:ext cx="511975" cy="511975"/>
      </dsp:txXfrm>
    </dsp:sp>
    <dsp:sp modelId="{72330E24-02DC-4F53-8BCA-56E1EE330281}">
      <dsp:nvSpPr>
        <dsp:cNvPr id="0" name=""/>
        <dsp:cNvSpPr/>
      </dsp:nvSpPr>
      <dsp:spPr>
        <a:xfrm>
          <a:off x="1386157" y="2551359"/>
          <a:ext cx="724041" cy="724041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Kingdom Animalia</a:t>
          </a:r>
          <a:endParaRPr lang="en-US" sz="1100" kern="1200" dirty="0"/>
        </a:p>
      </dsp:txBody>
      <dsp:txXfrm>
        <a:off x="1492190" y="2657392"/>
        <a:ext cx="511975" cy="51197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05836-E7B6-4147-9160-D193B2A2A373}">
      <dsp:nvSpPr>
        <dsp:cNvPr id="0" name=""/>
        <dsp:cNvSpPr/>
      </dsp:nvSpPr>
      <dsp:spPr>
        <a:xfrm rot="3547209">
          <a:off x="548742" y="1013371"/>
          <a:ext cx="330920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330920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FDC05-C6CD-439D-8563-CC4FB92ED73B}">
      <dsp:nvSpPr>
        <dsp:cNvPr id="0" name=""/>
        <dsp:cNvSpPr/>
      </dsp:nvSpPr>
      <dsp:spPr>
        <a:xfrm rot="1247447">
          <a:off x="688624" y="814102"/>
          <a:ext cx="269645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269645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DF533-111F-4834-89FD-BFB663FDBE81}">
      <dsp:nvSpPr>
        <dsp:cNvPr id="0" name=""/>
        <dsp:cNvSpPr/>
      </dsp:nvSpPr>
      <dsp:spPr>
        <a:xfrm rot="20352553">
          <a:off x="688624" y="589708"/>
          <a:ext cx="269645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269645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E0D70D-22A8-408A-B349-96277AECD434}">
      <dsp:nvSpPr>
        <dsp:cNvPr id="0" name=""/>
        <dsp:cNvSpPr/>
      </dsp:nvSpPr>
      <dsp:spPr>
        <a:xfrm rot="18052791">
          <a:off x="548742" y="390438"/>
          <a:ext cx="330920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330920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A9554-B207-4C5A-B530-5D885EFB1EBC}">
      <dsp:nvSpPr>
        <dsp:cNvPr id="0" name=""/>
        <dsp:cNvSpPr/>
      </dsp:nvSpPr>
      <dsp:spPr>
        <a:xfrm>
          <a:off x="285854" y="481812"/>
          <a:ext cx="484175" cy="48417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9D7B0-9587-4241-AE54-2AE5C0E3C056}">
      <dsp:nvSpPr>
        <dsp:cNvPr id="0" name=""/>
        <dsp:cNvSpPr/>
      </dsp:nvSpPr>
      <dsp:spPr>
        <a:xfrm>
          <a:off x="728420" y="513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70963" y="43056"/>
        <a:ext cx="205419" cy="205419"/>
      </dsp:txXfrm>
    </dsp:sp>
    <dsp:sp modelId="{A8179A18-F28A-4326-A423-92C0D7D2FF85}">
      <dsp:nvSpPr>
        <dsp:cNvPr id="0" name=""/>
        <dsp:cNvSpPr/>
      </dsp:nvSpPr>
      <dsp:spPr>
        <a:xfrm>
          <a:off x="940031" y="367035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982574" y="409578"/>
        <a:ext cx="205419" cy="205419"/>
      </dsp:txXfrm>
    </dsp:sp>
    <dsp:sp modelId="{E4978CDE-BD5D-4C15-B93F-8C406AB04A72}">
      <dsp:nvSpPr>
        <dsp:cNvPr id="0" name=""/>
        <dsp:cNvSpPr/>
      </dsp:nvSpPr>
      <dsp:spPr>
        <a:xfrm>
          <a:off x="940031" y="790259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982574" y="832802"/>
        <a:ext cx="205419" cy="205419"/>
      </dsp:txXfrm>
    </dsp:sp>
    <dsp:sp modelId="{97388DC8-C4ED-4C37-BBD4-6AC410333C11}">
      <dsp:nvSpPr>
        <dsp:cNvPr id="0" name=""/>
        <dsp:cNvSpPr/>
      </dsp:nvSpPr>
      <dsp:spPr>
        <a:xfrm>
          <a:off x="728420" y="1156781"/>
          <a:ext cx="290505" cy="290505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70963" y="1199324"/>
        <a:ext cx="205419" cy="20541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05836-E7B6-4147-9160-D193B2A2A373}">
      <dsp:nvSpPr>
        <dsp:cNvPr id="0" name=""/>
        <dsp:cNvSpPr/>
      </dsp:nvSpPr>
      <dsp:spPr>
        <a:xfrm rot="3547209">
          <a:off x="548742" y="1013371"/>
          <a:ext cx="330920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330920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FDC05-C6CD-439D-8563-CC4FB92ED73B}">
      <dsp:nvSpPr>
        <dsp:cNvPr id="0" name=""/>
        <dsp:cNvSpPr/>
      </dsp:nvSpPr>
      <dsp:spPr>
        <a:xfrm rot="1247447">
          <a:off x="688624" y="814102"/>
          <a:ext cx="269645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269645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DF533-111F-4834-89FD-BFB663FDBE81}">
      <dsp:nvSpPr>
        <dsp:cNvPr id="0" name=""/>
        <dsp:cNvSpPr/>
      </dsp:nvSpPr>
      <dsp:spPr>
        <a:xfrm rot="20352553">
          <a:off x="688624" y="589708"/>
          <a:ext cx="269645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269645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E0D70D-22A8-408A-B349-96277AECD434}">
      <dsp:nvSpPr>
        <dsp:cNvPr id="0" name=""/>
        <dsp:cNvSpPr/>
      </dsp:nvSpPr>
      <dsp:spPr>
        <a:xfrm rot="18052791">
          <a:off x="548742" y="390438"/>
          <a:ext cx="330920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330920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A9554-B207-4C5A-B530-5D885EFB1EBC}">
      <dsp:nvSpPr>
        <dsp:cNvPr id="0" name=""/>
        <dsp:cNvSpPr/>
      </dsp:nvSpPr>
      <dsp:spPr>
        <a:xfrm>
          <a:off x="285854" y="481812"/>
          <a:ext cx="484175" cy="48417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9D7B0-9587-4241-AE54-2AE5C0E3C056}">
      <dsp:nvSpPr>
        <dsp:cNvPr id="0" name=""/>
        <dsp:cNvSpPr/>
      </dsp:nvSpPr>
      <dsp:spPr>
        <a:xfrm>
          <a:off x="728420" y="513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70963" y="43056"/>
        <a:ext cx="205419" cy="205419"/>
      </dsp:txXfrm>
    </dsp:sp>
    <dsp:sp modelId="{A8179A18-F28A-4326-A423-92C0D7D2FF85}">
      <dsp:nvSpPr>
        <dsp:cNvPr id="0" name=""/>
        <dsp:cNvSpPr/>
      </dsp:nvSpPr>
      <dsp:spPr>
        <a:xfrm>
          <a:off x="940031" y="367035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982574" y="409578"/>
        <a:ext cx="205419" cy="205419"/>
      </dsp:txXfrm>
    </dsp:sp>
    <dsp:sp modelId="{E4978CDE-BD5D-4C15-B93F-8C406AB04A72}">
      <dsp:nvSpPr>
        <dsp:cNvPr id="0" name=""/>
        <dsp:cNvSpPr/>
      </dsp:nvSpPr>
      <dsp:spPr>
        <a:xfrm>
          <a:off x="940031" y="790259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982574" y="832802"/>
        <a:ext cx="205419" cy="205419"/>
      </dsp:txXfrm>
    </dsp:sp>
    <dsp:sp modelId="{97388DC8-C4ED-4C37-BBD4-6AC410333C11}">
      <dsp:nvSpPr>
        <dsp:cNvPr id="0" name=""/>
        <dsp:cNvSpPr/>
      </dsp:nvSpPr>
      <dsp:spPr>
        <a:xfrm>
          <a:off x="728420" y="1156781"/>
          <a:ext cx="290505" cy="290505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70963" y="1199324"/>
        <a:ext cx="205419" cy="20541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05836-E7B6-4147-9160-D193B2A2A373}">
      <dsp:nvSpPr>
        <dsp:cNvPr id="0" name=""/>
        <dsp:cNvSpPr/>
      </dsp:nvSpPr>
      <dsp:spPr>
        <a:xfrm rot="3547209">
          <a:off x="548742" y="1013371"/>
          <a:ext cx="330920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330920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FDC05-C6CD-439D-8563-CC4FB92ED73B}">
      <dsp:nvSpPr>
        <dsp:cNvPr id="0" name=""/>
        <dsp:cNvSpPr/>
      </dsp:nvSpPr>
      <dsp:spPr>
        <a:xfrm rot="1247447">
          <a:off x="688624" y="814102"/>
          <a:ext cx="269645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269645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DF533-111F-4834-89FD-BFB663FDBE81}">
      <dsp:nvSpPr>
        <dsp:cNvPr id="0" name=""/>
        <dsp:cNvSpPr/>
      </dsp:nvSpPr>
      <dsp:spPr>
        <a:xfrm rot="20352553">
          <a:off x="688624" y="589708"/>
          <a:ext cx="269645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269645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E0D70D-22A8-408A-B349-96277AECD434}">
      <dsp:nvSpPr>
        <dsp:cNvPr id="0" name=""/>
        <dsp:cNvSpPr/>
      </dsp:nvSpPr>
      <dsp:spPr>
        <a:xfrm rot="18052791">
          <a:off x="548742" y="390438"/>
          <a:ext cx="330920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330920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A9554-B207-4C5A-B530-5D885EFB1EBC}">
      <dsp:nvSpPr>
        <dsp:cNvPr id="0" name=""/>
        <dsp:cNvSpPr/>
      </dsp:nvSpPr>
      <dsp:spPr>
        <a:xfrm>
          <a:off x="285854" y="481812"/>
          <a:ext cx="484175" cy="48417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9D7B0-9587-4241-AE54-2AE5C0E3C056}">
      <dsp:nvSpPr>
        <dsp:cNvPr id="0" name=""/>
        <dsp:cNvSpPr/>
      </dsp:nvSpPr>
      <dsp:spPr>
        <a:xfrm>
          <a:off x="728420" y="513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70963" y="43056"/>
        <a:ext cx="205419" cy="205419"/>
      </dsp:txXfrm>
    </dsp:sp>
    <dsp:sp modelId="{A8179A18-F28A-4326-A423-92C0D7D2FF85}">
      <dsp:nvSpPr>
        <dsp:cNvPr id="0" name=""/>
        <dsp:cNvSpPr/>
      </dsp:nvSpPr>
      <dsp:spPr>
        <a:xfrm>
          <a:off x="940031" y="367035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982574" y="409578"/>
        <a:ext cx="205419" cy="205419"/>
      </dsp:txXfrm>
    </dsp:sp>
    <dsp:sp modelId="{E4978CDE-BD5D-4C15-B93F-8C406AB04A72}">
      <dsp:nvSpPr>
        <dsp:cNvPr id="0" name=""/>
        <dsp:cNvSpPr/>
      </dsp:nvSpPr>
      <dsp:spPr>
        <a:xfrm>
          <a:off x="940031" y="790259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982574" y="832802"/>
        <a:ext cx="205419" cy="205419"/>
      </dsp:txXfrm>
    </dsp:sp>
    <dsp:sp modelId="{97388DC8-C4ED-4C37-BBD4-6AC410333C11}">
      <dsp:nvSpPr>
        <dsp:cNvPr id="0" name=""/>
        <dsp:cNvSpPr/>
      </dsp:nvSpPr>
      <dsp:spPr>
        <a:xfrm>
          <a:off x="728420" y="1156781"/>
          <a:ext cx="290505" cy="290505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70963" y="1199324"/>
        <a:ext cx="205419" cy="20541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05836-E7B6-4147-9160-D193B2A2A373}">
      <dsp:nvSpPr>
        <dsp:cNvPr id="0" name=""/>
        <dsp:cNvSpPr/>
      </dsp:nvSpPr>
      <dsp:spPr>
        <a:xfrm rot="3547209">
          <a:off x="548742" y="1013371"/>
          <a:ext cx="330920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330920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FDC05-C6CD-439D-8563-CC4FB92ED73B}">
      <dsp:nvSpPr>
        <dsp:cNvPr id="0" name=""/>
        <dsp:cNvSpPr/>
      </dsp:nvSpPr>
      <dsp:spPr>
        <a:xfrm rot="1247447">
          <a:off x="688624" y="814102"/>
          <a:ext cx="269645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269645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DF533-111F-4834-89FD-BFB663FDBE81}">
      <dsp:nvSpPr>
        <dsp:cNvPr id="0" name=""/>
        <dsp:cNvSpPr/>
      </dsp:nvSpPr>
      <dsp:spPr>
        <a:xfrm rot="20352553">
          <a:off x="688624" y="589708"/>
          <a:ext cx="269645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269645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E0D70D-22A8-408A-B349-96277AECD434}">
      <dsp:nvSpPr>
        <dsp:cNvPr id="0" name=""/>
        <dsp:cNvSpPr/>
      </dsp:nvSpPr>
      <dsp:spPr>
        <a:xfrm rot="18052791">
          <a:off x="548742" y="390438"/>
          <a:ext cx="330920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330920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A9554-B207-4C5A-B530-5D885EFB1EBC}">
      <dsp:nvSpPr>
        <dsp:cNvPr id="0" name=""/>
        <dsp:cNvSpPr/>
      </dsp:nvSpPr>
      <dsp:spPr>
        <a:xfrm>
          <a:off x="285854" y="481812"/>
          <a:ext cx="484175" cy="48417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9D7B0-9587-4241-AE54-2AE5C0E3C056}">
      <dsp:nvSpPr>
        <dsp:cNvPr id="0" name=""/>
        <dsp:cNvSpPr/>
      </dsp:nvSpPr>
      <dsp:spPr>
        <a:xfrm>
          <a:off x="728420" y="513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70963" y="43056"/>
        <a:ext cx="205419" cy="205419"/>
      </dsp:txXfrm>
    </dsp:sp>
    <dsp:sp modelId="{A8179A18-F28A-4326-A423-92C0D7D2FF85}">
      <dsp:nvSpPr>
        <dsp:cNvPr id="0" name=""/>
        <dsp:cNvSpPr/>
      </dsp:nvSpPr>
      <dsp:spPr>
        <a:xfrm>
          <a:off x="940031" y="367035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982574" y="409578"/>
        <a:ext cx="205419" cy="205419"/>
      </dsp:txXfrm>
    </dsp:sp>
    <dsp:sp modelId="{E4978CDE-BD5D-4C15-B93F-8C406AB04A72}">
      <dsp:nvSpPr>
        <dsp:cNvPr id="0" name=""/>
        <dsp:cNvSpPr/>
      </dsp:nvSpPr>
      <dsp:spPr>
        <a:xfrm>
          <a:off x="940031" y="790259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982574" y="832802"/>
        <a:ext cx="205419" cy="205419"/>
      </dsp:txXfrm>
    </dsp:sp>
    <dsp:sp modelId="{97388DC8-C4ED-4C37-BBD4-6AC410333C11}">
      <dsp:nvSpPr>
        <dsp:cNvPr id="0" name=""/>
        <dsp:cNvSpPr/>
      </dsp:nvSpPr>
      <dsp:spPr>
        <a:xfrm>
          <a:off x="728420" y="1156781"/>
          <a:ext cx="290505" cy="290505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70963" y="1199324"/>
        <a:ext cx="205419" cy="20541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05836-E7B6-4147-9160-D193B2A2A373}">
      <dsp:nvSpPr>
        <dsp:cNvPr id="0" name=""/>
        <dsp:cNvSpPr/>
      </dsp:nvSpPr>
      <dsp:spPr>
        <a:xfrm rot="3547209">
          <a:off x="548742" y="1013371"/>
          <a:ext cx="330920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330920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FDC05-C6CD-439D-8563-CC4FB92ED73B}">
      <dsp:nvSpPr>
        <dsp:cNvPr id="0" name=""/>
        <dsp:cNvSpPr/>
      </dsp:nvSpPr>
      <dsp:spPr>
        <a:xfrm rot="1247447">
          <a:off x="688624" y="814102"/>
          <a:ext cx="269645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269645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DF533-111F-4834-89FD-BFB663FDBE81}">
      <dsp:nvSpPr>
        <dsp:cNvPr id="0" name=""/>
        <dsp:cNvSpPr/>
      </dsp:nvSpPr>
      <dsp:spPr>
        <a:xfrm rot="20352553">
          <a:off x="688624" y="589708"/>
          <a:ext cx="269645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269645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E0D70D-22A8-408A-B349-96277AECD434}">
      <dsp:nvSpPr>
        <dsp:cNvPr id="0" name=""/>
        <dsp:cNvSpPr/>
      </dsp:nvSpPr>
      <dsp:spPr>
        <a:xfrm rot="18052791">
          <a:off x="548742" y="390438"/>
          <a:ext cx="330920" cy="43989"/>
        </a:xfrm>
        <a:custGeom>
          <a:avLst/>
          <a:gdLst/>
          <a:ahLst/>
          <a:cxnLst/>
          <a:rect l="0" t="0" r="0" b="0"/>
          <a:pathLst>
            <a:path>
              <a:moveTo>
                <a:pt x="0" y="21994"/>
              </a:moveTo>
              <a:lnTo>
                <a:pt x="330920" y="2199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A9554-B207-4C5A-B530-5D885EFB1EBC}">
      <dsp:nvSpPr>
        <dsp:cNvPr id="0" name=""/>
        <dsp:cNvSpPr/>
      </dsp:nvSpPr>
      <dsp:spPr>
        <a:xfrm>
          <a:off x="285854" y="481812"/>
          <a:ext cx="484175" cy="48417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9D7B0-9587-4241-AE54-2AE5C0E3C056}">
      <dsp:nvSpPr>
        <dsp:cNvPr id="0" name=""/>
        <dsp:cNvSpPr/>
      </dsp:nvSpPr>
      <dsp:spPr>
        <a:xfrm>
          <a:off x="728420" y="513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70963" y="43056"/>
        <a:ext cx="205419" cy="205419"/>
      </dsp:txXfrm>
    </dsp:sp>
    <dsp:sp modelId="{A8179A18-F28A-4326-A423-92C0D7D2FF85}">
      <dsp:nvSpPr>
        <dsp:cNvPr id="0" name=""/>
        <dsp:cNvSpPr/>
      </dsp:nvSpPr>
      <dsp:spPr>
        <a:xfrm>
          <a:off x="940031" y="367035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982574" y="409578"/>
        <a:ext cx="205419" cy="205419"/>
      </dsp:txXfrm>
    </dsp:sp>
    <dsp:sp modelId="{E4978CDE-BD5D-4C15-B93F-8C406AB04A72}">
      <dsp:nvSpPr>
        <dsp:cNvPr id="0" name=""/>
        <dsp:cNvSpPr/>
      </dsp:nvSpPr>
      <dsp:spPr>
        <a:xfrm>
          <a:off x="940031" y="790259"/>
          <a:ext cx="290505" cy="290505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982574" y="832802"/>
        <a:ext cx="205419" cy="205419"/>
      </dsp:txXfrm>
    </dsp:sp>
    <dsp:sp modelId="{97388DC8-C4ED-4C37-BBD4-6AC410333C11}">
      <dsp:nvSpPr>
        <dsp:cNvPr id="0" name=""/>
        <dsp:cNvSpPr/>
      </dsp:nvSpPr>
      <dsp:spPr>
        <a:xfrm>
          <a:off x="728420" y="1156781"/>
          <a:ext cx="290505" cy="290505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770963" y="1199324"/>
        <a:ext cx="205419" cy="2054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ECE5E-1C0E-42A9-AD4E-AB6455158FC1}">
      <dsp:nvSpPr>
        <dsp:cNvPr id="0" name=""/>
        <dsp:cNvSpPr/>
      </dsp:nvSpPr>
      <dsp:spPr>
        <a:xfrm rot="1304646">
          <a:off x="1430074" y="2389586"/>
          <a:ext cx="1086192" cy="68027"/>
        </a:xfrm>
        <a:custGeom>
          <a:avLst/>
          <a:gdLst/>
          <a:ahLst/>
          <a:cxnLst/>
          <a:rect l="0" t="0" r="0" b="0"/>
          <a:pathLst>
            <a:path>
              <a:moveTo>
                <a:pt x="0" y="34013"/>
              </a:moveTo>
              <a:lnTo>
                <a:pt x="1086192" y="3401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C31B54-751F-451E-AC28-81C6049B964D}">
      <dsp:nvSpPr>
        <dsp:cNvPr id="0" name=""/>
        <dsp:cNvSpPr/>
      </dsp:nvSpPr>
      <dsp:spPr>
        <a:xfrm rot="20915374">
          <a:off x="1458076" y="1718622"/>
          <a:ext cx="1076723" cy="68027"/>
        </a:xfrm>
        <a:custGeom>
          <a:avLst/>
          <a:gdLst/>
          <a:ahLst/>
          <a:cxnLst/>
          <a:rect l="0" t="0" r="0" b="0"/>
          <a:pathLst>
            <a:path>
              <a:moveTo>
                <a:pt x="0" y="34013"/>
              </a:moveTo>
              <a:lnTo>
                <a:pt x="1076723" y="3401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3CD4B-8D60-45B2-A51C-D44DA78DF120}">
      <dsp:nvSpPr>
        <dsp:cNvPr id="0" name=""/>
        <dsp:cNvSpPr/>
      </dsp:nvSpPr>
      <dsp:spPr>
        <a:xfrm rot="19169881">
          <a:off x="1345696" y="1097189"/>
          <a:ext cx="1026811" cy="68027"/>
        </a:xfrm>
        <a:custGeom>
          <a:avLst/>
          <a:gdLst/>
          <a:ahLst/>
          <a:cxnLst/>
          <a:rect l="0" t="0" r="0" b="0"/>
          <a:pathLst>
            <a:path>
              <a:moveTo>
                <a:pt x="0" y="34013"/>
              </a:moveTo>
              <a:lnTo>
                <a:pt x="1026811" y="34013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14AF59-20A6-4A3E-8203-67C7F9BF541B}">
      <dsp:nvSpPr>
        <dsp:cNvPr id="0" name=""/>
        <dsp:cNvSpPr/>
      </dsp:nvSpPr>
      <dsp:spPr>
        <a:xfrm>
          <a:off x="228607" y="1142998"/>
          <a:ext cx="1727894" cy="1727894"/>
        </a:xfrm>
        <a:prstGeom prst="ellipse">
          <a:avLst/>
        </a:prstGeom>
        <a:solidFill>
          <a:schemeClr val="accent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78A60-6881-4166-B894-C40F49050857}">
      <dsp:nvSpPr>
        <dsp:cNvPr id="0" name=""/>
        <dsp:cNvSpPr/>
      </dsp:nvSpPr>
      <dsp:spPr>
        <a:xfrm>
          <a:off x="2133598" y="1"/>
          <a:ext cx="967288" cy="967288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accent1"/>
              </a:solidFill>
            </a:rPr>
            <a:t>Domain Bacteria</a:t>
          </a:r>
          <a:endParaRPr lang="en-US" sz="1500" kern="1200" dirty="0">
            <a:solidFill>
              <a:schemeClr val="accent1"/>
            </a:solidFill>
          </a:endParaRPr>
        </a:p>
      </dsp:txBody>
      <dsp:txXfrm>
        <a:off x="2275254" y="141657"/>
        <a:ext cx="683976" cy="683976"/>
      </dsp:txXfrm>
    </dsp:sp>
    <dsp:sp modelId="{5F378DF5-1E06-4BE9-9865-DA9897679E9F}">
      <dsp:nvSpPr>
        <dsp:cNvPr id="0" name=""/>
        <dsp:cNvSpPr/>
      </dsp:nvSpPr>
      <dsp:spPr>
        <a:xfrm>
          <a:off x="2514599" y="1066802"/>
          <a:ext cx="967288" cy="967288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accent1"/>
              </a:solidFill>
            </a:rPr>
            <a:t>Domain Archaea</a:t>
          </a:r>
          <a:endParaRPr lang="en-US" sz="1500" kern="1200" dirty="0">
            <a:solidFill>
              <a:schemeClr val="accent1"/>
            </a:solidFill>
          </a:endParaRPr>
        </a:p>
      </dsp:txBody>
      <dsp:txXfrm>
        <a:off x="2656255" y="1208458"/>
        <a:ext cx="683976" cy="683976"/>
      </dsp:txXfrm>
    </dsp:sp>
    <dsp:sp modelId="{5A0A54EE-8ED9-423B-961A-566C6C58267C}">
      <dsp:nvSpPr>
        <dsp:cNvPr id="0" name=""/>
        <dsp:cNvSpPr/>
      </dsp:nvSpPr>
      <dsp:spPr>
        <a:xfrm>
          <a:off x="2438395" y="2327700"/>
          <a:ext cx="1013911" cy="967288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accent1"/>
              </a:solidFill>
            </a:rPr>
            <a:t>Domain Eukarya</a:t>
          </a:r>
          <a:endParaRPr lang="en-US" sz="1500" kern="1200" dirty="0">
            <a:solidFill>
              <a:schemeClr val="accent1"/>
            </a:solidFill>
          </a:endParaRPr>
        </a:p>
      </dsp:txBody>
      <dsp:txXfrm>
        <a:off x="2586879" y="2469356"/>
        <a:ext cx="716943" cy="6839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A6A95-7175-4E48-A870-1B44AD24B75C}">
      <dsp:nvSpPr>
        <dsp:cNvPr id="0" name=""/>
        <dsp:cNvSpPr/>
      </dsp:nvSpPr>
      <dsp:spPr>
        <a:xfrm rot="2783220">
          <a:off x="1400069" y="3740335"/>
          <a:ext cx="1218077" cy="69257"/>
        </a:xfrm>
        <a:custGeom>
          <a:avLst/>
          <a:gdLst/>
          <a:ahLst/>
          <a:cxnLst/>
          <a:rect l="0" t="0" r="0" b="0"/>
          <a:pathLst>
            <a:path>
              <a:moveTo>
                <a:pt x="0" y="34628"/>
              </a:moveTo>
              <a:lnTo>
                <a:pt x="1218077" y="346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C92C73-A0E6-4B67-988E-11CD0EB74BE7}">
      <dsp:nvSpPr>
        <dsp:cNvPr id="0" name=""/>
        <dsp:cNvSpPr/>
      </dsp:nvSpPr>
      <dsp:spPr>
        <a:xfrm rot="1242207">
          <a:off x="1572116" y="3149553"/>
          <a:ext cx="1499697" cy="69257"/>
        </a:xfrm>
        <a:custGeom>
          <a:avLst/>
          <a:gdLst/>
          <a:ahLst/>
          <a:cxnLst/>
          <a:rect l="0" t="0" r="0" b="0"/>
          <a:pathLst>
            <a:path>
              <a:moveTo>
                <a:pt x="0" y="34628"/>
              </a:moveTo>
              <a:lnTo>
                <a:pt x="1499697" y="346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53CC1E-B611-47BE-BE8D-F77B60FF1D56}">
      <dsp:nvSpPr>
        <dsp:cNvPr id="0" name=""/>
        <dsp:cNvSpPr/>
      </dsp:nvSpPr>
      <dsp:spPr>
        <a:xfrm rot="21157172">
          <a:off x="1614215" y="2447907"/>
          <a:ext cx="1526819" cy="69257"/>
        </a:xfrm>
        <a:custGeom>
          <a:avLst/>
          <a:gdLst/>
          <a:ahLst/>
          <a:cxnLst/>
          <a:rect l="0" t="0" r="0" b="0"/>
          <a:pathLst>
            <a:path>
              <a:moveTo>
                <a:pt x="0" y="34628"/>
              </a:moveTo>
              <a:lnTo>
                <a:pt x="1526819" y="346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138E67-6FB6-4BAA-8983-D7810F1F42B7}">
      <dsp:nvSpPr>
        <dsp:cNvPr id="0" name=""/>
        <dsp:cNvSpPr/>
      </dsp:nvSpPr>
      <dsp:spPr>
        <a:xfrm rot="19488541">
          <a:off x="1508072" y="1807365"/>
          <a:ext cx="1230734" cy="69257"/>
        </a:xfrm>
        <a:custGeom>
          <a:avLst/>
          <a:gdLst/>
          <a:ahLst/>
          <a:cxnLst/>
          <a:rect l="0" t="0" r="0" b="0"/>
          <a:pathLst>
            <a:path>
              <a:moveTo>
                <a:pt x="0" y="34628"/>
              </a:moveTo>
              <a:lnTo>
                <a:pt x="1230734" y="346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BE0C23-BA8E-45AD-ACA9-93EED66B533E}">
      <dsp:nvSpPr>
        <dsp:cNvPr id="0" name=""/>
        <dsp:cNvSpPr/>
      </dsp:nvSpPr>
      <dsp:spPr>
        <a:xfrm>
          <a:off x="657" y="1714127"/>
          <a:ext cx="1905744" cy="1905744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4A9A78-745A-4802-957E-D6C69424C30C}">
      <dsp:nvSpPr>
        <dsp:cNvPr id="0" name=""/>
        <dsp:cNvSpPr/>
      </dsp:nvSpPr>
      <dsp:spPr>
        <a:xfrm>
          <a:off x="2528849" y="646515"/>
          <a:ext cx="1066849" cy="1066849"/>
        </a:xfrm>
        <a:prstGeom prst="ellipse">
          <a:avLst/>
        </a:prstGeom>
        <a:solidFill>
          <a:srgbClr val="2907F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PROTISTA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685085" y="802751"/>
        <a:ext cx="754377" cy="754377"/>
      </dsp:txXfrm>
    </dsp:sp>
    <dsp:sp modelId="{BC77F2AC-2E53-402D-866D-473DC4F2B69A}">
      <dsp:nvSpPr>
        <dsp:cNvPr id="0" name=""/>
        <dsp:cNvSpPr/>
      </dsp:nvSpPr>
      <dsp:spPr>
        <a:xfrm>
          <a:off x="3130290" y="1782522"/>
          <a:ext cx="1066849" cy="1066849"/>
        </a:xfrm>
        <a:prstGeom prst="ellips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FUNGI</a:t>
          </a:r>
          <a:endParaRPr lang="en-US" sz="1400" kern="1200" dirty="0"/>
        </a:p>
      </dsp:txBody>
      <dsp:txXfrm>
        <a:off x="3286526" y="1938758"/>
        <a:ext cx="754377" cy="754377"/>
      </dsp:txXfrm>
    </dsp:sp>
    <dsp:sp modelId="{C9106996-CC0B-4823-8B14-3D43214A796F}">
      <dsp:nvSpPr>
        <dsp:cNvPr id="0" name=""/>
        <dsp:cNvSpPr/>
      </dsp:nvSpPr>
      <dsp:spPr>
        <a:xfrm>
          <a:off x="2988943" y="3104434"/>
          <a:ext cx="1066849" cy="1066849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PLANTAE</a:t>
          </a:r>
          <a:endParaRPr lang="en-US" sz="1400" kern="1200" dirty="0"/>
        </a:p>
      </dsp:txBody>
      <dsp:txXfrm>
        <a:off x="3145179" y="3260670"/>
        <a:ext cx="754377" cy="754377"/>
      </dsp:txXfrm>
    </dsp:sp>
    <dsp:sp modelId="{FA78BFC8-0BEC-4315-A8CA-A2B859A18A7F}">
      <dsp:nvSpPr>
        <dsp:cNvPr id="0" name=""/>
        <dsp:cNvSpPr/>
      </dsp:nvSpPr>
      <dsp:spPr>
        <a:xfrm>
          <a:off x="2263736" y="4068700"/>
          <a:ext cx="1066849" cy="1066849"/>
        </a:xfrm>
        <a:prstGeom prst="ellipse">
          <a:avLst/>
        </a:prstGeom>
        <a:solidFill>
          <a:srgbClr val="FF0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ANIMALIA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419972" y="4224936"/>
        <a:ext cx="754377" cy="7543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09320-0241-42B1-8021-8DB1EC5FDECE}">
      <dsp:nvSpPr>
        <dsp:cNvPr id="0" name=""/>
        <dsp:cNvSpPr/>
      </dsp:nvSpPr>
      <dsp:spPr>
        <a:xfrm rot="3529113">
          <a:off x="458369" y="1040708"/>
          <a:ext cx="349017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349017" y="2412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D47A0-6BA5-4262-B7E4-D4F483E371E2}">
      <dsp:nvSpPr>
        <dsp:cNvPr id="0" name=""/>
        <dsp:cNvSpPr/>
      </dsp:nvSpPr>
      <dsp:spPr>
        <a:xfrm rot="1239019">
          <a:off x="601014" y="835302"/>
          <a:ext cx="288149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288149" y="2412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58478-018C-4CA6-933C-78741A2F5A2E}">
      <dsp:nvSpPr>
        <dsp:cNvPr id="0" name=""/>
        <dsp:cNvSpPr/>
      </dsp:nvSpPr>
      <dsp:spPr>
        <a:xfrm rot="20360981">
          <a:off x="601014" y="604350"/>
          <a:ext cx="288149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288149" y="2412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503DC0-0940-4507-8A8E-A8F2865B1595}">
      <dsp:nvSpPr>
        <dsp:cNvPr id="0" name=""/>
        <dsp:cNvSpPr/>
      </dsp:nvSpPr>
      <dsp:spPr>
        <a:xfrm rot="18070887">
          <a:off x="458369" y="398944"/>
          <a:ext cx="349017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349017" y="2412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B1B1A-5F5E-4C21-8AC8-FF45C97B0D93}">
      <dsp:nvSpPr>
        <dsp:cNvPr id="0" name=""/>
        <dsp:cNvSpPr/>
      </dsp:nvSpPr>
      <dsp:spPr>
        <a:xfrm>
          <a:off x="193567" y="498832"/>
          <a:ext cx="490239" cy="490239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CB3BA-1C94-40F6-84B7-A4D54A8F9F61}">
      <dsp:nvSpPr>
        <dsp:cNvPr id="0" name=""/>
        <dsp:cNvSpPr/>
      </dsp:nvSpPr>
      <dsp:spPr>
        <a:xfrm>
          <a:off x="652305" y="876"/>
          <a:ext cx="294143" cy="294143"/>
        </a:xfrm>
        <a:prstGeom prst="ellipse">
          <a:avLst/>
        </a:prstGeom>
        <a:solidFill>
          <a:srgbClr val="2907F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solidFill>
              <a:schemeClr val="bg1"/>
            </a:solidFill>
          </a:endParaRPr>
        </a:p>
      </dsp:txBody>
      <dsp:txXfrm>
        <a:off x="695381" y="43952"/>
        <a:ext cx="207991" cy="207991"/>
      </dsp:txXfrm>
    </dsp:sp>
    <dsp:sp modelId="{F7A8C808-6135-4869-9FB7-E717CCD16188}">
      <dsp:nvSpPr>
        <dsp:cNvPr id="0" name=""/>
        <dsp:cNvSpPr/>
      </dsp:nvSpPr>
      <dsp:spPr>
        <a:xfrm>
          <a:off x="870458" y="378727"/>
          <a:ext cx="294143" cy="294143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913534" y="421803"/>
        <a:ext cx="207991" cy="207991"/>
      </dsp:txXfrm>
    </dsp:sp>
    <dsp:sp modelId="{4E7993DB-EE3B-4224-BDD8-0D0C9DF8ADD7}">
      <dsp:nvSpPr>
        <dsp:cNvPr id="0" name=""/>
        <dsp:cNvSpPr/>
      </dsp:nvSpPr>
      <dsp:spPr>
        <a:xfrm>
          <a:off x="870458" y="815033"/>
          <a:ext cx="294143" cy="294143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913534" y="858109"/>
        <a:ext cx="207991" cy="207991"/>
      </dsp:txXfrm>
    </dsp:sp>
    <dsp:sp modelId="{54D07CF5-E289-4552-959E-C6E243B2BC29}">
      <dsp:nvSpPr>
        <dsp:cNvPr id="0" name=""/>
        <dsp:cNvSpPr/>
      </dsp:nvSpPr>
      <dsp:spPr>
        <a:xfrm>
          <a:off x="652305" y="1192885"/>
          <a:ext cx="294143" cy="294143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695381" y="1235961"/>
        <a:ext cx="207991" cy="2079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09320-0241-42B1-8021-8DB1EC5FDECE}">
      <dsp:nvSpPr>
        <dsp:cNvPr id="0" name=""/>
        <dsp:cNvSpPr/>
      </dsp:nvSpPr>
      <dsp:spPr>
        <a:xfrm rot="3529113">
          <a:off x="458369" y="1040708"/>
          <a:ext cx="349017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349017" y="2412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D47A0-6BA5-4262-B7E4-D4F483E371E2}">
      <dsp:nvSpPr>
        <dsp:cNvPr id="0" name=""/>
        <dsp:cNvSpPr/>
      </dsp:nvSpPr>
      <dsp:spPr>
        <a:xfrm rot="1239019">
          <a:off x="601014" y="835302"/>
          <a:ext cx="288149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288149" y="2412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58478-018C-4CA6-933C-78741A2F5A2E}">
      <dsp:nvSpPr>
        <dsp:cNvPr id="0" name=""/>
        <dsp:cNvSpPr/>
      </dsp:nvSpPr>
      <dsp:spPr>
        <a:xfrm rot="20360981">
          <a:off x="601014" y="604350"/>
          <a:ext cx="288149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288149" y="2412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503DC0-0940-4507-8A8E-A8F2865B1595}">
      <dsp:nvSpPr>
        <dsp:cNvPr id="0" name=""/>
        <dsp:cNvSpPr/>
      </dsp:nvSpPr>
      <dsp:spPr>
        <a:xfrm rot="18070887">
          <a:off x="458369" y="398944"/>
          <a:ext cx="349017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349017" y="2412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B1B1A-5F5E-4C21-8AC8-FF45C97B0D93}">
      <dsp:nvSpPr>
        <dsp:cNvPr id="0" name=""/>
        <dsp:cNvSpPr/>
      </dsp:nvSpPr>
      <dsp:spPr>
        <a:xfrm>
          <a:off x="193567" y="498832"/>
          <a:ext cx="490239" cy="490239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CB3BA-1C94-40F6-84B7-A4D54A8F9F61}">
      <dsp:nvSpPr>
        <dsp:cNvPr id="0" name=""/>
        <dsp:cNvSpPr/>
      </dsp:nvSpPr>
      <dsp:spPr>
        <a:xfrm>
          <a:off x="652305" y="876"/>
          <a:ext cx="294143" cy="294143"/>
        </a:xfrm>
        <a:prstGeom prst="ellipse">
          <a:avLst/>
        </a:prstGeom>
        <a:solidFill>
          <a:srgbClr val="2907F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solidFill>
              <a:schemeClr val="bg1"/>
            </a:solidFill>
          </a:endParaRPr>
        </a:p>
      </dsp:txBody>
      <dsp:txXfrm>
        <a:off x="695381" y="43952"/>
        <a:ext cx="207991" cy="207991"/>
      </dsp:txXfrm>
    </dsp:sp>
    <dsp:sp modelId="{F7A8C808-6135-4869-9FB7-E717CCD16188}">
      <dsp:nvSpPr>
        <dsp:cNvPr id="0" name=""/>
        <dsp:cNvSpPr/>
      </dsp:nvSpPr>
      <dsp:spPr>
        <a:xfrm>
          <a:off x="870458" y="378727"/>
          <a:ext cx="294143" cy="294143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913534" y="421803"/>
        <a:ext cx="207991" cy="207991"/>
      </dsp:txXfrm>
    </dsp:sp>
    <dsp:sp modelId="{4E7993DB-EE3B-4224-BDD8-0D0C9DF8ADD7}">
      <dsp:nvSpPr>
        <dsp:cNvPr id="0" name=""/>
        <dsp:cNvSpPr/>
      </dsp:nvSpPr>
      <dsp:spPr>
        <a:xfrm>
          <a:off x="870458" y="815033"/>
          <a:ext cx="294143" cy="294143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913534" y="858109"/>
        <a:ext cx="207991" cy="207991"/>
      </dsp:txXfrm>
    </dsp:sp>
    <dsp:sp modelId="{54D07CF5-E289-4552-959E-C6E243B2BC29}">
      <dsp:nvSpPr>
        <dsp:cNvPr id="0" name=""/>
        <dsp:cNvSpPr/>
      </dsp:nvSpPr>
      <dsp:spPr>
        <a:xfrm>
          <a:off x="652305" y="1192885"/>
          <a:ext cx="294143" cy="294143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695381" y="1235961"/>
        <a:ext cx="207991" cy="2079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09320-0241-42B1-8021-8DB1EC5FDECE}">
      <dsp:nvSpPr>
        <dsp:cNvPr id="0" name=""/>
        <dsp:cNvSpPr/>
      </dsp:nvSpPr>
      <dsp:spPr>
        <a:xfrm rot="3529113">
          <a:off x="458369" y="1040708"/>
          <a:ext cx="349017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349017" y="2412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D47A0-6BA5-4262-B7E4-D4F483E371E2}">
      <dsp:nvSpPr>
        <dsp:cNvPr id="0" name=""/>
        <dsp:cNvSpPr/>
      </dsp:nvSpPr>
      <dsp:spPr>
        <a:xfrm rot="1239019">
          <a:off x="601014" y="835302"/>
          <a:ext cx="288149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288149" y="2412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58478-018C-4CA6-933C-78741A2F5A2E}">
      <dsp:nvSpPr>
        <dsp:cNvPr id="0" name=""/>
        <dsp:cNvSpPr/>
      </dsp:nvSpPr>
      <dsp:spPr>
        <a:xfrm rot="20360981">
          <a:off x="601014" y="604350"/>
          <a:ext cx="288149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288149" y="2412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503DC0-0940-4507-8A8E-A8F2865B1595}">
      <dsp:nvSpPr>
        <dsp:cNvPr id="0" name=""/>
        <dsp:cNvSpPr/>
      </dsp:nvSpPr>
      <dsp:spPr>
        <a:xfrm rot="18070887">
          <a:off x="458369" y="398944"/>
          <a:ext cx="349017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349017" y="2412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B1B1A-5F5E-4C21-8AC8-FF45C97B0D93}">
      <dsp:nvSpPr>
        <dsp:cNvPr id="0" name=""/>
        <dsp:cNvSpPr/>
      </dsp:nvSpPr>
      <dsp:spPr>
        <a:xfrm>
          <a:off x="193567" y="498832"/>
          <a:ext cx="490239" cy="490239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CB3BA-1C94-40F6-84B7-A4D54A8F9F61}">
      <dsp:nvSpPr>
        <dsp:cNvPr id="0" name=""/>
        <dsp:cNvSpPr/>
      </dsp:nvSpPr>
      <dsp:spPr>
        <a:xfrm>
          <a:off x="652305" y="876"/>
          <a:ext cx="294143" cy="294143"/>
        </a:xfrm>
        <a:prstGeom prst="ellipse">
          <a:avLst/>
        </a:prstGeom>
        <a:solidFill>
          <a:srgbClr val="2907F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solidFill>
              <a:schemeClr val="bg1"/>
            </a:solidFill>
          </a:endParaRPr>
        </a:p>
      </dsp:txBody>
      <dsp:txXfrm>
        <a:off x="695381" y="43952"/>
        <a:ext cx="207991" cy="207991"/>
      </dsp:txXfrm>
    </dsp:sp>
    <dsp:sp modelId="{F7A8C808-6135-4869-9FB7-E717CCD16188}">
      <dsp:nvSpPr>
        <dsp:cNvPr id="0" name=""/>
        <dsp:cNvSpPr/>
      </dsp:nvSpPr>
      <dsp:spPr>
        <a:xfrm>
          <a:off x="870458" y="378727"/>
          <a:ext cx="294143" cy="294143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913534" y="421803"/>
        <a:ext cx="207991" cy="207991"/>
      </dsp:txXfrm>
    </dsp:sp>
    <dsp:sp modelId="{4E7993DB-EE3B-4224-BDD8-0D0C9DF8ADD7}">
      <dsp:nvSpPr>
        <dsp:cNvPr id="0" name=""/>
        <dsp:cNvSpPr/>
      </dsp:nvSpPr>
      <dsp:spPr>
        <a:xfrm>
          <a:off x="870458" y="815033"/>
          <a:ext cx="294143" cy="294143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913534" y="858109"/>
        <a:ext cx="207991" cy="207991"/>
      </dsp:txXfrm>
    </dsp:sp>
    <dsp:sp modelId="{54D07CF5-E289-4552-959E-C6E243B2BC29}">
      <dsp:nvSpPr>
        <dsp:cNvPr id="0" name=""/>
        <dsp:cNvSpPr/>
      </dsp:nvSpPr>
      <dsp:spPr>
        <a:xfrm>
          <a:off x="652305" y="1192885"/>
          <a:ext cx="294143" cy="294143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695381" y="1235961"/>
        <a:ext cx="207991" cy="20799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09320-0241-42B1-8021-8DB1EC5FDECE}">
      <dsp:nvSpPr>
        <dsp:cNvPr id="0" name=""/>
        <dsp:cNvSpPr/>
      </dsp:nvSpPr>
      <dsp:spPr>
        <a:xfrm rot="3529113">
          <a:off x="458369" y="1040708"/>
          <a:ext cx="349017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349017" y="2412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D47A0-6BA5-4262-B7E4-D4F483E371E2}">
      <dsp:nvSpPr>
        <dsp:cNvPr id="0" name=""/>
        <dsp:cNvSpPr/>
      </dsp:nvSpPr>
      <dsp:spPr>
        <a:xfrm rot="1239019">
          <a:off x="601014" y="835302"/>
          <a:ext cx="288149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288149" y="2412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58478-018C-4CA6-933C-78741A2F5A2E}">
      <dsp:nvSpPr>
        <dsp:cNvPr id="0" name=""/>
        <dsp:cNvSpPr/>
      </dsp:nvSpPr>
      <dsp:spPr>
        <a:xfrm rot="20360981">
          <a:off x="601014" y="604350"/>
          <a:ext cx="288149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288149" y="2412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503DC0-0940-4507-8A8E-A8F2865B1595}">
      <dsp:nvSpPr>
        <dsp:cNvPr id="0" name=""/>
        <dsp:cNvSpPr/>
      </dsp:nvSpPr>
      <dsp:spPr>
        <a:xfrm rot="18070887">
          <a:off x="458369" y="398944"/>
          <a:ext cx="349017" cy="48251"/>
        </a:xfrm>
        <a:custGeom>
          <a:avLst/>
          <a:gdLst/>
          <a:ahLst/>
          <a:cxnLst/>
          <a:rect l="0" t="0" r="0" b="0"/>
          <a:pathLst>
            <a:path>
              <a:moveTo>
                <a:pt x="0" y="24125"/>
              </a:moveTo>
              <a:lnTo>
                <a:pt x="349017" y="2412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B1B1A-5F5E-4C21-8AC8-FF45C97B0D93}">
      <dsp:nvSpPr>
        <dsp:cNvPr id="0" name=""/>
        <dsp:cNvSpPr/>
      </dsp:nvSpPr>
      <dsp:spPr>
        <a:xfrm>
          <a:off x="193567" y="498832"/>
          <a:ext cx="490239" cy="490239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CB3BA-1C94-40F6-84B7-A4D54A8F9F61}">
      <dsp:nvSpPr>
        <dsp:cNvPr id="0" name=""/>
        <dsp:cNvSpPr/>
      </dsp:nvSpPr>
      <dsp:spPr>
        <a:xfrm>
          <a:off x="652305" y="876"/>
          <a:ext cx="294143" cy="294143"/>
        </a:xfrm>
        <a:prstGeom prst="ellipse">
          <a:avLst/>
        </a:prstGeom>
        <a:solidFill>
          <a:srgbClr val="2907F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solidFill>
              <a:schemeClr val="bg1"/>
            </a:solidFill>
          </a:endParaRPr>
        </a:p>
      </dsp:txBody>
      <dsp:txXfrm>
        <a:off x="695381" y="43952"/>
        <a:ext cx="207991" cy="207991"/>
      </dsp:txXfrm>
    </dsp:sp>
    <dsp:sp modelId="{F7A8C808-6135-4869-9FB7-E717CCD16188}">
      <dsp:nvSpPr>
        <dsp:cNvPr id="0" name=""/>
        <dsp:cNvSpPr/>
      </dsp:nvSpPr>
      <dsp:spPr>
        <a:xfrm>
          <a:off x="870458" y="378727"/>
          <a:ext cx="294143" cy="294143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913534" y="421803"/>
        <a:ext cx="207991" cy="207991"/>
      </dsp:txXfrm>
    </dsp:sp>
    <dsp:sp modelId="{4E7993DB-EE3B-4224-BDD8-0D0C9DF8ADD7}">
      <dsp:nvSpPr>
        <dsp:cNvPr id="0" name=""/>
        <dsp:cNvSpPr/>
      </dsp:nvSpPr>
      <dsp:spPr>
        <a:xfrm>
          <a:off x="870458" y="815033"/>
          <a:ext cx="294143" cy="294143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913534" y="858109"/>
        <a:ext cx="207991" cy="207991"/>
      </dsp:txXfrm>
    </dsp:sp>
    <dsp:sp modelId="{54D07CF5-E289-4552-959E-C6E243B2BC29}">
      <dsp:nvSpPr>
        <dsp:cNvPr id="0" name=""/>
        <dsp:cNvSpPr/>
      </dsp:nvSpPr>
      <dsp:spPr>
        <a:xfrm>
          <a:off x="652305" y="1192885"/>
          <a:ext cx="294143" cy="294143"/>
        </a:xfrm>
        <a:prstGeom prst="ellipse">
          <a:avLst/>
        </a:prstGeom>
        <a:solidFill>
          <a:schemeClr val="tx1">
            <a:lumMod val="9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695381" y="1235961"/>
        <a:ext cx="207991" cy="20799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024F9-B70D-48F1-AAC9-390EB5154C36}">
      <dsp:nvSpPr>
        <dsp:cNvPr id="0" name=""/>
        <dsp:cNvSpPr/>
      </dsp:nvSpPr>
      <dsp:spPr>
        <a:xfrm rot="3484212">
          <a:off x="284766" y="1073705"/>
          <a:ext cx="384892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84892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1FFEDD-12C6-4CC9-95A5-1F1D9B50D668}">
      <dsp:nvSpPr>
        <dsp:cNvPr id="0" name=""/>
        <dsp:cNvSpPr/>
      </dsp:nvSpPr>
      <dsp:spPr>
        <a:xfrm rot="1218342">
          <a:off x="429647" y="859518"/>
          <a:ext cx="3272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27215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4A8556-66BD-4EEB-8A3A-14CFF34BCFB6}">
      <dsp:nvSpPr>
        <dsp:cNvPr id="0" name=""/>
        <dsp:cNvSpPr/>
      </dsp:nvSpPr>
      <dsp:spPr>
        <a:xfrm rot="20381658">
          <a:off x="429647" y="619524"/>
          <a:ext cx="327215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27215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E7B647-ADE0-4071-B2E2-4796214398AD}">
      <dsp:nvSpPr>
        <dsp:cNvPr id="0" name=""/>
        <dsp:cNvSpPr/>
      </dsp:nvSpPr>
      <dsp:spPr>
        <a:xfrm rot="18115788">
          <a:off x="284766" y="405338"/>
          <a:ext cx="384892" cy="57656"/>
        </a:xfrm>
        <a:custGeom>
          <a:avLst/>
          <a:gdLst/>
          <a:ahLst/>
          <a:cxnLst/>
          <a:rect l="0" t="0" r="0" b="0"/>
          <a:pathLst>
            <a:path>
              <a:moveTo>
                <a:pt x="0" y="28828"/>
              </a:moveTo>
              <a:lnTo>
                <a:pt x="384892" y="2882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15B654-49A9-43E0-BEA6-FF927435FAAB}">
      <dsp:nvSpPr>
        <dsp:cNvPr id="0" name=""/>
        <dsp:cNvSpPr/>
      </dsp:nvSpPr>
      <dsp:spPr>
        <a:xfrm>
          <a:off x="24882" y="524271"/>
          <a:ext cx="488156" cy="488156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D5CD9-2982-467F-976F-B0E6194B0EAF}">
      <dsp:nvSpPr>
        <dsp:cNvPr id="0" name=""/>
        <dsp:cNvSpPr/>
      </dsp:nvSpPr>
      <dsp:spPr>
        <a:xfrm>
          <a:off x="509999" y="102"/>
          <a:ext cx="292893" cy="29289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52892" y="42995"/>
        <a:ext cx="207107" cy="207107"/>
      </dsp:txXfrm>
    </dsp:sp>
    <dsp:sp modelId="{729A9F86-E43F-48BD-AAE3-D4E91CAAE8BC}">
      <dsp:nvSpPr>
        <dsp:cNvPr id="0" name=""/>
        <dsp:cNvSpPr/>
      </dsp:nvSpPr>
      <dsp:spPr>
        <a:xfrm>
          <a:off x="737594" y="394308"/>
          <a:ext cx="292893" cy="292893"/>
        </a:xfrm>
        <a:prstGeom prst="ellipse">
          <a:avLst/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780487" y="437201"/>
        <a:ext cx="207107" cy="207107"/>
      </dsp:txXfrm>
    </dsp:sp>
    <dsp:sp modelId="{71767D85-239D-445D-B069-EBCBE943A457}">
      <dsp:nvSpPr>
        <dsp:cNvPr id="0" name=""/>
        <dsp:cNvSpPr/>
      </dsp:nvSpPr>
      <dsp:spPr>
        <a:xfrm>
          <a:off x="737594" y="849497"/>
          <a:ext cx="292893" cy="29289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780487" y="892390"/>
        <a:ext cx="207107" cy="207107"/>
      </dsp:txXfrm>
    </dsp:sp>
    <dsp:sp modelId="{63AABAA8-9068-409F-A9E4-9636B20C73F7}">
      <dsp:nvSpPr>
        <dsp:cNvPr id="0" name=""/>
        <dsp:cNvSpPr/>
      </dsp:nvSpPr>
      <dsp:spPr>
        <a:xfrm>
          <a:off x="509999" y="1243703"/>
          <a:ext cx="292893" cy="292893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52892" y="1286596"/>
        <a:ext cx="207107" cy="207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A0033-0F17-4F3D-A480-E0D98B5638AE}" type="datetimeFigureOut">
              <a:rPr lang="en-US" smtClean="0"/>
              <a:t>5/27/2014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58A5A-2558-46FD-AA9E-8262F9AF6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90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58A5A-2558-46FD-AA9E-8262F9AF6F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04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5/27/2014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33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34.png"/><Relationship Id="rId9" Type="http://schemas.microsoft.com/office/2007/relationships/diagramDrawing" Target="../diagrams/drawin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6.gi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10" Type="http://schemas.microsoft.com/office/2007/relationships/hdphoto" Target="../media/hdphoto3.wdp"/><Relationship Id="rId4" Type="http://schemas.openxmlformats.org/officeDocument/2006/relationships/diagramLayout" Target="../diagrams/layout11.xml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11" Type="http://schemas.microsoft.com/office/2007/relationships/hdphoto" Target="../media/hdphoto4.wdp"/><Relationship Id="rId5" Type="http://schemas.openxmlformats.org/officeDocument/2006/relationships/diagramLayout" Target="../diagrams/layout12.xml"/><Relationship Id="rId10" Type="http://schemas.openxmlformats.org/officeDocument/2006/relationships/image" Target="../media/image42.png"/><Relationship Id="rId4" Type="http://schemas.openxmlformats.org/officeDocument/2006/relationships/diagramData" Target="../diagrams/data12.xml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13" Type="http://schemas.openxmlformats.org/officeDocument/2006/relationships/image" Target="../media/image50.jpeg"/><Relationship Id="rId3" Type="http://schemas.openxmlformats.org/officeDocument/2006/relationships/image" Target="../media/image46.png"/><Relationship Id="rId7" Type="http://schemas.openxmlformats.org/officeDocument/2006/relationships/diagramQuickStyle" Target="../diagrams/quickStyle14.xml"/><Relationship Id="rId12" Type="http://schemas.openxmlformats.org/officeDocument/2006/relationships/image" Target="../media/image49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4.xml"/><Relationship Id="rId11" Type="http://schemas.openxmlformats.org/officeDocument/2006/relationships/image" Target="../media/image48.jpeg"/><Relationship Id="rId5" Type="http://schemas.openxmlformats.org/officeDocument/2006/relationships/diagramData" Target="../diagrams/data14.xml"/><Relationship Id="rId10" Type="http://schemas.openxmlformats.org/officeDocument/2006/relationships/image" Target="../media/image47.jpg"/><Relationship Id="rId4" Type="http://schemas.microsoft.com/office/2007/relationships/hdphoto" Target="../media/hdphoto5.wdp"/><Relationship Id="rId9" Type="http://schemas.microsoft.com/office/2007/relationships/diagramDrawing" Target="../diagrams/drawing14.xml"/><Relationship Id="rId1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microsoft.com/office/2007/relationships/hdphoto" Target="../media/hdphoto5.wdp"/><Relationship Id="rId7" Type="http://schemas.openxmlformats.org/officeDocument/2006/relationships/diagramLayout" Target="../diagrams/layout1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5.xml"/><Relationship Id="rId11" Type="http://schemas.openxmlformats.org/officeDocument/2006/relationships/image" Target="../media/image53.png"/><Relationship Id="rId5" Type="http://schemas.microsoft.com/office/2007/relationships/hdphoto" Target="../media/hdphoto6.wdp"/><Relationship Id="rId10" Type="http://schemas.microsoft.com/office/2007/relationships/diagramDrawing" Target="../diagrams/drawing15.xml"/><Relationship Id="rId4" Type="http://schemas.openxmlformats.org/officeDocument/2006/relationships/image" Target="../media/image52.png"/><Relationship Id="rId9" Type="http://schemas.openxmlformats.org/officeDocument/2006/relationships/diagramColors" Target="../diagrams/colors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11" Type="http://schemas.microsoft.com/office/2007/relationships/hdphoto" Target="../media/hdphoto7.wdp"/><Relationship Id="rId5" Type="http://schemas.openxmlformats.org/officeDocument/2006/relationships/diagramQuickStyle" Target="../diagrams/quickStyle16.xml"/><Relationship Id="rId10" Type="http://schemas.openxmlformats.org/officeDocument/2006/relationships/image" Target="../media/image57.png"/><Relationship Id="rId4" Type="http://schemas.openxmlformats.org/officeDocument/2006/relationships/diagramLayout" Target="../diagrams/layout16.xml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59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utahscience.oremjr.alpine.k12.ut.us/sciber00/7th/classify/sciber/5king2.htm" TargetMode="External"/><Relationship Id="rId13" Type="http://schemas.openxmlformats.org/officeDocument/2006/relationships/image" Target="../media/image65.jp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openxmlformats.org/officeDocument/2006/relationships/image" Target="../media/image64.jpg"/><Relationship Id="rId2" Type="http://schemas.openxmlformats.org/officeDocument/2006/relationships/image" Target="../media/image61.jpeg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11" Type="http://schemas.openxmlformats.org/officeDocument/2006/relationships/image" Target="../media/image63.jpg"/><Relationship Id="rId5" Type="http://schemas.openxmlformats.org/officeDocument/2006/relationships/diagramQuickStyle" Target="../diagrams/quickStyle19.xml"/><Relationship Id="rId15" Type="http://schemas.openxmlformats.org/officeDocument/2006/relationships/image" Target="../media/image67.jpg"/><Relationship Id="rId10" Type="http://schemas.openxmlformats.org/officeDocument/2006/relationships/image" Target="../media/image62.jpeg"/><Relationship Id="rId4" Type="http://schemas.openxmlformats.org/officeDocument/2006/relationships/diagramLayout" Target="../diagrams/layout19.xml"/><Relationship Id="rId9" Type="http://schemas.openxmlformats.org/officeDocument/2006/relationships/hyperlink" Target="http://biologypro0.tripod.com/id2.html" TargetMode="External"/><Relationship Id="rId1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openxmlformats.org/officeDocument/2006/relationships/image" Target="../media/image82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73.png"/><Relationship Id="rId12" Type="http://schemas.openxmlformats.org/officeDocument/2006/relationships/image" Target="../media/image77.jpeg"/><Relationship Id="rId17" Type="http://schemas.microsoft.com/office/2007/relationships/hdphoto" Target="../media/hdphoto9.wdp"/><Relationship Id="rId2" Type="http://schemas.openxmlformats.org/officeDocument/2006/relationships/diagramData" Target="../diagrams/data23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11" Type="http://schemas.openxmlformats.org/officeDocument/2006/relationships/image" Target="../media/image76.png"/><Relationship Id="rId5" Type="http://schemas.openxmlformats.org/officeDocument/2006/relationships/diagramColors" Target="../diagrams/colors23.xml"/><Relationship Id="rId15" Type="http://schemas.openxmlformats.org/officeDocument/2006/relationships/image" Target="../media/image80.png"/><Relationship Id="rId10" Type="http://schemas.microsoft.com/office/2007/relationships/hdphoto" Target="../media/hdphoto8.wdp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75.png"/><Relationship Id="rId1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83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Domains and Kingdoms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 where we belong!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9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51740250"/>
              </p:ext>
            </p:extLst>
          </p:nvPr>
        </p:nvGraphicFramePr>
        <p:xfrm>
          <a:off x="3869055" y="1295400"/>
          <a:ext cx="49530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focus on Eukaryotes!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876800" cy="4525963"/>
          </a:xfrm>
        </p:spPr>
        <p:txBody>
          <a:bodyPr/>
          <a:lstStyle/>
          <a:p>
            <a:r>
              <a:rPr lang="en-US" dirty="0" smtClean="0"/>
              <a:t>We will introduce 4 kingdoms in the </a:t>
            </a:r>
            <a:r>
              <a:rPr lang="en-US" sz="3200" dirty="0" smtClean="0"/>
              <a:t>Domain Eukarya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Kingdom Protista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Kingdom Fungi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Kingdom Plantae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Kingdom Animalia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72890" y="3429000"/>
            <a:ext cx="1489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</a:rPr>
              <a:t>Domain Eukarya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5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t="12762" b="5445"/>
          <a:stretch/>
        </p:blipFill>
        <p:spPr bwMode="auto">
          <a:xfrm rot="5400000">
            <a:off x="-996406" y="1316893"/>
            <a:ext cx="6552214" cy="4223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2225661"/>
              </p:ext>
            </p:extLst>
          </p:nvPr>
        </p:nvGraphicFramePr>
        <p:xfrm>
          <a:off x="7280910" y="152400"/>
          <a:ext cx="1828800" cy="1487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4391315" y="4800600"/>
            <a:ext cx="4524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*</a:t>
            </a:r>
            <a:r>
              <a:rPr lang="en-US" sz="2400" dirty="0"/>
              <a:t>examples - amoeba, diatom, euglena, paramecium, some algae (unicellular), Chlorophyta: Kelp and other </a:t>
            </a:r>
            <a:r>
              <a:rPr lang="en-US" sz="2400" dirty="0" smtClean="0"/>
              <a:t>algae, etc.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391315" y="1828800"/>
            <a:ext cx="452408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i="1" dirty="0" smtClean="0"/>
              <a:t>Eukaryote </a:t>
            </a:r>
            <a:r>
              <a:rPr lang="en-US" sz="2600" b="1" i="1" dirty="0"/>
              <a:t>cells </a:t>
            </a:r>
            <a:endParaRPr lang="en-US" sz="26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i="1" dirty="0" smtClean="0"/>
              <a:t>1 </a:t>
            </a:r>
            <a:r>
              <a:rPr lang="en-US" sz="2600" b="1" i="1" dirty="0"/>
              <a:t>cell or </a:t>
            </a:r>
            <a:r>
              <a:rPr lang="en-US" sz="2600" b="1" i="1" dirty="0" smtClean="0"/>
              <a:t>more “colonial 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i="1" dirty="0" smtClean="0"/>
              <a:t>Mobile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i="1" dirty="0" smtClean="0"/>
              <a:t>Make </a:t>
            </a:r>
            <a:r>
              <a:rPr lang="en-US" sz="2600" b="1" i="1" dirty="0"/>
              <a:t>their own food and eat </a:t>
            </a:r>
            <a:r>
              <a:rPr lang="en-US" sz="2600" b="1" i="1" dirty="0" smtClean="0"/>
              <a:t>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i="1" dirty="0" smtClean="0"/>
              <a:t>Asexual, replicate by </a:t>
            </a:r>
            <a:r>
              <a:rPr lang="en-US" sz="2600" b="1" i="1" dirty="0"/>
              <a:t>fission</a:t>
            </a:r>
            <a:endParaRPr lang="en-US" sz="2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76200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smtClean="0"/>
              <a:t>Kingdom Protista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77842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8716" y="1215916"/>
            <a:ext cx="6362699" cy="4388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68580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Kingdom Protista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752601"/>
            <a:ext cx="4295485" cy="4724400"/>
          </a:xfrm>
        </p:spPr>
        <p:txBody>
          <a:bodyPr>
            <a:normAutofit/>
          </a:bodyPr>
          <a:lstStyle/>
          <a:p>
            <a:r>
              <a:rPr lang="en-US" sz="2600" i="1" dirty="0" smtClean="0"/>
              <a:t>Oldest</a:t>
            </a:r>
            <a:r>
              <a:rPr lang="en-US" sz="2600" dirty="0" smtClean="0"/>
              <a:t> </a:t>
            </a:r>
            <a:r>
              <a:rPr lang="en-US" sz="2600" dirty="0"/>
              <a:t>of the Eukarya. </a:t>
            </a:r>
          </a:p>
          <a:p>
            <a:r>
              <a:rPr lang="en-US" sz="2600" dirty="0" smtClean="0"/>
              <a:t>“</a:t>
            </a:r>
            <a:r>
              <a:rPr lang="en-US" sz="2600" dirty="0"/>
              <a:t>catch-all” </a:t>
            </a:r>
            <a:r>
              <a:rPr lang="en-US" sz="2600" dirty="0" smtClean="0"/>
              <a:t>group; cannot be </a:t>
            </a:r>
            <a:r>
              <a:rPr lang="en-US" sz="2600" dirty="0"/>
              <a:t>defined by shared derived </a:t>
            </a:r>
            <a:r>
              <a:rPr lang="en-US" sz="2600" dirty="0" smtClean="0"/>
              <a:t>characteristics</a:t>
            </a:r>
            <a:endParaRPr lang="en-US" sz="2600" dirty="0"/>
          </a:p>
          <a:p>
            <a:r>
              <a:rPr lang="en-US" sz="2600" dirty="0"/>
              <a:t> </a:t>
            </a:r>
            <a:r>
              <a:rPr lang="en-US" sz="2600" dirty="0" smtClean="0"/>
              <a:t>Most are </a:t>
            </a:r>
            <a:r>
              <a:rPr lang="en-US" sz="2600" b="1" dirty="0" smtClean="0"/>
              <a:t>U</a:t>
            </a:r>
            <a:r>
              <a:rPr lang="en-US" sz="2600" dirty="0" smtClean="0"/>
              <a:t>nicellular</a:t>
            </a:r>
          </a:p>
          <a:p>
            <a:pPr lvl="1"/>
            <a:r>
              <a:rPr lang="en-US" sz="2600" dirty="0" smtClean="0"/>
              <a:t>Seaweeds </a:t>
            </a:r>
            <a:r>
              <a:rPr lang="en-US" sz="2600" b="1" dirty="0"/>
              <a:t>algae</a:t>
            </a:r>
            <a:r>
              <a:rPr lang="en-US" sz="2600" dirty="0"/>
              <a:t> are multicellular, but do not </a:t>
            </a:r>
            <a:r>
              <a:rPr lang="en-US" sz="2600" dirty="0" smtClean="0"/>
              <a:t>have </a:t>
            </a:r>
            <a:r>
              <a:rPr lang="en-US" sz="2600" dirty="0"/>
              <a:t>specialized cells. 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45289538"/>
              </p:ext>
            </p:extLst>
          </p:nvPr>
        </p:nvGraphicFramePr>
        <p:xfrm>
          <a:off x="7280910" y="152400"/>
          <a:ext cx="1828800" cy="1487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597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1315" y="1828800"/>
            <a:ext cx="4524085" cy="4875814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The </a:t>
            </a:r>
            <a:r>
              <a:rPr lang="en-US" dirty="0"/>
              <a:t>simplest of the </a:t>
            </a:r>
            <a:r>
              <a:rPr lang="en-US" dirty="0" smtClean="0"/>
              <a:t>eukaryotes</a:t>
            </a:r>
          </a:p>
          <a:p>
            <a:pPr lvl="0"/>
            <a:r>
              <a:rPr lang="en-US" dirty="0" smtClean="0"/>
              <a:t>Put </a:t>
            </a:r>
            <a:r>
              <a:rPr lang="en-US" dirty="0"/>
              <a:t>together because they don't really seem to belong to any other </a:t>
            </a:r>
            <a:r>
              <a:rPr lang="en-US" dirty="0" smtClean="0"/>
              <a:t>group</a:t>
            </a:r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5" b="3802"/>
          <a:stretch/>
        </p:blipFill>
        <p:spPr bwMode="auto">
          <a:xfrm>
            <a:off x="168087" y="152399"/>
            <a:ext cx="4223228" cy="655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57000102"/>
              </p:ext>
            </p:extLst>
          </p:nvPr>
        </p:nvGraphicFramePr>
        <p:xfrm>
          <a:off x="7280910" y="152400"/>
          <a:ext cx="1828800" cy="1487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48200" y="1219200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/>
              <a:t>LEFTOVERS</a:t>
            </a:r>
            <a:endParaRPr lang="en-US" sz="26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68580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Kingdom Protista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42622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653682"/>
            <a:ext cx="4191000" cy="520431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Some </a:t>
            </a:r>
            <a:r>
              <a:rPr lang="en-US" dirty="0" smtClean="0"/>
              <a:t>perform photosynthesis </a:t>
            </a:r>
            <a:r>
              <a:rPr lang="en-US" dirty="0"/>
              <a:t>like </a:t>
            </a:r>
            <a:r>
              <a:rPr lang="en-US" dirty="0">
                <a:solidFill>
                  <a:srgbClr val="00B050"/>
                </a:solidFill>
              </a:rPr>
              <a:t>plants 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Others </a:t>
            </a:r>
            <a:r>
              <a:rPr lang="en-US" dirty="0"/>
              <a:t>move around </a:t>
            </a:r>
            <a:r>
              <a:rPr lang="en-US" dirty="0" smtClean="0"/>
              <a:t>like </a:t>
            </a:r>
            <a:r>
              <a:rPr lang="en-US" dirty="0" smtClean="0">
                <a:solidFill>
                  <a:srgbClr val="FF0000"/>
                </a:solidFill>
              </a:rPr>
              <a:t>animals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They are neither </a:t>
            </a:r>
            <a:r>
              <a:rPr lang="en-US" dirty="0"/>
              <a:t>plants nor </a:t>
            </a:r>
            <a:r>
              <a:rPr lang="en-US" dirty="0" smtClean="0"/>
              <a:t>animals; not </a:t>
            </a:r>
            <a:r>
              <a:rPr lang="en-US" dirty="0">
                <a:solidFill>
                  <a:schemeClr val="accent2"/>
                </a:solidFill>
              </a:rPr>
              <a:t>fungi</a:t>
            </a:r>
            <a:r>
              <a:rPr lang="en-US" dirty="0"/>
              <a:t> either!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You </a:t>
            </a:r>
            <a:r>
              <a:rPr lang="en-US" dirty="0"/>
              <a:t>might not think a tiny one-celled </a:t>
            </a:r>
            <a:r>
              <a:rPr lang="en-US" dirty="0">
                <a:solidFill>
                  <a:srgbClr val="00B0F0"/>
                </a:solidFill>
              </a:rPr>
              <a:t>amoeba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has </a:t>
            </a:r>
            <a:r>
              <a:rPr lang="en-US" dirty="0"/>
              <a:t>much in common with </a:t>
            </a:r>
            <a:r>
              <a:rPr lang="en-US" dirty="0" smtClean="0"/>
              <a:t>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00B050"/>
                </a:solidFill>
              </a:rPr>
              <a:t>giant </a:t>
            </a:r>
            <a:r>
              <a:rPr lang="en-US" dirty="0">
                <a:solidFill>
                  <a:srgbClr val="00B050"/>
                </a:solidFill>
              </a:rPr>
              <a:t>sea </a:t>
            </a:r>
            <a:r>
              <a:rPr lang="en-US" dirty="0" smtClean="0">
                <a:solidFill>
                  <a:srgbClr val="00B050"/>
                </a:solidFill>
              </a:rPr>
              <a:t>kelp</a:t>
            </a:r>
            <a:r>
              <a:rPr lang="en-US" dirty="0"/>
              <a:t>, </a:t>
            </a:r>
            <a:r>
              <a:rPr lang="en-US" dirty="0" smtClean="0"/>
              <a:t>but </a:t>
            </a:r>
            <a:r>
              <a:rPr lang="en-US" dirty="0"/>
              <a:t>they're both </a:t>
            </a:r>
            <a:r>
              <a:rPr lang="en-US" dirty="0" smtClean="0"/>
              <a:t>members </a:t>
            </a:r>
            <a:r>
              <a:rPr lang="en-US" dirty="0"/>
              <a:t>of </a:t>
            </a:r>
            <a:r>
              <a:rPr lang="en-US" dirty="0" smtClean="0"/>
              <a:t>this Kingdom!!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17"/>
          <a:stretch/>
        </p:blipFill>
        <p:spPr bwMode="auto">
          <a:xfrm>
            <a:off x="199490" y="212073"/>
            <a:ext cx="4524910" cy="641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381" y="1628282"/>
            <a:ext cx="701512" cy="71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19600"/>
            <a:ext cx="990601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 Arrow 4"/>
          <p:cNvSpPr/>
          <p:nvPr/>
        </p:nvSpPr>
        <p:spPr>
          <a:xfrm rot="1343046">
            <a:off x="3776655" y="5512941"/>
            <a:ext cx="1013925" cy="374709"/>
          </a:xfrm>
          <a:prstGeom prst="leftArrow">
            <a:avLst/>
          </a:prstGeom>
          <a:solidFill>
            <a:srgbClr val="2907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12172304">
            <a:off x="7067347" y="4419905"/>
            <a:ext cx="677380" cy="288898"/>
          </a:xfrm>
          <a:prstGeom prst="leftArrow">
            <a:avLst/>
          </a:prstGeom>
          <a:solidFill>
            <a:srgbClr val="2907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80318332"/>
              </p:ext>
            </p:extLst>
          </p:nvPr>
        </p:nvGraphicFramePr>
        <p:xfrm>
          <a:off x="7280910" y="152400"/>
          <a:ext cx="1828800" cy="1487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381000" y="76200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smtClean="0"/>
              <a:t>Kingdom Protista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0044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2"/>
          <a:stretch/>
        </p:blipFill>
        <p:spPr bwMode="auto">
          <a:xfrm>
            <a:off x="152400" y="139700"/>
            <a:ext cx="4408449" cy="657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948057716"/>
              </p:ext>
            </p:extLst>
          </p:nvPr>
        </p:nvGraphicFramePr>
        <p:xfrm>
          <a:off x="7391400" y="179039"/>
          <a:ext cx="1524000" cy="1536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64659" y="1219200"/>
            <a:ext cx="4426941" cy="42672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Eukaryote </a:t>
            </a:r>
            <a:r>
              <a:rPr lang="en-US" sz="2600" dirty="0"/>
              <a:t>cells </a:t>
            </a:r>
            <a:endParaRPr lang="en-US" sz="2600" dirty="0" smtClean="0"/>
          </a:p>
          <a:p>
            <a:r>
              <a:rPr lang="en-US" sz="2600" dirty="0" smtClean="0"/>
              <a:t>Multi-cellular </a:t>
            </a:r>
            <a:r>
              <a:rPr lang="en-US" sz="2600" dirty="0"/>
              <a:t>(</a:t>
            </a:r>
            <a:r>
              <a:rPr lang="en-US" sz="2600" dirty="0" smtClean="0"/>
              <a:t>yeasts are just 1 cell)</a:t>
            </a:r>
          </a:p>
          <a:p>
            <a:r>
              <a:rPr lang="en-US" sz="2600" dirty="0" smtClean="0"/>
              <a:t>Immobile </a:t>
            </a:r>
          </a:p>
          <a:p>
            <a:r>
              <a:rPr lang="en-US" sz="2600" dirty="0" smtClean="0"/>
              <a:t>Eat </a:t>
            </a:r>
            <a:r>
              <a:rPr lang="en-US" sz="2600" dirty="0"/>
              <a:t>decaying </a:t>
            </a:r>
            <a:r>
              <a:rPr lang="en-US" sz="2600" dirty="0" smtClean="0"/>
              <a:t>matter</a:t>
            </a:r>
          </a:p>
          <a:p>
            <a:r>
              <a:rPr lang="en-US" sz="2600" dirty="0" smtClean="0"/>
              <a:t>Sexual </a:t>
            </a:r>
            <a:r>
              <a:rPr lang="en-US" sz="2600" dirty="0" smtClean="0"/>
              <a:t>&amp; </a:t>
            </a:r>
            <a:r>
              <a:rPr lang="en-US" sz="2600" dirty="0"/>
              <a:t>asexual </a:t>
            </a:r>
            <a:r>
              <a:rPr lang="en-US" sz="2600" dirty="0" smtClean="0"/>
              <a:t>reproduction</a:t>
            </a:r>
          </a:p>
          <a:p>
            <a:pPr marL="0" indent="0">
              <a:buNone/>
            </a:pPr>
            <a:r>
              <a:rPr lang="en-US" sz="2600" dirty="0" smtClean="0"/>
              <a:t>*examples </a:t>
            </a:r>
            <a:r>
              <a:rPr lang="en-US" sz="2600" dirty="0"/>
              <a:t>- mushrooms, molds, yeasts, mildew 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7359" y="563927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/>
              <a:t>We, </a:t>
            </a:r>
            <a:r>
              <a:rPr lang="en-US" sz="2000" dirty="0"/>
              <a:t>in the </a:t>
            </a:r>
            <a:r>
              <a:rPr lang="en-US" sz="2000" dirty="0" smtClean="0"/>
              <a:t>Kingdom </a:t>
            </a:r>
            <a:r>
              <a:rPr lang="en-US" sz="2000" dirty="0" err="1" smtClean="0"/>
              <a:t>Animalia</a:t>
            </a:r>
            <a:r>
              <a:rPr lang="en-US" sz="2000" dirty="0" smtClean="0"/>
              <a:t>, are </a:t>
            </a:r>
            <a:r>
              <a:rPr lang="en-US" sz="2000" dirty="0"/>
              <a:t>more closely related to the Fungi than we are to the Plantae.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7359" y="5269944"/>
            <a:ext cx="115922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u="sng" dirty="0" smtClean="0"/>
              <a:t>FUN FACT!</a:t>
            </a:r>
            <a:endParaRPr lang="en-US" u="sng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88794" y="495300"/>
            <a:ext cx="6750205" cy="571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/>
              <a:t>Kingdom Fungi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30814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32140" y="1600200"/>
            <a:ext cx="42832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Fungi </a:t>
            </a:r>
            <a:r>
              <a:rPr lang="en-US" sz="2400" smtClean="0">
                <a:solidFill>
                  <a:schemeClr val="accent2"/>
                </a:solidFill>
              </a:rPr>
              <a:t>cannot perform photosynthesis</a:t>
            </a:r>
            <a:r>
              <a:rPr lang="en-US" sz="2400" dirty="0">
                <a:solidFill>
                  <a:schemeClr val="accent2"/>
                </a:solidFill>
              </a:rPr>
              <a:t>, </a:t>
            </a:r>
            <a:r>
              <a:rPr lang="en-US" sz="2400" dirty="0"/>
              <a:t>so they must get their nourishment from other sources</a:t>
            </a:r>
            <a:r>
              <a:rPr lang="en-US" sz="2400" dirty="0" smtClean="0"/>
              <a:t>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Absorb nutrients directly from the soil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Feed on dead and decaying organisms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Recycle nutrients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Feed on living organisms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Athlete’s food is a common fungus which feeds on a living host – you!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506252614"/>
              </p:ext>
            </p:extLst>
          </p:nvPr>
        </p:nvGraphicFramePr>
        <p:xfrm>
          <a:off x="7391400" y="179039"/>
          <a:ext cx="1524000" cy="1536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www.ucmp.berkeley.edu/fungi/basidio/mushroomsi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8" t="784" b="-784"/>
          <a:stretch/>
        </p:blipFill>
        <p:spPr bwMode="auto">
          <a:xfrm>
            <a:off x="152400" y="228600"/>
            <a:ext cx="4479741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88794" y="495300"/>
            <a:ext cx="6750205" cy="571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/>
              <a:t>Kingdom Fungi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97112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41325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524000"/>
            <a:ext cx="3429000" cy="10668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Fungi are specialized to be </a:t>
            </a:r>
            <a:r>
              <a:rPr lang="en-US" sz="4000" b="1" dirty="0"/>
              <a:t>decomposers</a:t>
            </a:r>
            <a:r>
              <a:rPr lang="en-US" sz="4000" dirty="0"/>
              <a:t>. </a:t>
            </a:r>
            <a:endParaRPr lang="en-US" sz="4000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846138"/>
            <a:ext cx="2286000" cy="457200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Fungi Structure</a:t>
            </a:r>
            <a:endParaRPr lang="en-US" sz="2400" i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06252614"/>
              </p:ext>
            </p:extLst>
          </p:nvPr>
        </p:nvGraphicFramePr>
        <p:xfrm>
          <a:off x="7391400" y="179039"/>
          <a:ext cx="1524000" cy="1536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88794" y="495300"/>
            <a:ext cx="6750205" cy="571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smtClean="0"/>
              <a:t>Kingdom Fungi</a:t>
            </a:r>
            <a:endParaRPr lang="en-US" sz="7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00984"/>
            <a:ext cx="3414081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3387144"/>
            <a:ext cx="3962400" cy="2862322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When you think of fungi, you probably think </a:t>
            </a:r>
            <a:r>
              <a:rPr lang="en-US" sz="2000" dirty="0" smtClean="0">
                <a:solidFill>
                  <a:schemeClr val="tx2"/>
                </a:solidFill>
              </a:rPr>
              <a:t>mushrooms. </a:t>
            </a:r>
            <a:r>
              <a:rPr lang="en-US" sz="2000" dirty="0">
                <a:solidFill>
                  <a:schemeClr val="tx2"/>
                </a:solidFill>
              </a:rPr>
              <a:t>However, those "mushrooms" are really just special structures called "fruiting </a:t>
            </a:r>
            <a:r>
              <a:rPr lang="en-US" sz="2000" dirty="0" smtClean="0">
                <a:solidFill>
                  <a:schemeClr val="tx2"/>
                </a:solidFill>
              </a:rPr>
              <a:t>bodies."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A </a:t>
            </a:r>
            <a:r>
              <a:rPr lang="en-US" sz="2000" dirty="0">
                <a:solidFill>
                  <a:schemeClr val="tx2"/>
                </a:solidFill>
              </a:rPr>
              <a:t>mushroom is a reproductive structure. It produces spores, but the bulk of the fungus is out of view.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4667934"/>
            <a:ext cx="3566480" cy="646331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The rest of the fungus (and </a:t>
            </a:r>
            <a:r>
              <a:rPr lang="en-US" dirty="0" smtClean="0"/>
              <a:t>the biggest </a:t>
            </a:r>
            <a:r>
              <a:rPr lang="en-US" dirty="0"/>
              <a:t>part) lives below the </a:t>
            </a:r>
            <a:r>
              <a:rPr lang="en-US" dirty="0" smtClean="0"/>
              <a:t>ground</a:t>
            </a:r>
            <a:r>
              <a:rPr lang="en-US" dirty="0"/>
              <a:t>!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92" b="89796" l="9728" r="949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91100"/>
            <a:ext cx="244792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66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9794">
            <a:off x="5410199" y="2874888"/>
            <a:ext cx="1300163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381000"/>
            <a:ext cx="2667000" cy="1143000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There’s a Fungus Among Us!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500" y="1676400"/>
            <a:ext cx="4152900" cy="9144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Fungi come in a wide variety of sizes and forms, and many have great economic importance. 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06252614"/>
              </p:ext>
            </p:extLst>
          </p:nvPr>
        </p:nvGraphicFramePr>
        <p:xfrm>
          <a:off x="7391400" y="179039"/>
          <a:ext cx="1524000" cy="1536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09600" y="1130455"/>
            <a:ext cx="3429000" cy="571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Kingdom Fungi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90600" y="5791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Penicillium fungi</a:t>
            </a:r>
            <a:endParaRPr lang="en-US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67"/>
          <a:stretch/>
        </p:blipFill>
        <p:spPr bwMode="auto">
          <a:xfrm>
            <a:off x="152400" y="156195"/>
            <a:ext cx="4573432" cy="651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2648343"/>
            <a:ext cx="2590800" cy="163121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000" dirty="0">
                <a:solidFill>
                  <a:schemeClr val="tx2"/>
                </a:solidFill>
              </a:rPr>
              <a:t>Tiny, one-celled yeasts are important for baking breads and fermenting wines, beers and vinegars.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85014"/>
            <a:ext cx="11811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95800" y="4509465"/>
            <a:ext cx="4419600" cy="1754326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tx2"/>
                </a:solidFill>
              </a:rPr>
              <a:t>Many medicines are produced with the help of fungi, most notably, the antibiotic, Penicillin.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If you leave your bread on the counter too long, you'll be able to observe a relative of the </a:t>
            </a:r>
            <a:r>
              <a:rPr lang="en-US" i="1" dirty="0">
                <a:solidFill>
                  <a:schemeClr val="tx2"/>
                </a:solidFill>
              </a:rPr>
              <a:t>Penicillium</a:t>
            </a:r>
            <a:r>
              <a:rPr lang="en-US" dirty="0">
                <a:solidFill>
                  <a:schemeClr val="tx2"/>
                </a:solidFill>
              </a:rPr>
              <a:t> mold for yourself!</a:t>
            </a:r>
          </a:p>
        </p:txBody>
      </p:sp>
    </p:spTree>
    <p:extLst>
      <p:ext uri="{BB962C8B-B14F-4D97-AF65-F5344CB8AC3E}">
        <p14:creationId xmlns:p14="http://schemas.microsoft.com/office/powerpoint/2010/main" val="32898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1" y="304800"/>
            <a:ext cx="5157439" cy="62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0849" y="952818"/>
            <a:ext cx="2697201" cy="457200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Fungi in Medicine</a:t>
            </a:r>
            <a:endParaRPr lang="en-US" sz="24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0643">
            <a:off x="8201169" y="2134522"/>
            <a:ext cx="924815" cy="109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76400"/>
            <a:ext cx="4191000" cy="49657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Many fungi produce antibiotics which kill bacteria. The first </a:t>
            </a:r>
            <a:r>
              <a:rPr lang="en-US" dirty="0" smtClean="0"/>
              <a:t>antibiotic, Penicillin, </a:t>
            </a:r>
            <a:r>
              <a:rPr lang="en-US" dirty="0"/>
              <a:t>was discovered by Sir Alexander Fleming who isolated it </a:t>
            </a:r>
            <a:r>
              <a:rPr lang="en-US" dirty="0" smtClean="0"/>
              <a:t>from </a:t>
            </a:r>
            <a:r>
              <a:rPr lang="en-US" dirty="0"/>
              <a:t>a mold. </a:t>
            </a:r>
          </a:p>
          <a:p>
            <a:r>
              <a:rPr lang="en-US" dirty="0" smtClean="0"/>
              <a:t>In </a:t>
            </a:r>
            <a:r>
              <a:rPr lang="en-US" dirty="0"/>
              <a:t>the past 50 years many bacteria have evolved resistance to antibiotics (natural selection in action). This has occurred in </a:t>
            </a:r>
            <a:r>
              <a:rPr lang="en-US" dirty="0" smtClean="0"/>
              <a:t>part </a:t>
            </a:r>
            <a:r>
              <a:rPr lang="en-US" dirty="0"/>
              <a:t>because of the misuse of antibiotics </a:t>
            </a:r>
            <a:r>
              <a:rPr lang="en-US" dirty="0" smtClean="0"/>
              <a:t>for </a:t>
            </a:r>
            <a:r>
              <a:rPr lang="en-US" dirty="0"/>
              <a:t>diseases that are not caused by bacteria (e.g. colds which are caused by a virus). As a result, many antibiotics are no longer effective and antibiotic resistant “super bugs” have become more common. </a:t>
            </a:r>
            <a:endParaRPr lang="en-US" dirty="0" smtClean="0"/>
          </a:p>
          <a:p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506252614"/>
              </p:ext>
            </p:extLst>
          </p:nvPr>
        </p:nvGraphicFramePr>
        <p:xfrm>
          <a:off x="7391400" y="179039"/>
          <a:ext cx="1524000" cy="1536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48200" y="152400"/>
            <a:ext cx="2590800" cy="83099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JUST FYI !</a:t>
            </a:r>
            <a:endParaRPr lang="en-US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2514600" y="24384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Penicillium fungi</a:t>
            </a:r>
            <a:endParaRPr lang="en-US" sz="2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9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start?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Dear King Philip Came Over For Good Spaghetti</a:t>
            </a:r>
          </a:p>
          <a:p>
            <a:pPr lvl="1"/>
            <a:r>
              <a:rPr lang="en-US" dirty="0" smtClean="0"/>
              <a:t>This Italian-food-loving monarch shows us the direction of classification of life!</a:t>
            </a:r>
          </a:p>
          <a:p>
            <a:pPr marL="0" indent="0">
              <a:buNone/>
            </a:pPr>
            <a:r>
              <a:rPr lang="en-US" sz="4000" dirty="0" smtClean="0"/>
              <a:t>Domain</a:t>
            </a:r>
            <a:r>
              <a:rPr lang="en-US" sz="2800" dirty="0" smtClean="0"/>
              <a:t> </a:t>
            </a:r>
            <a:r>
              <a:rPr lang="en-US" sz="3600" dirty="0" smtClean="0"/>
              <a:t>Kingdom</a:t>
            </a:r>
            <a:r>
              <a:rPr lang="en-US" sz="2800" dirty="0" smtClean="0"/>
              <a:t> </a:t>
            </a:r>
            <a:r>
              <a:rPr lang="en-US" sz="3200" dirty="0" smtClean="0"/>
              <a:t>Phylum</a:t>
            </a:r>
            <a:r>
              <a:rPr lang="en-US" sz="2800" dirty="0" smtClean="0"/>
              <a:t> Class </a:t>
            </a:r>
            <a:r>
              <a:rPr lang="en-US" dirty="0" smtClean="0"/>
              <a:t>Order</a:t>
            </a:r>
            <a:r>
              <a:rPr lang="en-US" sz="2800" dirty="0" smtClean="0"/>
              <a:t> </a:t>
            </a:r>
            <a:r>
              <a:rPr lang="en-US" sz="2000" dirty="0" smtClean="0"/>
              <a:t>Family</a:t>
            </a:r>
            <a:r>
              <a:rPr lang="en-US" sz="2800" dirty="0" smtClean="0"/>
              <a:t> </a:t>
            </a:r>
            <a:r>
              <a:rPr lang="en-US" sz="1800" dirty="0" smtClean="0"/>
              <a:t>Genus</a:t>
            </a:r>
            <a:r>
              <a:rPr lang="en-US" sz="2800" dirty="0" smtClean="0"/>
              <a:t> </a:t>
            </a:r>
            <a:r>
              <a:rPr lang="en-US" sz="1600" dirty="0" smtClean="0"/>
              <a:t>Species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6736" y="3886200"/>
            <a:ext cx="2919664" cy="230832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1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Dear		Domain</a:t>
            </a:r>
          </a:p>
          <a:p>
            <a:r>
              <a:rPr lang="en-US" dirty="0" smtClean="0"/>
              <a:t>King 		Kingdom</a:t>
            </a:r>
          </a:p>
          <a:p>
            <a:r>
              <a:rPr lang="en-US" dirty="0" smtClean="0"/>
              <a:t>Philip 		Phylum</a:t>
            </a:r>
          </a:p>
          <a:p>
            <a:r>
              <a:rPr lang="en-US" dirty="0" smtClean="0"/>
              <a:t>Came		Class</a:t>
            </a:r>
          </a:p>
          <a:p>
            <a:r>
              <a:rPr lang="en-US" dirty="0" smtClean="0"/>
              <a:t>Over		Order</a:t>
            </a:r>
          </a:p>
          <a:p>
            <a:r>
              <a:rPr lang="en-US" dirty="0" smtClean="0"/>
              <a:t>For		Family</a:t>
            </a:r>
          </a:p>
          <a:p>
            <a:r>
              <a:rPr lang="en-US" dirty="0" smtClean="0"/>
              <a:t>Good 		Genus</a:t>
            </a:r>
          </a:p>
          <a:p>
            <a:r>
              <a:rPr lang="en-US" dirty="0" smtClean="0"/>
              <a:t>Spaghetti		Species</a:t>
            </a:r>
          </a:p>
        </p:txBody>
      </p:sp>
      <p:sp>
        <p:nvSpPr>
          <p:cNvPr id="5" name="Right Arrow 4"/>
          <p:cNvSpPr/>
          <p:nvPr/>
        </p:nvSpPr>
        <p:spPr>
          <a:xfrm>
            <a:off x="966536" y="2803602"/>
            <a:ext cx="1600200" cy="83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018263" y="2869578"/>
            <a:ext cx="1193277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619395" y="2963318"/>
            <a:ext cx="838200" cy="5187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019800" y="3018958"/>
            <a:ext cx="685800" cy="407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7285463" y="3070302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/>
          <a:stretch/>
        </p:blipFill>
        <p:spPr bwMode="auto">
          <a:xfrm>
            <a:off x="152400" y="1048934"/>
            <a:ext cx="3962400" cy="561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208" y="2144198"/>
            <a:ext cx="935381" cy="95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16579184"/>
              </p:ext>
            </p:extLst>
          </p:nvPr>
        </p:nvGraphicFramePr>
        <p:xfrm>
          <a:off x="7315200" y="181708"/>
          <a:ext cx="1676400" cy="142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Rectangle 4"/>
          <p:cNvSpPr/>
          <p:nvPr/>
        </p:nvSpPr>
        <p:spPr>
          <a:xfrm>
            <a:off x="4191000" y="5379520"/>
            <a:ext cx="464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*</a:t>
            </a:r>
            <a:r>
              <a:rPr lang="en-US" sz="2000" dirty="0"/>
              <a:t>examples - multicellular algae, mosses, ferns, </a:t>
            </a:r>
            <a:r>
              <a:rPr lang="en-US" sz="2000" dirty="0" smtClean="0"/>
              <a:t>trees</a:t>
            </a:r>
            <a:r>
              <a:rPr lang="en-US" sz="2000" dirty="0"/>
              <a:t>, </a:t>
            </a:r>
            <a:r>
              <a:rPr lang="en-US" sz="2000" dirty="0" smtClean="0"/>
              <a:t>grasses, flowers, etc.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648198" y="1469422"/>
            <a:ext cx="41910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Eukaryote </a:t>
            </a:r>
            <a:r>
              <a:rPr lang="en-US" sz="2400" b="1" i="1" dirty="0"/>
              <a:t>cells </a:t>
            </a:r>
            <a:endParaRPr lang="en-US" sz="24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“</a:t>
            </a:r>
            <a:r>
              <a:rPr lang="en-US" sz="2400" b="1" i="1" dirty="0" smtClean="0"/>
              <a:t>cell wall</a:t>
            </a:r>
            <a:r>
              <a:rPr lang="en-US" sz="2400" b="1" i="1" dirty="0" smtClean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Multicellular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Immobile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/>
              <a:t>M</a:t>
            </a:r>
            <a:r>
              <a:rPr lang="en-US" sz="2400" b="1" i="1" dirty="0" smtClean="0"/>
              <a:t>ake </a:t>
            </a:r>
            <a:r>
              <a:rPr lang="en-US" sz="2400" b="1" i="1" dirty="0"/>
              <a:t>food by photosynthesis </a:t>
            </a:r>
            <a:endParaRPr lang="en-US" sz="24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Asexual </a:t>
            </a:r>
            <a:r>
              <a:rPr lang="en-US" sz="2400" b="1" i="1" dirty="0"/>
              <a:t>and </a:t>
            </a:r>
            <a:r>
              <a:rPr lang="en-US" sz="2400" b="1" i="1" dirty="0" smtClean="0"/>
              <a:t>sexual reproduction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29486" y="1469421"/>
            <a:ext cx="4518713" cy="4931379"/>
            <a:chOff x="152400" y="2203189"/>
            <a:chExt cx="5210847" cy="464386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998" y="2203189"/>
              <a:ext cx="2005825" cy="15024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3705621"/>
              <a:ext cx="1706277" cy="167389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4" t="2378" r="3234" b="20069"/>
            <a:stretch/>
          </p:blipFill>
          <p:spPr>
            <a:xfrm>
              <a:off x="3737823" y="3705621"/>
              <a:ext cx="1625424" cy="16739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998" y="5379520"/>
              <a:ext cx="2005825" cy="146753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0" t="4515" r="10281" b="4374"/>
            <a:stretch/>
          </p:blipFill>
          <p:spPr>
            <a:xfrm>
              <a:off x="1731998" y="3701971"/>
              <a:ext cx="2005825" cy="1681201"/>
            </a:xfrm>
            <a:prstGeom prst="rect">
              <a:avLst/>
            </a:prstGeom>
          </p:spPr>
        </p:pic>
      </p:grpSp>
      <p:sp>
        <p:nvSpPr>
          <p:cNvPr id="15" name="Title 1"/>
          <p:cNvSpPr txBox="1">
            <a:spLocks/>
          </p:cNvSpPr>
          <p:nvPr/>
        </p:nvSpPr>
        <p:spPr>
          <a:xfrm>
            <a:off x="152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smtClean="0"/>
              <a:t>Kingdom Plantae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6712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804" y="1854200"/>
            <a:ext cx="1220291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2"/>
          <a:stretch/>
        </p:blipFill>
        <p:spPr bwMode="auto">
          <a:xfrm>
            <a:off x="220884" y="1061598"/>
            <a:ext cx="3741516" cy="558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93220346"/>
              </p:ext>
            </p:extLst>
          </p:nvPr>
        </p:nvGraphicFramePr>
        <p:xfrm>
          <a:off x="7315200" y="152400"/>
          <a:ext cx="1676400" cy="142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62400" y="4267200"/>
            <a:ext cx="499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759AA5">
                  <a:lumMod val="60000"/>
                  <a:lumOff val="40000"/>
                </a:srgb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DFE6D0"/>
                </a:solidFill>
              </a:rPr>
              <a:t>Because plants can make their own food, they are the first step to many food </a:t>
            </a:r>
            <a:r>
              <a:rPr lang="en-US" sz="2000" dirty="0" smtClean="0">
                <a:solidFill>
                  <a:srgbClr val="DFE6D0"/>
                </a:solidFill>
              </a:rPr>
              <a:t>chains.</a:t>
            </a:r>
            <a:endParaRPr lang="en-US" sz="2000" dirty="0">
              <a:solidFill>
                <a:srgbClr val="DFE6D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899" y="5181599"/>
            <a:ext cx="2324100" cy="9429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Kingdom Plantae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3962400" y="1435100"/>
            <a:ext cx="4991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Key ability of plants is </a:t>
            </a:r>
            <a:endParaRPr lang="en-US" sz="2000" dirty="0" smtClean="0">
              <a:solidFill>
                <a:schemeClr val="tx2"/>
              </a:solidFill>
            </a:endParaRPr>
          </a:p>
          <a:p>
            <a:pPr algn="ctr"/>
            <a:endParaRPr lang="en-US" sz="2800" b="1" dirty="0">
              <a:solidFill>
                <a:schemeClr val="accent1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photosynthesis</a:t>
            </a:r>
            <a:r>
              <a:rPr lang="en-US" sz="3200" dirty="0" smtClean="0">
                <a:solidFill>
                  <a:srgbClr val="00B050"/>
                </a:solidFill>
              </a:rPr>
              <a:t>:</a:t>
            </a:r>
          </a:p>
          <a:p>
            <a:pPr algn="ctr"/>
            <a:endParaRPr lang="en-US" sz="2800" dirty="0" smtClean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The ability </a:t>
            </a:r>
            <a:r>
              <a:rPr lang="en-US" sz="2000" dirty="0">
                <a:solidFill>
                  <a:schemeClr val="tx2"/>
                </a:solidFill>
              </a:rPr>
              <a:t>to make sugars from water and carbon dioxide using the energy available in sunlight.</a:t>
            </a:r>
          </a:p>
        </p:txBody>
      </p:sp>
    </p:spTree>
    <p:extLst>
      <p:ext uri="{BB962C8B-B14F-4D97-AF65-F5344CB8AC3E}">
        <p14:creationId xmlns:p14="http://schemas.microsoft.com/office/powerpoint/2010/main" val="55708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0" y="990600"/>
            <a:ext cx="4572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000" dirty="0">
                <a:solidFill>
                  <a:schemeClr val="tx2"/>
                </a:solidFill>
              </a:rPr>
              <a:t>There are more than 250,000 plant species in the world</a:t>
            </a:r>
            <a:r>
              <a:rPr lang="en-US" sz="2000" dirty="0" smtClean="0">
                <a:solidFill>
                  <a:schemeClr val="tx2"/>
                </a:solidFill>
              </a:rPr>
              <a:t>.</a:t>
            </a:r>
          </a:p>
          <a:p>
            <a:pPr marL="0" lvl="1"/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The </a:t>
            </a:r>
            <a:r>
              <a:rPr lang="en-US" sz="2000" dirty="0" smtClean="0">
                <a:solidFill>
                  <a:schemeClr val="tx2"/>
                </a:solidFill>
              </a:rPr>
              <a:t>plants </a:t>
            </a:r>
            <a:r>
              <a:rPr lang="en-US" sz="2000" dirty="0">
                <a:solidFill>
                  <a:schemeClr val="tx2"/>
                </a:solidFill>
              </a:rPr>
              <a:t>fall into four major groups</a:t>
            </a:r>
            <a:r>
              <a:rPr lang="en-US" sz="2000" dirty="0" smtClean="0">
                <a:solidFill>
                  <a:schemeClr val="tx2"/>
                </a:solidFill>
              </a:rPr>
              <a:t>:</a:t>
            </a:r>
          </a:p>
          <a:p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Mosses</a:t>
            </a: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Ferns</a:t>
            </a: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Gymnosperms</a:t>
            </a:r>
            <a:endParaRPr lang="en-US" sz="2000" b="1" dirty="0" smtClean="0"/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Angiosperms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/>
          <a:stretch/>
        </p:blipFill>
        <p:spPr bwMode="auto">
          <a:xfrm>
            <a:off x="152400" y="1157820"/>
            <a:ext cx="3657600" cy="550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Kingdom Plantae</a:t>
            </a:r>
            <a:endParaRPr lang="en-US" sz="72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52049655"/>
              </p:ext>
            </p:extLst>
          </p:nvPr>
        </p:nvGraphicFramePr>
        <p:xfrm>
          <a:off x="7315200" y="152400"/>
          <a:ext cx="1676400" cy="142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41"/>
          <a:stretch/>
        </p:blipFill>
        <p:spPr bwMode="auto">
          <a:xfrm>
            <a:off x="6276344" y="2527107"/>
            <a:ext cx="723658" cy="96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0" t="4603" r="21133" b="3595"/>
          <a:stretch/>
        </p:blipFill>
        <p:spPr bwMode="auto">
          <a:xfrm>
            <a:off x="6235925" y="3582460"/>
            <a:ext cx="804496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211" y="4421034"/>
            <a:ext cx="1685925" cy="137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80" r="579"/>
          <a:stretch/>
        </p:blipFill>
        <p:spPr bwMode="auto">
          <a:xfrm>
            <a:off x="5989958" y="5779460"/>
            <a:ext cx="1296429" cy="88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78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Kingdom Plantae</a:t>
            </a:r>
            <a:endParaRPr lang="en-US" sz="72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1856381"/>
              </p:ext>
            </p:extLst>
          </p:nvPr>
        </p:nvGraphicFramePr>
        <p:xfrm>
          <a:off x="7315200" y="152400"/>
          <a:ext cx="1676400" cy="142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10000" y="1676400"/>
            <a:ext cx="5105400" cy="5018620"/>
          </a:xfrm>
        </p:spPr>
        <p:txBody>
          <a:bodyPr>
            <a:noAutofit/>
          </a:bodyPr>
          <a:lstStyle/>
          <a:p>
            <a:r>
              <a:rPr lang="en-US" sz="2200" b="1" dirty="0" smtClean="0"/>
              <a:t>Ferns:</a:t>
            </a:r>
            <a:r>
              <a:rPr lang="en-US" sz="2200" dirty="0" smtClean="0"/>
              <a:t> </a:t>
            </a:r>
            <a:r>
              <a:rPr lang="en-US" sz="2200" dirty="0" smtClean="0"/>
              <a:t>the </a:t>
            </a:r>
            <a:r>
              <a:rPr lang="en-US" sz="2200" dirty="0" smtClean="0"/>
              <a:t>first group to evolve a vascular system and </a:t>
            </a:r>
            <a:r>
              <a:rPr lang="en-US" sz="2200" dirty="0" smtClean="0"/>
              <a:t>grow large</a:t>
            </a:r>
          </a:p>
          <a:p>
            <a:pPr lvl="1"/>
            <a:r>
              <a:rPr lang="en-US" sz="1800" dirty="0" smtClean="0"/>
              <a:t>Do </a:t>
            </a:r>
            <a:r>
              <a:rPr lang="en-US" sz="1800" dirty="0" smtClean="0"/>
              <a:t>not produce </a:t>
            </a:r>
            <a:r>
              <a:rPr lang="en-US" sz="1800" dirty="0" smtClean="0"/>
              <a:t>seeds</a:t>
            </a:r>
            <a:endParaRPr lang="en-US" sz="1800" dirty="0" smtClean="0"/>
          </a:p>
          <a:p>
            <a:pPr marL="274320" lvl="1" indent="-274320"/>
            <a:r>
              <a:rPr lang="en-US" sz="2200" b="1" dirty="0" smtClean="0">
                <a:solidFill>
                  <a:schemeClr val="tx2"/>
                </a:solidFill>
              </a:rPr>
              <a:t>Gymnosperms</a:t>
            </a:r>
            <a:r>
              <a:rPr lang="en-US" sz="2200" dirty="0" smtClean="0">
                <a:solidFill>
                  <a:schemeClr val="tx2"/>
                </a:solidFill>
              </a:rPr>
              <a:t>: </a:t>
            </a:r>
            <a:r>
              <a:rPr lang="en-US" sz="1800" dirty="0">
                <a:solidFill>
                  <a:schemeClr val="tx2"/>
                </a:solidFill>
              </a:rPr>
              <a:t>First to produce seeds</a:t>
            </a:r>
          </a:p>
          <a:p>
            <a:pPr lvl="1"/>
            <a:r>
              <a:rPr lang="en-US" sz="1800" dirty="0"/>
              <a:t>Called “naked seeds” because the seeds are small and not covered in a fruit</a:t>
            </a:r>
          </a:p>
          <a:p>
            <a:pPr lvl="1"/>
            <a:r>
              <a:rPr lang="en-US" sz="1800" dirty="0" smtClean="0"/>
              <a:t>Include pine </a:t>
            </a:r>
            <a:r>
              <a:rPr lang="en-US" sz="1800" dirty="0" smtClean="0"/>
              <a:t>trees, </a:t>
            </a:r>
            <a:r>
              <a:rPr lang="en-US" sz="1800" dirty="0" smtClean="0"/>
              <a:t>spruces, </a:t>
            </a:r>
            <a:r>
              <a:rPr lang="en-US" sz="1800" dirty="0" smtClean="0"/>
              <a:t>and other </a:t>
            </a:r>
            <a:r>
              <a:rPr lang="en-US" sz="1800" b="1" dirty="0" smtClean="0"/>
              <a:t>cone</a:t>
            </a:r>
            <a:r>
              <a:rPr lang="en-US" sz="1800" dirty="0" smtClean="0"/>
              <a:t> producing </a:t>
            </a:r>
            <a:r>
              <a:rPr lang="en-US" sz="1800" dirty="0" smtClean="0"/>
              <a:t>species</a:t>
            </a:r>
          </a:p>
          <a:p>
            <a:r>
              <a:rPr lang="en-US" sz="2200" b="1" dirty="0" smtClean="0"/>
              <a:t>Angiosperms</a:t>
            </a:r>
            <a:r>
              <a:rPr lang="en-US" sz="2200" b="1" dirty="0" smtClean="0"/>
              <a:t>: </a:t>
            </a:r>
            <a:r>
              <a:rPr lang="en-US" sz="2200" dirty="0" smtClean="0"/>
              <a:t>the </a:t>
            </a:r>
            <a:r>
              <a:rPr lang="en-US" sz="2200" dirty="0" smtClean="0"/>
              <a:t>first group to evolve </a:t>
            </a:r>
            <a:r>
              <a:rPr lang="en-US" sz="2200" dirty="0" smtClean="0"/>
              <a:t>flowers 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dirty="0" smtClean="0"/>
              <a:t>most dominant group of plants on earth </a:t>
            </a:r>
            <a:endParaRPr lang="en-US" sz="1800" dirty="0" smtClean="0"/>
          </a:p>
          <a:p>
            <a:pPr lvl="1"/>
            <a:r>
              <a:rPr lang="en-US" sz="1800" dirty="0" smtClean="0"/>
              <a:t>Anything </a:t>
            </a:r>
            <a:r>
              <a:rPr lang="en-US" sz="1800" dirty="0" smtClean="0"/>
              <a:t>that produces a flower is an </a:t>
            </a:r>
            <a:r>
              <a:rPr lang="en-US" sz="1800" dirty="0" smtClean="0"/>
              <a:t>Angiosperm</a:t>
            </a:r>
            <a:endParaRPr lang="en-US" sz="18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r="19286"/>
          <a:stretch/>
        </p:blipFill>
        <p:spPr bwMode="auto">
          <a:xfrm>
            <a:off x="244524" y="1066800"/>
            <a:ext cx="38524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50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/>
          <a:stretch/>
        </p:blipFill>
        <p:spPr bwMode="auto">
          <a:xfrm>
            <a:off x="152400" y="152400"/>
            <a:ext cx="4325048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662" y="2057400"/>
            <a:ext cx="4380738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900" dirty="0" smtClean="0">
                <a:solidFill>
                  <a:schemeClr val="tx1"/>
                </a:solidFill>
              </a:rPr>
              <a:t>Question:</a:t>
            </a:r>
          </a:p>
          <a:p>
            <a:r>
              <a:rPr lang="en-US" sz="4200" dirty="0" smtClean="0"/>
              <a:t>Why are trees tall?</a:t>
            </a:r>
          </a:p>
          <a:p>
            <a:pPr marL="0" indent="0">
              <a:buNone/>
            </a:pPr>
            <a:r>
              <a:rPr lang="en-US" sz="2900" dirty="0" smtClean="0">
                <a:solidFill>
                  <a:schemeClr val="tx1"/>
                </a:solidFill>
              </a:rPr>
              <a:t>Answer</a:t>
            </a:r>
            <a:r>
              <a:rPr lang="en-US" sz="2900" dirty="0" smtClean="0">
                <a:solidFill>
                  <a:schemeClr val="tx1"/>
                </a:solidFill>
              </a:rPr>
              <a:t>:</a:t>
            </a:r>
          </a:p>
          <a:p>
            <a:r>
              <a:rPr lang="en-US" dirty="0" smtClean="0"/>
              <a:t>Trees are tall because they have to compete for light with other individuals (of their own and other species).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900" dirty="0" smtClean="0">
                <a:solidFill>
                  <a:schemeClr val="tx1"/>
                </a:solidFill>
              </a:rPr>
              <a:t>[</a:t>
            </a:r>
            <a:r>
              <a:rPr lang="en-US" dirty="0" smtClean="0">
                <a:solidFill>
                  <a:schemeClr val="tx1"/>
                </a:solidFill>
              </a:rPr>
              <a:t>Trees that grew short in the past did not leave descendants behind because they never reproduced. Only trees that grew tall succeeded, so </a:t>
            </a:r>
            <a:r>
              <a:rPr lang="en-US" b="1" dirty="0" smtClean="0">
                <a:solidFill>
                  <a:schemeClr val="tx1"/>
                </a:solidFill>
              </a:rPr>
              <a:t>natural selection</a:t>
            </a:r>
            <a:r>
              <a:rPr lang="en-US" dirty="0" smtClean="0">
                <a:solidFill>
                  <a:schemeClr val="tx1"/>
                </a:solidFill>
              </a:rPr>
              <a:t> produced the giant trees we see today</a:t>
            </a:r>
            <a:r>
              <a:rPr lang="en-US" sz="2900" dirty="0" smtClean="0">
                <a:solidFill>
                  <a:schemeClr val="tx1"/>
                </a:solidFill>
              </a:rPr>
              <a:t>]</a:t>
            </a:r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964897593"/>
              </p:ext>
            </p:extLst>
          </p:nvPr>
        </p:nvGraphicFramePr>
        <p:xfrm>
          <a:off x="7315200" y="152400"/>
          <a:ext cx="1676400" cy="1427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382262" cy="652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76800" y="1227042"/>
            <a:ext cx="22860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FUN FACT!!</a:t>
            </a:r>
            <a:endParaRPr lang="en-US" sz="36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smtClean="0"/>
              <a:t>Kingdom Plantae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0552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alop.org/wp-content/uploads/2010/12/creek-crossing-bengal-tig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7" t="1853" r="22805" b="14149"/>
          <a:stretch/>
        </p:blipFill>
        <p:spPr bwMode="auto">
          <a:xfrm>
            <a:off x="215368" y="1020097"/>
            <a:ext cx="4189936" cy="560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Kingdom Animalia</a:t>
            </a:r>
            <a:endParaRPr lang="en-US" sz="72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87185083"/>
              </p:ext>
            </p:extLst>
          </p:nvPr>
        </p:nvGraphicFramePr>
        <p:xfrm>
          <a:off x="7442200" y="228600"/>
          <a:ext cx="19812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5257800" y="4923259"/>
            <a:ext cx="365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*</a:t>
            </a:r>
            <a:r>
              <a:rPr lang="en-US" sz="2000" dirty="0"/>
              <a:t>examples - sponge, jellyfish, insect, fish, frog, bird</a:t>
            </a:r>
            <a:r>
              <a:rPr lang="en-US" sz="2000" dirty="0" smtClean="0"/>
              <a:t>, tiger, man, etc.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52400" y="64770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8"/>
              </a:rPr>
              <a:t>http://</a:t>
            </a:r>
            <a:r>
              <a:rPr lang="en-US" sz="800" dirty="0" smtClean="0">
                <a:hlinkClick r:id="rId8"/>
              </a:rPr>
              <a:t>utahscience.oremjr.alpine.k12.ut.us/sciber00/7th/classify/sciber/5king2.htm</a:t>
            </a:r>
            <a:r>
              <a:rPr lang="en-US" sz="800" dirty="0" smtClean="0"/>
              <a:t> </a:t>
            </a:r>
            <a:endParaRPr lang="en-US" sz="800" dirty="0"/>
          </a:p>
        </p:txBody>
      </p:sp>
      <p:sp>
        <p:nvSpPr>
          <p:cNvPr id="7" name="Rectangle 6"/>
          <p:cNvSpPr/>
          <p:nvPr/>
        </p:nvSpPr>
        <p:spPr>
          <a:xfrm>
            <a:off x="5175170" y="1889144"/>
            <a:ext cx="37402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Eukaryote </a:t>
            </a:r>
            <a:r>
              <a:rPr lang="en-US" sz="2400" b="1" i="1" dirty="0"/>
              <a:t>cells </a:t>
            </a:r>
            <a:endParaRPr lang="en-US" sz="2400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Multicellular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Mobile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Eat </a:t>
            </a:r>
            <a:r>
              <a:rPr lang="en-US" sz="2400" b="1" i="1" dirty="0"/>
              <a:t>others or </a:t>
            </a:r>
            <a:r>
              <a:rPr lang="en-US" sz="2400" b="1" i="1" dirty="0" smtClean="0"/>
              <a:t>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 smtClean="0"/>
              <a:t>S</a:t>
            </a:r>
            <a:r>
              <a:rPr lang="en-US" sz="2400" b="1" i="1" dirty="0" smtClean="0"/>
              <a:t>exual </a:t>
            </a:r>
            <a:r>
              <a:rPr lang="en-US" sz="2400" b="1" i="1" dirty="0"/>
              <a:t>and asexual </a:t>
            </a:r>
            <a:r>
              <a:rPr lang="en-US" sz="2400" b="1" i="1" dirty="0" smtClean="0"/>
              <a:t>reproduction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588239" y="6474768"/>
            <a:ext cx="205056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hlinkClick r:id="rId9"/>
              </a:rPr>
              <a:t>http://</a:t>
            </a:r>
            <a:r>
              <a:rPr lang="en-US" sz="900" dirty="0" smtClean="0">
                <a:hlinkClick r:id="rId9"/>
              </a:rPr>
              <a:t>biologypro0.tripod.com/id2.html</a:t>
            </a:r>
            <a:r>
              <a:rPr lang="en-US" sz="900" dirty="0" smtClean="0"/>
              <a:t> </a:t>
            </a:r>
            <a:endParaRPr lang="en-US" sz="9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5400" y="1452622"/>
            <a:ext cx="5149770" cy="5111960"/>
            <a:chOff x="11103" y="1429989"/>
            <a:chExt cx="5149770" cy="51119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9198" y="3111321"/>
              <a:ext cx="1521675" cy="21318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62" t="5687" r="12690" b="7837"/>
            <a:stretch/>
          </p:blipFill>
          <p:spPr>
            <a:xfrm>
              <a:off x="11103" y="1429989"/>
              <a:ext cx="1455709" cy="167739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77" r="10648" b="9984"/>
            <a:stretch/>
          </p:blipFill>
          <p:spPr>
            <a:xfrm>
              <a:off x="1563063" y="5243136"/>
              <a:ext cx="1874188" cy="129094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10" t="5565" r="7921" b="5217"/>
            <a:stretch/>
          </p:blipFill>
          <p:spPr>
            <a:xfrm>
              <a:off x="3639198" y="1866511"/>
              <a:ext cx="1521675" cy="12662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340771" y="3467164"/>
              <a:ext cx="2167365" cy="14478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" t="5974"/>
            <a:stretch/>
          </p:blipFill>
          <p:spPr>
            <a:xfrm>
              <a:off x="3437251" y="5236646"/>
              <a:ext cx="1723622" cy="130530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7" t="2197" r="18314" b="4323"/>
            <a:stretch/>
          </p:blipFill>
          <p:spPr>
            <a:xfrm>
              <a:off x="11103" y="5236647"/>
              <a:ext cx="1551960" cy="1297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492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73"/>
          <a:stretch/>
        </p:blipFill>
        <p:spPr bwMode="auto">
          <a:xfrm>
            <a:off x="304800" y="457200"/>
            <a:ext cx="4416024" cy="608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Kingdom Animalia 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676400"/>
            <a:ext cx="4000639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Kingdom Animalia: </a:t>
            </a:r>
          </a:p>
          <a:p>
            <a:r>
              <a:rPr lang="en-US" dirty="0"/>
              <a:t>C</a:t>
            </a:r>
            <a:r>
              <a:rPr lang="en-US" dirty="0" smtClean="0"/>
              <a:t>omplex</a:t>
            </a:r>
            <a:r>
              <a:rPr lang="en-US" dirty="0"/>
              <a:t>, diverse and have excellent </a:t>
            </a:r>
            <a:r>
              <a:rPr lang="en-US" dirty="0" smtClean="0"/>
              <a:t>mobility</a:t>
            </a:r>
            <a:endParaRPr lang="en-US" dirty="0"/>
          </a:p>
          <a:p>
            <a:r>
              <a:rPr lang="en-US" dirty="0" smtClean="0"/>
              <a:t>Cells </a:t>
            </a:r>
            <a:r>
              <a:rPr lang="en-US" dirty="0"/>
              <a:t>lack a cell </a:t>
            </a:r>
            <a:r>
              <a:rPr lang="en-US" dirty="0" smtClean="0"/>
              <a:t>wall</a:t>
            </a:r>
            <a:endParaRPr lang="en-US" dirty="0" smtClean="0"/>
          </a:p>
          <a:p>
            <a:r>
              <a:rPr lang="en-US" dirty="0" smtClean="0"/>
              <a:t>Do </a:t>
            </a:r>
            <a:r>
              <a:rPr lang="en-US" dirty="0"/>
              <a:t>not </a:t>
            </a:r>
            <a:r>
              <a:rPr lang="en-US" dirty="0" smtClean="0"/>
              <a:t>photosynthesize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91568127"/>
              </p:ext>
            </p:extLst>
          </p:nvPr>
        </p:nvGraphicFramePr>
        <p:xfrm>
          <a:off x="7543800" y="228600"/>
          <a:ext cx="19812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678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6" r="14561"/>
          <a:stretch/>
        </p:blipFill>
        <p:spPr bwMode="auto">
          <a:xfrm>
            <a:off x="228600" y="1415953"/>
            <a:ext cx="4071751" cy="5169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7848600" cy="685800"/>
          </a:xfrm>
        </p:spPr>
        <p:txBody>
          <a:bodyPr>
            <a:noAutofit/>
          </a:bodyPr>
          <a:lstStyle/>
          <a:p>
            <a:r>
              <a:rPr lang="en-US" sz="7200" dirty="0" smtClean="0"/>
              <a:t>Kingdom Animalia </a:t>
            </a:r>
            <a:endParaRPr lang="en-US" sz="72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13230540"/>
              </p:ext>
            </p:extLst>
          </p:nvPr>
        </p:nvGraphicFramePr>
        <p:xfrm>
          <a:off x="7543800" y="160021"/>
          <a:ext cx="19812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4419600" y="1676400"/>
            <a:ext cx="44196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bodies of most animals </a:t>
            </a:r>
            <a:r>
              <a:rPr lang="en-US" sz="2000" dirty="0" smtClean="0"/>
              <a:t>(except </a:t>
            </a:r>
            <a:r>
              <a:rPr lang="en-US" sz="2000" dirty="0"/>
              <a:t>sponges) are </a:t>
            </a:r>
            <a:r>
              <a:rPr lang="en-US" sz="2000" dirty="0" smtClean="0"/>
              <a:t>composed of </a:t>
            </a:r>
            <a:r>
              <a:rPr lang="en-US" sz="2000" dirty="0"/>
              <a:t>cells </a:t>
            </a:r>
            <a:r>
              <a:rPr lang="en-US" sz="2000" dirty="0" smtClean="0"/>
              <a:t>that make up tissues. </a:t>
            </a: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Each </a:t>
            </a:r>
            <a:r>
              <a:rPr lang="en-US" sz="2000" dirty="0"/>
              <a:t>tissue </a:t>
            </a:r>
            <a:r>
              <a:rPr lang="en-US" sz="2000" dirty="0" smtClean="0"/>
              <a:t>is specialized to </a:t>
            </a:r>
            <a:r>
              <a:rPr lang="en-US" sz="2000" dirty="0"/>
              <a:t>perform specific functions. </a:t>
            </a:r>
            <a:endParaRPr lang="en-US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Tissues </a:t>
            </a:r>
            <a:r>
              <a:rPr lang="en-US" sz="2000" dirty="0"/>
              <a:t>are organized into even more specialized </a:t>
            </a:r>
            <a:r>
              <a:rPr lang="en-US" sz="2000" dirty="0" smtClean="0"/>
              <a:t>organs that perform specific functions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/>
              <a:t>Consider the Human Organ System 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95020" y="2057399"/>
            <a:ext cx="7772400" cy="3886200"/>
            <a:chOff x="685800" y="1676400"/>
            <a:chExt cx="7772400" cy="3886200"/>
          </a:xfrm>
        </p:grpSpPr>
        <p:sp>
          <p:nvSpPr>
            <p:cNvPr id="6" name="Rectangle 5"/>
            <p:cNvSpPr/>
            <p:nvPr/>
          </p:nvSpPr>
          <p:spPr>
            <a:xfrm>
              <a:off x="685800" y="1676400"/>
              <a:ext cx="7772400" cy="388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362200"/>
              <a:ext cx="6205220" cy="2659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057400" y="1828800"/>
              <a:ext cx="502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From Cells to Organism: Kingdom Animalia Example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9921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1676400"/>
            <a:ext cx="38100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Most animals are capable of complex and relatively rapid </a:t>
            </a:r>
            <a:r>
              <a:rPr lang="en-US" dirty="0" smtClean="0"/>
              <a:t>movement.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Most reproduce sexually, by means of differentiated eggs and sperm.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Most </a:t>
            </a:r>
            <a:r>
              <a:rPr lang="en-US" dirty="0" smtClean="0"/>
              <a:t>are </a:t>
            </a:r>
            <a:r>
              <a:rPr lang="en-US" dirty="0"/>
              <a:t>diploid, meaning that the cells of adults contain two copies of the genetic material.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8394"/>
            <a:ext cx="4800600" cy="569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6" y="457200"/>
            <a:ext cx="7907764" cy="655638"/>
          </a:xfrm>
        </p:spPr>
        <p:txBody>
          <a:bodyPr>
            <a:noAutofit/>
          </a:bodyPr>
          <a:lstStyle/>
          <a:p>
            <a:r>
              <a:rPr lang="en-US" sz="7200" dirty="0" smtClean="0"/>
              <a:t>Kingdom Animalia </a:t>
            </a:r>
            <a:endParaRPr lang="en-US" sz="7200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604550115"/>
              </p:ext>
            </p:extLst>
          </p:nvPr>
        </p:nvGraphicFramePr>
        <p:xfrm>
          <a:off x="7467600" y="190500"/>
          <a:ext cx="19812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44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226640"/>
            <a:ext cx="3810000" cy="400491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Researchers estimate that there are around </a:t>
            </a:r>
            <a:r>
              <a:rPr lang="en-US" sz="2000" dirty="0"/>
              <a:t>9 or 10 million species of animals </a:t>
            </a:r>
            <a:r>
              <a:rPr lang="en-US" sz="2000" dirty="0" smtClean="0"/>
              <a:t>on the Earth!</a:t>
            </a:r>
          </a:p>
          <a:p>
            <a:endParaRPr lang="en-US" sz="2000" dirty="0"/>
          </a:p>
          <a:p>
            <a:r>
              <a:rPr lang="en-US" sz="2000" dirty="0"/>
              <a:t>Animals </a:t>
            </a:r>
            <a:r>
              <a:rPr lang="en-US" sz="2000" dirty="0" smtClean="0"/>
              <a:t>vary greatly in </a:t>
            </a:r>
            <a:r>
              <a:rPr lang="en-US" sz="2000" dirty="0"/>
              <a:t>size from </a:t>
            </a:r>
            <a:r>
              <a:rPr lang="en-US" sz="2000" dirty="0" smtClean="0"/>
              <a:t>a </a:t>
            </a:r>
            <a:r>
              <a:rPr lang="en-US" sz="2000" dirty="0"/>
              <a:t>few cells to </a:t>
            </a:r>
            <a:r>
              <a:rPr lang="en-US" sz="2000" dirty="0" smtClean="0"/>
              <a:t>weighing </a:t>
            </a:r>
            <a:r>
              <a:rPr lang="en-US" sz="2000" dirty="0"/>
              <a:t>many </a:t>
            </a:r>
            <a:r>
              <a:rPr lang="en-US" sz="2000" dirty="0" smtClean="0"/>
              <a:t>tons (like a blue whale or a giant squid).</a:t>
            </a:r>
            <a:endParaRPr lang="en-US" sz="2000" dirty="0"/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78945184"/>
              </p:ext>
            </p:extLst>
          </p:nvPr>
        </p:nvGraphicFramePr>
        <p:xfrm>
          <a:off x="7010400" y="160021"/>
          <a:ext cx="19812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4"/>
          <a:stretch/>
        </p:blipFill>
        <p:spPr bwMode="auto">
          <a:xfrm>
            <a:off x="3383338" y="1901357"/>
            <a:ext cx="1505310" cy="257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9"/>
          <a:stretch/>
        </p:blipFill>
        <p:spPr bwMode="auto">
          <a:xfrm>
            <a:off x="2393741" y="4535017"/>
            <a:ext cx="2530219" cy="207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298" b="93802" l="12607" r="96581">
                        <a14:foregroundMark x1="16026" y1="55785" x2="13034" y2="67562"/>
                        <a14:foregroundMark x1="15171" y1="67975" x2="29701" y2="79132"/>
                        <a14:foregroundMark x1="32265" y1="76860" x2="38034" y2="85744"/>
                        <a14:foregroundMark x1="43162" y1="82851" x2="57692" y2="85331"/>
                        <a14:foregroundMark x1="31838" y1="84917" x2="15598" y2="82851"/>
                        <a14:foregroundMark x1="85684" y1="73140" x2="94658" y2="77686"/>
                        <a14:backgroundMark x1="57906" y1="87397" x2="36538" y2="83264"/>
                        <a14:backgroundMark x1="37821" y1="83264" x2="15598" y2="82025"/>
                        <a14:backgroundMark x1="32265" y1="84917" x2="17308" y2="8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27442"/>
          <a:stretch/>
        </p:blipFill>
        <p:spPr bwMode="auto">
          <a:xfrm rot="21231730">
            <a:off x="5242007" y="767895"/>
            <a:ext cx="1445033" cy="120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524" y="363699"/>
            <a:ext cx="2146651" cy="160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546" y="1656738"/>
            <a:ext cx="1673707" cy="207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08" y="3497839"/>
            <a:ext cx="1952541" cy="146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03" y="181598"/>
            <a:ext cx="30575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4275499" cy="762868"/>
          </a:xfrm>
        </p:spPr>
        <p:txBody>
          <a:bodyPr>
            <a:normAutofit/>
          </a:bodyPr>
          <a:lstStyle/>
          <a:p>
            <a:r>
              <a:rPr lang="en-US" dirty="0" smtClean="0"/>
              <a:t>Kingdom Animalia</a:t>
            </a:r>
            <a:endParaRPr lang="en-US" dirty="0"/>
          </a:p>
        </p:txBody>
      </p:sp>
      <p:pic>
        <p:nvPicPr>
          <p:cNvPr id="11275" name="Picture 11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3"/>
          <a:stretch/>
        </p:blipFill>
        <p:spPr bwMode="auto">
          <a:xfrm>
            <a:off x="5181600" y="5529504"/>
            <a:ext cx="3200400" cy="98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67" b="100000" l="9894" r="89753">
                        <a14:foregroundMark x1="53004" y1="21000" x2="39929" y2="8000"/>
                        <a14:foregroundMark x1="49823" y1="79000" x2="50883" y2="9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165" y="1371600"/>
            <a:ext cx="26955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" r="35924"/>
          <a:stretch/>
        </p:blipFill>
        <p:spPr bwMode="auto">
          <a:xfrm>
            <a:off x="187570" y="3799319"/>
            <a:ext cx="2051824" cy="280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32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2596663"/>
            <a:ext cx="6134382" cy="304800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Start With the BIGGEST!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791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DOMAIN</a:t>
            </a:r>
          </a:p>
          <a:p>
            <a:r>
              <a:rPr lang="en-US" dirty="0" smtClean="0"/>
              <a:t>Sounds big and fancy right?</a:t>
            </a:r>
          </a:p>
          <a:p>
            <a:r>
              <a:rPr lang="en-US" dirty="0" smtClean="0"/>
              <a:t>Well, 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5400" dirty="0" smtClean="0">
                <a:solidFill>
                  <a:srgbClr val="7030A0"/>
                </a:solidFill>
              </a:rPr>
              <a:t>DOMAIN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is defined as </a:t>
            </a:r>
            <a:r>
              <a:rPr lang="en-US" dirty="0"/>
              <a:t>a</a:t>
            </a:r>
            <a:r>
              <a:rPr lang="en-US" dirty="0" smtClean="0"/>
              <a:t>ny </a:t>
            </a:r>
            <a:r>
              <a:rPr lang="en-US" dirty="0"/>
              <a:t>of three primary divisions of living systems, consisting of the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eukaryotes</a:t>
            </a:r>
            <a:r>
              <a:rPr lang="en-US" dirty="0"/>
              <a:t>,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bacteria</a:t>
            </a:r>
            <a:r>
              <a:rPr lang="en-US" dirty="0"/>
              <a:t>, and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archaea</a:t>
            </a:r>
            <a:r>
              <a:rPr lang="en-US" dirty="0"/>
              <a:t>, that rank </a:t>
            </a:r>
            <a:r>
              <a:rPr lang="en-US" i="1" dirty="0"/>
              <a:t>above a kingdom </a:t>
            </a:r>
            <a:r>
              <a:rPr lang="en-US" dirty="0"/>
              <a:t>in taxonomic systems </a:t>
            </a:r>
            <a:r>
              <a:rPr lang="en-US" dirty="0" smtClean="0"/>
              <a:t>that </a:t>
            </a:r>
            <a:r>
              <a:rPr lang="en-US" dirty="0"/>
              <a:t>are based on similarities of DNA </a:t>
            </a:r>
            <a:r>
              <a:rPr lang="en-US" dirty="0" smtClean="0"/>
              <a:t>sequences</a:t>
            </a:r>
            <a:r>
              <a:rPr lang="en-US" dirty="0"/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0"/>
          <a:stretch/>
        </p:blipFill>
        <p:spPr bwMode="auto">
          <a:xfrm>
            <a:off x="7315200" y="2209800"/>
            <a:ext cx="1457910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 rot="18788177">
            <a:off x="5776901" y="2983491"/>
            <a:ext cx="2085436" cy="446946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ttp://t3.gstatic.com/images?q=tbn:ANd9GcR-u3pPlbMuKCTzt0tZ1Gw37g2oUgYg3FWjgNMKHefOlmKbVpYga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46" b="100000" l="0" r="969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2607">
            <a:off x="4992715" y="4892925"/>
            <a:ext cx="1714219" cy="128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62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828800"/>
            <a:ext cx="3581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Insects make up the most species by far! </a:t>
            </a:r>
            <a:endParaRPr lang="en-US" dirty="0"/>
          </a:p>
          <a:p>
            <a:r>
              <a:rPr lang="en-US" dirty="0" smtClean="0"/>
              <a:t>We vertebrates are severely outnumbered and relatively inconsequential in the earth’s count of species.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91937572"/>
              </p:ext>
            </p:extLst>
          </p:nvPr>
        </p:nvGraphicFramePr>
        <p:xfrm>
          <a:off x="7543800" y="228600"/>
          <a:ext cx="1981200" cy="144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/>
          <a:stretch/>
        </p:blipFill>
        <p:spPr bwMode="auto">
          <a:xfrm>
            <a:off x="228600" y="1244600"/>
            <a:ext cx="4572000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6962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Kingdom Animalia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6230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SUMMARY!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Domains and Kingdoms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610174" cy="2743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DOMAINS divide </a:t>
            </a:r>
            <a:r>
              <a:rPr lang="en-US" i="1" dirty="0" smtClean="0"/>
              <a:t>all living things </a:t>
            </a:r>
            <a:r>
              <a:rPr lang="en-US" dirty="0" smtClean="0"/>
              <a:t>into 3 categories based on similar DNA sequences</a:t>
            </a:r>
          </a:p>
          <a:p>
            <a:pPr lvl="1"/>
            <a:r>
              <a:rPr lang="en-US" dirty="0" smtClean="0"/>
              <a:t>Bacteria, Archaea, Eukarya</a:t>
            </a:r>
            <a:endParaRPr lang="en-US" dirty="0"/>
          </a:p>
          <a:p>
            <a:pPr marL="365760" lvl="1" indent="0">
              <a:buNone/>
            </a:pPr>
            <a:endParaRPr lang="en-US" dirty="0" smtClean="0"/>
          </a:p>
          <a:p>
            <a:pPr marL="365760" lvl="1" indent="0">
              <a:buNone/>
            </a:pP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508" y="838200"/>
            <a:ext cx="3505200" cy="234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91416" y="1822033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Domains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9591" y="3718410"/>
            <a:ext cx="47628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DFE6D0"/>
                </a:solidFill>
              </a:rPr>
              <a:t>Within each Domain, there are more Kingdoms!</a:t>
            </a:r>
          </a:p>
          <a:p>
            <a:endParaRPr lang="en-US" sz="2400" dirty="0" smtClean="0">
              <a:solidFill>
                <a:srgbClr val="DFE6D0"/>
              </a:solidFill>
            </a:endParaRPr>
          </a:p>
          <a:p>
            <a:r>
              <a:rPr lang="en-US" sz="2400" dirty="0" smtClean="0">
                <a:solidFill>
                  <a:srgbClr val="DFE6D0"/>
                </a:solidFill>
              </a:rPr>
              <a:t>In the Domain Eukarya, there are 4 major Kingdoms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Protista, Fungi, Plantae, Animalia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4838774" y="3505120"/>
            <a:ext cx="3924226" cy="2806463"/>
            <a:chOff x="4838774" y="3505120"/>
            <a:chExt cx="3924226" cy="280646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774" y="3505120"/>
              <a:ext cx="3079699" cy="2673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2587" y="4572000"/>
              <a:ext cx="2470413" cy="1739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6477000" y="5105400"/>
            <a:ext cx="89190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Domain Eukarya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4648200"/>
            <a:ext cx="10541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79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SUMMARY!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Domains and Kingdoms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973769"/>
            <a:ext cx="3886200" cy="3522031"/>
          </a:xfrm>
        </p:spPr>
        <p:txBody>
          <a:bodyPr>
            <a:normAutofit/>
          </a:bodyPr>
          <a:lstStyle/>
          <a:p>
            <a:r>
              <a:rPr lang="en-US" dirty="0" smtClean="0"/>
              <a:t>Kingdoms group </a:t>
            </a:r>
            <a:r>
              <a:rPr lang="en-US" dirty="0"/>
              <a:t>together all forms of life </a:t>
            </a:r>
            <a:r>
              <a:rPr lang="en-US" dirty="0" smtClean="0"/>
              <a:t>that have </a:t>
            </a:r>
            <a:r>
              <a:rPr lang="en-US" dirty="0"/>
              <a:t>certain fundamental characteristics in </a:t>
            </a:r>
            <a:r>
              <a:rPr lang="en-US" dirty="0" smtClean="0"/>
              <a:t>common.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We, people, belong to the </a:t>
            </a:r>
            <a:r>
              <a:rPr lang="en-US" dirty="0" smtClean="0">
                <a:solidFill>
                  <a:schemeClr val="tx1"/>
                </a:solidFill>
              </a:rPr>
              <a:t>Kingdom Animalia</a:t>
            </a:r>
            <a:r>
              <a:rPr lang="en-US" dirty="0" smtClean="0"/>
              <a:t> in the </a:t>
            </a:r>
            <a:r>
              <a:rPr lang="en-US" dirty="0" smtClean="0">
                <a:solidFill>
                  <a:schemeClr val="tx1"/>
                </a:solidFill>
              </a:rPr>
              <a:t>Domain </a:t>
            </a:r>
            <a:r>
              <a:rPr lang="en-US" dirty="0" err="1" smtClean="0">
                <a:solidFill>
                  <a:schemeClr val="tx1"/>
                </a:solidFill>
              </a:rPr>
              <a:t>Eukarya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611029"/>
            <a:ext cx="23812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968" y="2667000"/>
            <a:ext cx="3474832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5" y="1298898"/>
            <a:ext cx="4114800" cy="3577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03" y="2865437"/>
            <a:ext cx="10541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 rot="1433781">
            <a:off x="2016568" y="3454039"/>
            <a:ext cx="772184" cy="249276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237">
            <a:off x="3195394" y="4126013"/>
            <a:ext cx="738187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1326">
            <a:off x="4260639" y="5064187"/>
            <a:ext cx="738187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10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0"/>
            <a:ext cx="3962400" cy="5486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Domain Bacteria</a:t>
            </a:r>
          </a:p>
          <a:p>
            <a:pPr algn="ctr"/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r>
              <a:rPr lang="en-US" sz="4000" dirty="0" smtClean="0"/>
              <a:t>Domain Archaea</a:t>
            </a:r>
          </a:p>
          <a:p>
            <a:pPr algn="ctr"/>
            <a:endParaRPr lang="en-US" sz="4000" dirty="0" smtClean="0"/>
          </a:p>
          <a:p>
            <a:pPr algn="ctr"/>
            <a:endParaRPr lang="en-US" sz="4000" dirty="0" smtClean="0"/>
          </a:p>
          <a:p>
            <a:pPr algn="ctr"/>
            <a:r>
              <a:rPr lang="en-US" sz="4000" dirty="0" smtClean="0"/>
              <a:t>Domain Eukarya</a:t>
            </a:r>
            <a:endParaRPr lang="en-US" sz="4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655" y="665910"/>
            <a:ext cx="2926345" cy="169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3966" r="4500" b="7709"/>
          <a:stretch/>
        </p:blipFill>
        <p:spPr bwMode="auto">
          <a:xfrm>
            <a:off x="5953125" y="2895599"/>
            <a:ext cx="1733550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51" y="4979670"/>
            <a:ext cx="1549443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Three Domains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508583665"/>
              </p:ext>
            </p:extLst>
          </p:nvPr>
        </p:nvGraphicFramePr>
        <p:xfrm>
          <a:off x="381000" y="1676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90600" y="3283803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THREE DOMAINS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860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0" y="1687830"/>
            <a:ext cx="3581400" cy="14363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1676400"/>
            <a:ext cx="3733800" cy="497258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</a:rPr>
              <a:t>These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</a:rPr>
              <a:t>are part of the large group of organisms commonly called </a:t>
            </a:r>
            <a:r>
              <a:rPr lang="en-US" sz="8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"bacteria." </a:t>
            </a:r>
            <a:endParaRPr lang="en-US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900" dirty="0" smtClean="0">
                <a:solidFill>
                  <a:schemeClr val="tx2">
                    <a:lumMod val="75000"/>
                  </a:schemeClr>
                </a:solidFill>
              </a:rPr>
              <a:t>They </a:t>
            </a:r>
            <a:r>
              <a:rPr lang="en-US" sz="2900" dirty="0">
                <a:solidFill>
                  <a:schemeClr val="tx2">
                    <a:lumMod val="75000"/>
                  </a:schemeClr>
                </a:solidFill>
              </a:rPr>
              <a:t>include the </a:t>
            </a:r>
            <a:endParaRPr lang="en-US" sz="29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900" dirty="0" smtClean="0">
                <a:solidFill>
                  <a:schemeClr val="tx2">
                    <a:lumMod val="75000"/>
                  </a:schemeClr>
                </a:solidFill>
              </a:rPr>
              <a:t>blue-green </a:t>
            </a:r>
            <a:r>
              <a:rPr lang="en-US" sz="2900" dirty="0">
                <a:solidFill>
                  <a:schemeClr val="tx2">
                    <a:lumMod val="75000"/>
                  </a:schemeClr>
                </a:solidFill>
              </a:rPr>
              <a:t>algae </a:t>
            </a:r>
            <a:endParaRPr lang="en-US" sz="29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900" dirty="0" smtClean="0">
                <a:solidFill>
                  <a:schemeClr val="tx2">
                    <a:lumMod val="75000"/>
                  </a:schemeClr>
                </a:solidFill>
              </a:rPr>
              <a:t>purple </a:t>
            </a:r>
            <a:r>
              <a:rPr lang="en-US" sz="2900" dirty="0">
                <a:solidFill>
                  <a:schemeClr val="tx2">
                    <a:lumMod val="75000"/>
                  </a:schemeClr>
                </a:solidFill>
              </a:rPr>
              <a:t>sulfur </a:t>
            </a:r>
            <a:r>
              <a:rPr lang="en-US" sz="2900" dirty="0" smtClean="0">
                <a:solidFill>
                  <a:schemeClr val="tx2">
                    <a:lumMod val="75000"/>
                  </a:schemeClr>
                </a:solidFill>
              </a:rPr>
              <a:t>bacteria</a:t>
            </a:r>
          </a:p>
          <a:p>
            <a:r>
              <a:rPr lang="en-US" sz="2900" dirty="0" smtClean="0">
                <a:solidFill>
                  <a:schemeClr val="tx2">
                    <a:lumMod val="75000"/>
                  </a:schemeClr>
                </a:solidFill>
              </a:rPr>
              <a:t>decomposing </a:t>
            </a:r>
            <a:r>
              <a:rPr lang="en-US" sz="2900" dirty="0">
                <a:solidFill>
                  <a:schemeClr val="tx2">
                    <a:lumMod val="75000"/>
                  </a:schemeClr>
                </a:solidFill>
              </a:rPr>
              <a:t>and </a:t>
            </a:r>
            <a:r>
              <a:rPr lang="en-US" sz="2900" dirty="0" smtClean="0">
                <a:solidFill>
                  <a:schemeClr val="tx2">
                    <a:lumMod val="75000"/>
                  </a:schemeClr>
                </a:solidFill>
              </a:rPr>
              <a:t>disease-causing </a:t>
            </a:r>
            <a:r>
              <a:rPr lang="en-US" sz="2900" dirty="0">
                <a:solidFill>
                  <a:schemeClr val="tx2">
                    <a:lumMod val="75000"/>
                  </a:schemeClr>
                </a:solidFill>
              </a:rPr>
              <a:t>bacteria.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4500" b="1" i="1" dirty="0" smtClean="0"/>
              <a:t>Examples</a:t>
            </a:r>
            <a:r>
              <a:rPr lang="en-US" sz="4500" b="1" i="1" dirty="0"/>
              <a:t>: Salmonella and Nostoc</a:t>
            </a:r>
            <a:r>
              <a:rPr lang="en-US" sz="4500" dirty="0"/>
              <a:t> </a:t>
            </a:r>
            <a:endParaRPr lang="en-US" sz="45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5" y="183654"/>
            <a:ext cx="5151535" cy="438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067" y="183654"/>
            <a:ext cx="6484603" cy="808038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Arnprior" pitchFamily="2" charset="0"/>
              </a:rPr>
              <a:t>Domain Bacteria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Arnprior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4732238"/>
            <a:ext cx="4419600" cy="1477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- prokaryote </a:t>
            </a:r>
            <a:r>
              <a:rPr lang="en-US" dirty="0"/>
              <a:t>cells </a:t>
            </a:r>
          </a:p>
          <a:p>
            <a:r>
              <a:rPr lang="en-US" dirty="0" smtClean="0"/>
              <a:t>- 1 </a:t>
            </a:r>
            <a:r>
              <a:rPr lang="en-US" dirty="0"/>
              <a:t>or colonial cells </a:t>
            </a:r>
          </a:p>
          <a:p>
            <a:r>
              <a:rPr lang="en-US" dirty="0" smtClean="0"/>
              <a:t>- mobile</a:t>
            </a:r>
            <a:endParaRPr lang="en-US" dirty="0"/>
          </a:p>
          <a:p>
            <a:r>
              <a:rPr lang="en-US" dirty="0" smtClean="0"/>
              <a:t>- they </a:t>
            </a:r>
            <a:r>
              <a:rPr lang="en-US" dirty="0"/>
              <a:t>can eat others or make food </a:t>
            </a:r>
          </a:p>
          <a:p>
            <a:r>
              <a:rPr lang="en-US" dirty="0" smtClean="0"/>
              <a:t>- asexual, replicate by </a:t>
            </a:r>
            <a:r>
              <a:rPr lang="en-US" dirty="0"/>
              <a:t>fission </a:t>
            </a:r>
          </a:p>
        </p:txBody>
      </p:sp>
      <p:pic>
        <p:nvPicPr>
          <p:cNvPr id="2052" name="Picture 4" descr="http://t3.gstatic.com/images?q=tbn:ANd9GcQHoVQAnOS6OvBdzu3c7ND2IcotI9_mAOGjiWiMr8tXyVQJKw8mQ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095" b="81095" l="20032" r="823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2" t="13595" r="9858" b="11405"/>
          <a:stretch/>
        </p:blipFill>
        <p:spPr bwMode="auto">
          <a:xfrm>
            <a:off x="7559272" y="3276600"/>
            <a:ext cx="130097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321685" y="175250"/>
            <a:ext cx="2177786" cy="1459230"/>
            <a:chOff x="7315201" y="228600"/>
            <a:chExt cx="2177786" cy="145923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1" y="228600"/>
              <a:ext cx="2177786" cy="1459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8153400" y="244515"/>
              <a:ext cx="386575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305800" y="767715"/>
              <a:ext cx="386575" cy="381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3275" y="1290955"/>
              <a:ext cx="40163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Oval 7"/>
          <p:cNvSpPr/>
          <p:nvPr/>
        </p:nvSpPr>
        <p:spPr>
          <a:xfrm>
            <a:off x="8153399" y="181084"/>
            <a:ext cx="451511" cy="41796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62600" y="0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Domain Bacteria </a:t>
            </a:r>
            <a:endParaRPr lang="en-US" sz="4000" dirty="0"/>
          </a:p>
        </p:txBody>
      </p:sp>
      <p:sp>
        <p:nvSpPr>
          <p:cNvPr id="11" name="Right Arrow 10"/>
          <p:cNvSpPr/>
          <p:nvPr/>
        </p:nvSpPr>
        <p:spPr>
          <a:xfrm>
            <a:off x="7286829" y="191902"/>
            <a:ext cx="838200" cy="267365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4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35400" y="1323439"/>
            <a:ext cx="4379979" cy="1676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8100" y="1323439"/>
            <a:ext cx="5143500" cy="522976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5700" dirty="0" smtClean="0">
                <a:solidFill>
                  <a:schemeClr val="tx2">
                    <a:lumMod val="25000"/>
                  </a:schemeClr>
                </a:solidFill>
              </a:rPr>
              <a:t>Also </a:t>
            </a:r>
            <a:r>
              <a:rPr lang="en-US" sz="5700" dirty="0">
                <a:solidFill>
                  <a:schemeClr val="tx2">
                    <a:lumMod val="25000"/>
                  </a:schemeClr>
                </a:solidFill>
              </a:rPr>
              <a:t>part of the large group of organisms commonly </a:t>
            </a:r>
            <a:r>
              <a:rPr lang="en-US" sz="5700" dirty="0" smtClean="0">
                <a:solidFill>
                  <a:schemeClr val="tx2">
                    <a:lumMod val="25000"/>
                  </a:schemeClr>
                </a:solidFill>
              </a:rPr>
              <a:t>called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en-US" sz="11400" dirty="0">
                <a:solidFill>
                  <a:schemeClr val="tx2">
                    <a:lumMod val="75000"/>
                  </a:schemeClr>
                </a:solidFill>
              </a:rPr>
              <a:t>"bacteria</a:t>
            </a:r>
            <a:r>
              <a:rPr lang="en-US" sz="11400" dirty="0" smtClean="0">
                <a:solidFill>
                  <a:schemeClr val="tx2">
                    <a:lumMod val="75000"/>
                  </a:schemeClr>
                </a:solidFill>
              </a:rPr>
              <a:t>.“</a:t>
            </a:r>
          </a:p>
          <a:p>
            <a:pPr marL="0" indent="0">
              <a:buNone/>
            </a:pPr>
            <a:endParaRPr lang="en-US" sz="3800" dirty="0" smtClean="0"/>
          </a:p>
          <a:p>
            <a:r>
              <a:rPr lang="en-US" sz="4800" dirty="0" smtClean="0"/>
              <a:t>Prokaryote</a:t>
            </a:r>
          </a:p>
          <a:p>
            <a:pPr>
              <a:spcAft>
                <a:spcPts val="600"/>
              </a:spcAft>
            </a:pPr>
            <a:r>
              <a:rPr lang="en-US" sz="4800" dirty="0" smtClean="0"/>
              <a:t>Genetically </a:t>
            </a:r>
            <a:r>
              <a:rPr lang="en-US" sz="4800" dirty="0"/>
              <a:t>similar to </a:t>
            </a:r>
            <a:r>
              <a:rPr lang="en-US" sz="4800" dirty="0" err="1" smtClean="0"/>
              <a:t>Eukarya</a:t>
            </a:r>
            <a:endParaRPr lang="en-US" sz="4800" dirty="0"/>
          </a:p>
          <a:p>
            <a:pPr>
              <a:spcAft>
                <a:spcPts val="600"/>
              </a:spcAft>
            </a:pPr>
            <a:r>
              <a:rPr lang="en-US" sz="4800" dirty="0" smtClean="0"/>
              <a:t>Single </a:t>
            </a:r>
            <a:r>
              <a:rPr lang="en-US" sz="4800" dirty="0"/>
              <a:t>cell </a:t>
            </a:r>
          </a:p>
          <a:p>
            <a:pPr>
              <a:spcAft>
                <a:spcPts val="600"/>
              </a:spcAft>
            </a:pPr>
            <a:r>
              <a:rPr lang="en-US" sz="4800" dirty="0" smtClean="0"/>
              <a:t>Some </a:t>
            </a:r>
            <a:r>
              <a:rPr lang="en-US" sz="4800" dirty="0"/>
              <a:t>of them move </a:t>
            </a:r>
          </a:p>
          <a:p>
            <a:pPr>
              <a:spcAft>
                <a:spcPts val="600"/>
              </a:spcAft>
            </a:pPr>
            <a:r>
              <a:rPr lang="en-US" sz="4800" dirty="0" smtClean="0"/>
              <a:t>Break </a:t>
            </a:r>
            <a:r>
              <a:rPr lang="en-US" sz="4800" dirty="0"/>
              <a:t>down chemicals for food </a:t>
            </a:r>
          </a:p>
          <a:p>
            <a:pPr>
              <a:spcAft>
                <a:spcPts val="600"/>
              </a:spcAft>
            </a:pPr>
            <a:r>
              <a:rPr lang="en-US" sz="4800" dirty="0" smtClean="0"/>
              <a:t>Asexual</a:t>
            </a:r>
            <a:r>
              <a:rPr lang="en-US" sz="4800" dirty="0"/>
              <a:t>, replicate by fission </a:t>
            </a:r>
          </a:p>
          <a:p>
            <a:r>
              <a:rPr lang="en-US" sz="4800" dirty="0" smtClean="0"/>
              <a:t>Tolerate </a:t>
            </a:r>
            <a:r>
              <a:rPr lang="en-US" sz="4800" dirty="0"/>
              <a:t>harsher environments than most other prokaryotes and all eukaryotes</a:t>
            </a:r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04" y="164718"/>
            <a:ext cx="3626796" cy="319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796" y="3357681"/>
            <a:ext cx="3612204" cy="23083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Thermophilic</a:t>
            </a:r>
            <a:r>
              <a:rPr lang="en-US" sz="2400" dirty="0"/>
              <a:t> (hot-water-loving)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Halophilic</a:t>
            </a:r>
            <a:r>
              <a:rPr lang="en-US" sz="2400" dirty="0"/>
              <a:t> (brine-loving)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Sulfur-oxidizers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Anaerobic decomposers that produce methane.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164718"/>
            <a:ext cx="21764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2" y="676686"/>
            <a:ext cx="47625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78995" y="0"/>
            <a:ext cx="1988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Domain </a:t>
            </a:r>
            <a:r>
              <a:rPr lang="en-US" sz="4000" dirty="0" err="1" smtClean="0"/>
              <a:t>Archaea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3" name="Right Arrow 12"/>
          <p:cNvSpPr/>
          <p:nvPr/>
        </p:nvSpPr>
        <p:spPr>
          <a:xfrm>
            <a:off x="7377179" y="666817"/>
            <a:ext cx="838200" cy="267365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470" y="3464858"/>
            <a:ext cx="763979" cy="76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17" y="190500"/>
            <a:ext cx="4030555" cy="403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705" y="4926535"/>
            <a:ext cx="797011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43" y="4873263"/>
            <a:ext cx="777512" cy="87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48" y="4336070"/>
            <a:ext cx="955850" cy="137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0" y="5820518"/>
            <a:ext cx="915724" cy="82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718" y="4038600"/>
            <a:ext cx="4081654" cy="18466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SzPct val="50000"/>
              <a:buFont typeface="Arial" pitchFamily="34" charset="0"/>
              <a:buChar char="•"/>
            </a:pPr>
            <a:r>
              <a:rPr lang="en-US" sz="2800" u="sng" dirty="0" smtClean="0">
                <a:solidFill>
                  <a:srgbClr val="7030A0"/>
                </a:solidFill>
              </a:rPr>
              <a:t>Nuclei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/>
              <a:t>surrounded by membranes. </a:t>
            </a:r>
            <a:endParaRPr lang="en-US" dirty="0" smtClean="0"/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u="sng" dirty="0" smtClean="0">
                <a:solidFill>
                  <a:srgbClr val="7030A0"/>
                </a:solidFill>
              </a:rPr>
              <a:t>Organized chromosomes </a:t>
            </a:r>
            <a:r>
              <a:rPr lang="en-US" dirty="0" smtClean="0"/>
              <a:t>undergo </a:t>
            </a:r>
            <a:r>
              <a:rPr lang="en-US" dirty="0"/>
              <a:t>meiosis for sexual reproduction. </a:t>
            </a:r>
            <a:endParaRPr lang="en-US" dirty="0" smtClean="0"/>
          </a:p>
          <a:p>
            <a:pPr marL="285750" lvl="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/>
              <a:t>photoautotrophs </a:t>
            </a:r>
            <a:r>
              <a:rPr lang="en-US" dirty="0"/>
              <a:t>have membrane-bound organelles called </a:t>
            </a:r>
            <a:r>
              <a:rPr lang="en-US" u="sng" dirty="0">
                <a:solidFill>
                  <a:srgbClr val="7030A0"/>
                </a:solidFill>
              </a:rPr>
              <a:t>chloroplasts</a:t>
            </a:r>
            <a:r>
              <a:rPr lang="en-US" dirty="0"/>
              <a:t>. </a:t>
            </a: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424" y="2804698"/>
            <a:ext cx="8350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69" y="5236030"/>
            <a:ext cx="1084453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81600" y="1524000"/>
            <a:ext cx="2669220" cy="3124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55" y="4301581"/>
            <a:ext cx="757560" cy="8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2" r="6286" b="6508"/>
          <a:stretch/>
        </p:blipFill>
        <p:spPr bwMode="auto">
          <a:xfrm>
            <a:off x="5478995" y="5909969"/>
            <a:ext cx="836901" cy="71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4237" r="23273" b="14437"/>
          <a:stretch/>
        </p:blipFill>
        <p:spPr bwMode="auto">
          <a:xfrm>
            <a:off x="7132398" y="4953000"/>
            <a:ext cx="7564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60" y="259080"/>
            <a:ext cx="6553200" cy="838200"/>
          </a:xfrm>
          <a:noFill/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2"/>
                </a:solidFill>
                <a:latin typeface="Arnprior" pitchFamily="2" charset="0"/>
              </a:rPr>
              <a:t>Domain</a:t>
            </a:r>
            <a:r>
              <a:rPr lang="en-US" dirty="0" smtClean="0">
                <a:solidFill>
                  <a:schemeClr val="tx2"/>
                </a:solidFill>
                <a:latin typeface="Arnprior" pitchFamily="2" charset="0"/>
              </a:rPr>
              <a:t> </a:t>
            </a:r>
            <a:r>
              <a:rPr lang="en-US" sz="4800" dirty="0" smtClean="0">
                <a:solidFill>
                  <a:schemeClr val="tx2"/>
                </a:solidFill>
                <a:latin typeface="Arnprior" pitchFamily="2" charset="0"/>
              </a:rPr>
              <a:t>Eukarya</a:t>
            </a:r>
            <a:endParaRPr lang="en-US" sz="4800" dirty="0">
              <a:solidFill>
                <a:schemeClr val="tx2"/>
              </a:solidFill>
              <a:latin typeface="Arnprior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558698"/>
            <a:ext cx="2707236" cy="30895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“simple nucleus”</a:t>
            </a:r>
          </a:p>
          <a:p>
            <a:pPr marL="0" indent="0">
              <a:buNone/>
            </a:pPr>
            <a:r>
              <a:rPr lang="en-US" dirty="0" smtClean="0"/>
              <a:t>Includes </a:t>
            </a:r>
          </a:p>
          <a:p>
            <a:r>
              <a:rPr lang="en-US" dirty="0" smtClean="0"/>
              <a:t>Most kinds of algae</a:t>
            </a:r>
          </a:p>
          <a:p>
            <a:r>
              <a:rPr lang="en-US" dirty="0" smtClean="0"/>
              <a:t>Plants</a:t>
            </a:r>
          </a:p>
          <a:p>
            <a:r>
              <a:rPr lang="en-US" dirty="0" smtClean="0"/>
              <a:t>Fungi</a:t>
            </a:r>
          </a:p>
          <a:p>
            <a:r>
              <a:rPr lang="en-US" dirty="0" smtClean="0"/>
              <a:t>Animals and YOU!</a:t>
            </a:r>
            <a:endParaRPr lang="en-US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1" b="3048"/>
          <a:stretch/>
        </p:blipFill>
        <p:spPr bwMode="auto">
          <a:xfrm>
            <a:off x="7580726" y="5774953"/>
            <a:ext cx="1384983" cy="87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234" y="190499"/>
            <a:ext cx="217646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340" y="1220787"/>
            <a:ext cx="47625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478995" y="0"/>
            <a:ext cx="1988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Domain </a:t>
            </a:r>
            <a:r>
              <a:rPr lang="en-US" sz="4000" dirty="0" err="1" smtClean="0"/>
              <a:t>Eukarya</a:t>
            </a:r>
            <a:endParaRPr lang="en-US" sz="4000" dirty="0"/>
          </a:p>
        </p:txBody>
      </p:sp>
      <p:sp>
        <p:nvSpPr>
          <p:cNvPr id="21" name="Right Arrow 20"/>
          <p:cNvSpPr/>
          <p:nvPr/>
        </p:nvSpPr>
        <p:spPr>
          <a:xfrm rot="973590">
            <a:off x="7246560" y="1171154"/>
            <a:ext cx="931849" cy="267365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2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86200" cy="1143000"/>
          </a:xfrm>
        </p:spPr>
        <p:txBody>
          <a:bodyPr/>
          <a:lstStyle/>
          <a:p>
            <a:r>
              <a:rPr lang="en-US" dirty="0" smtClean="0"/>
              <a:t>Moving on Down!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36" y="1997966"/>
            <a:ext cx="1666090" cy="275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1981200"/>
            <a:ext cx="6248400" cy="393954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A</a:t>
            </a:r>
            <a:r>
              <a:rPr lang="en-US" dirty="0" smtClean="0"/>
              <a:t> </a:t>
            </a:r>
            <a:r>
              <a:rPr lang="en-US" sz="3000" dirty="0" smtClean="0">
                <a:solidFill>
                  <a:srgbClr val="7030A0"/>
                </a:solidFill>
              </a:rPr>
              <a:t>KINGDOM</a:t>
            </a:r>
            <a:r>
              <a:rPr lang="en-US" sz="3600" dirty="0" smtClean="0"/>
              <a:t> </a:t>
            </a:r>
            <a:r>
              <a:rPr lang="en-US" sz="2600" dirty="0" smtClean="0"/>
              <a:t>is defined as the </a:t>
            </a:r>
            <a:r>
              <a:rPr lang="en-US" sz="2600" dirty="0" smtClean="0">
                <a:solidFill>
                  <a:schemeClr val="tx2"/>
                </a:solidFill>
              </a:rPr>
              <a:t>taxonomic </a:t>
            </a:r>
            <a:r>
              <a:rPr lang="en-US" sz="2600" dirty="0">
                <a:solidFill>
                  <a:schemeClr val="tx2"/>
                </a:solidFill>
              </a:rPr>
              <a:t>category of </a:t>
            </a:r>
            <a:r>
              <a:rPr lang="en-US" sz="2600" dirty="0" smtClean="0">
                <a:solidFill>
                  <a:schemeClr val="tx2"/>
                </a:solidFill>
              </a:rPr>
              <a:t>the second </a:t>
            </a:r>
            <a:r>
              <a:rPr lang="en-US" sz="2600" dirty="0">
                <a:solidFill>
                  <a:schemeClr val="tx2"/>
                </a:solidFill>
              </a:rPr>
              <a:t>highest </a:t>
            </a:r>
            <a:r>
              <a:rPr lang="en-US" sz="2600" dirty="0" smtClean="0">
                <a:solidFill>
                  <a:schemeClr val="tx2"/>
                </a:solidFill>
              </a:rPr>
              <a:t>rank</a:t>
            </a:r>
            <a:r>
              <a:rPr lang="en-US" sz="2600" dirty="0" smtClean="0"/>
              <a:t>,  </a:t>
            </a:r>
            <a:r>
              <a:rPr lang="en-US" sz="2600" dirty="0"/>
              <a:t>grouping together all forms of life having certain fundamental characteristics in </a:t>
            </a:r>
            <a:r>
              <a:rPr lang="en-US" sz="2600" dirty="0" smtClean="0"/>
              <a:t>common. </a:t>
            </a:r>
          </a:p>
          <a:p>
            <a:endParaRPr lang="en-US" dirty="0"/>
          </a:p>
          <a:p>
            <a:r>
              <a:rPr lang="en-US" sz="2500" dirty="0" smtClean="0"/>
              <a:t>The four kingdoms introduced in this lecture are of the Domain </a:t>
            </a:r>
            <a:r>
              <a:rPr lang="en-US" sz="2500" dirty="0" smtClean="0">
                <a:solidFill>
                  <a:srgbClr val="7030A0"/>
                </a:solidFill>
              </a:rPr>
              <a:t>EUKARYA</a:t>
            </a:r>
            <a:r>
              <a:rPr lang="en-US" sz="2500" dirty="0" smtClean="0"/>
              <a:t>. They are Kingdoms</a:t>
            </a:r>
            <a:r>
              <a:rPr lang="en-US" sz="2500" i="1" dirty="0" smtClean="0"/>
              <a:t> </a:t>
            </a:r>
            <a:r>
              <a:rPr lang="en-US" sz="2500" b="1" i="1" dirty="0" smtClean="0">
                <a:solidFill>
                  <a:srgbClr val="7030A0"/>
                </a:solidFill>
              </a:rPr>
              <a:t>Protista</a:t>
            </a:r>
            <a:r>
              <a:rPr lang="en-US" sz="2500" i="1" dirty="0" smtClean="0">
                <a:solidFill>
                  <a:srgbClr val="7030A0"/>
                </a:solidFill>
              </a:rPr>
              <a:t>, </a:t>
            </a:r>
            <a:r>
              <a:rPr lang="en-US" sz="2500" b="1" i="1" dirty="0" smtClean="0">
                <a:solidFill>
                  <a:srgbClr val="7030A0"/>
                </a:solidFill>
              </a:rPr>
              <a:t>Fungi</a:t>
            </a:r>
            <a:r>
              <a:rPr lang="en-US" sz="2500" i="1" dirty="0" smtClean="0">
                <a:solidFill>
                  <a:srgbClr val="7030A0"/>
                </a:solidFill>
              </a:rPr>
              <a:t>, </a:t>
            </a:r>
            <a:r>
              <a:rPr lang="en-US" sz="2500" b="1" i="1" dirty="0" smtClean="0">
                <a:solidFill>
                  <a:srgbClr val="7030A0"/>
                </a:solidFill>
              </a:rPr>
              <a:t>Plantae</a:t>
            </a:r>
            <a:r>
              <a:rPr lang="en-US" sz="2500" i="1" dirty="0" smtClean="0">
                <a:solidFill>
                  <a:srgbClr val="7030A0"/>
                </a:solidFill>
              </a:rPr>
              <a:t>, and </a:t>
            </a:r>
            <a:r>
              <a:rPr lang="en-US" sz="2500" b="1" i="1" dirty="0" smtClean="0">
                <a:solidFill>
                  <a:srgbClr val="7030A0"/>
                </a:solidFill>
              </a:rPr>
              <a:t>Animalia</a:t>
            </a:r>
            <a:r>
              <a:rPr lang="en-US" sz="2500" dirty="0" smtClean="0"/>
              <a:t> (where WE belong!)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932">
            <a:off x="6358802" y="2389113"/>
            <a:ext cx="963198" cy="101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26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70289873"/>
              </p:ext>
            </p:extLst>
          </p:nvPr>
        </p:nvGraphicFramePr>
        <p:xfrm>
          <a:off x="5791200" y="2590800"/>
          <a:ext cx="43434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67796864"/>
              </p:ext>
            </p:extLst>
          </p:nvPr>
        </p:nvGraphicFramePr>
        <p:xfrm>
          <a:off x="3810000" y="1329898"/>
          <a:ext cx="45720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Kingdom Time!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800600"/>
          </a:xfrm>
        </p:spPr>
        <p:txBody>
          <a:bodyPr>
            <a:normAutofit/>
          </a:bodyPr>
          <a:lstStyle/>
          <a:p>
            <a:r>
              <a:rPr lang="en-US" sz="2900" b="1" dirty="0" smtClean="0"/>
              <a:t>Domain</a:t>
            </a:r>
            <a:r>
              <a:rPr lang="en-US" sz="2900" b="1" dirty="0"/>
              <a:t>: Bacteria</a:t>
            </a:r>
            <a:r>
              <a:rPr lang="en-US" sz="2900" dirty="0"/>
              <a:t>, </a:t>
            </a:r>
            <a:endParaRPr lang="en-US" sz="2900" dirty="0" smtClean="0"/>
          </a:p>
          <a:p>
            <a:pPr lvl="1"/>
            <a:r>
              <a:rPr lang="en-US" sz="2500" dirty="0" smtClean="0"/>
              <a:t>Kingdom Bacteria</a:t>
            </a:r>
            <a:endParaRPr lang="en-US" sz="2500" dirty="0"/>
          </a:p>
          <a:p>
            <a:r>
              <a:rPr lang="en-US" sz="2900" b="1" dirty="0"/>
              <a:t>Domain: Archaea</a:t>
            </a:r>
            <a:r>
              <a:rPr lang="en-US" sz="2900" dirty="0"/>
              <a:t>, </a:t>
            </a:r>
            <a:endParaRPr lang="en-US" sz="2900" dirty="0" smtClean="0"/>
          </a:p>
          <a:p>
            <a:pPr lvl="1"/>
            <a:r>
              <a:rPr lang="en-US" sz="2500" dirty="0" smtClean="0"/>
              <a:t>Kingdom Archaea</a:t>
            </a:r>
            <a:endParaRPr lang="en-US" sz="2500" dirty="0"/>
          </a:p>
          <a:p>
            <a:r>
              <a:rPr lang="en-US" sz="2900" b="1" dirty="0"/>
              <a:t>Domain: Eukarya</a:t>
            </a:r>
            <a:r>
              <a:rPr lang="en-US" sz="2900" dirty="0"/>
              <a:t>: 	</a:t>
            </a:r>
            <a:endParaRPr lang="en-US" sz="2900" dirty="0" smtClean="0"/>
          </a:p>
          <a:p>
            <a:pPr lvl="1"/>
            <a:r>
              <a:rPr lang="en-US" sz="2500" dirty="0" smtClean="0"/>
              <a:t>Kingdom </a:t>
            </a:r>
            <a:r>
              <a:rPr lang="en-US" sz="2500" dirty="0"/>
              <a:t>Protista</a:t>
            </a:r>
          </a:p>
          <a:p>
            <a:pPr lvl="1"/>
            <a:r>
              <a:rPr lang="en-US" sz="2500" dirty="0" smtClean="0"/>
              <a:t>Kingdom </a:t>
            </a:r>
            <a:r>
              <a:rPr lang="en-US" sz="2500" dirty="0"/>
              <a:t>Fungi</a:t>
            </a:r>
          </a:p>
          <a:p>
            <a:pPr lvl="1"/>
            <a:r>
              <a:rPr lang="en-US" sz="2500" dirty="0" smtClean="0"/>
              <a:t>Kingdom </a:t>
            </a:r>
            <a:r>
              <a:rPr lang="en-US" sz="2500" dirty="0"/>
              <a:t>Plantae</a:t>
            </a:r>
          </a:p>
          <a:p>
            <a:pPr lvl="1"/>
            <a:r>
              <a:rPr lang="en-US" sz="2500" dirty="0" smtClean="0"/>
              <a:t>Kingdom </a:t>
            </a:r>
            <a:r>
              <a:rPr lang="en-US" sz="2500" dirty="0"/>
              <a:t>Animalia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191000" y="2895599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THREE DOMAINS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785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26109</TotalTime>
  <Words>1468</Words>
  <Application>Microsoft Office PowerPoint</Application>
  <PresentationFormat>On-screen Show (4:3)</PresentationFormat>
  <Paragraphs>262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Thatch</vt:lpstr>
      <vt:lpstr>Domains and Kingdoms</vt:lpstr>
      <vt:lpstr>Where to start?</vt:lpstr>
      <vt:lpstr>Let’s Start With the BIGGEST!</vt:lpstr>
      <vt:lpstr>Three Domains</vt:lpstr>
      <vt:lpstr>Domain Bacteria</vt:lpstr>
      <vt:lpstr>PowerPoint Presentation</vt:lpstr>
      <vt:lpstr>Domain Eukarya</vt:lpstr>
      <vt:lpstr>Moving on Down!</vt:lpstr>
      <vt:lpstr>Kingdom Time! </vt:lpstr>
      <vt:lpstr>Let’s focus on Eukaryotes! </vt:lpstr>
      <vt:lpstr>PowerPoint Presentation</vt:lpstr>
      <vt:lpstr>Kingdom Protista</vt:lpstr>
      <vt:lpstr>Kingdom Protista</vt:lpstr>
      <vt:lpstr>PowerPoint Presentation</vt:lpstr>
      <vt:lpstr>PowerPoint Presentation</vt:lpstr>
      <vt:lpstr>PowerPoint Presentation</vt:lpstr>
      <vt:lpstr>Fungi Structure</vt:lpstr>
      <vt:lpstr>There’s a Fungus Among Us!</vt:lpstr>
      <vt:lpstr>Fungi in Medicine</vt:lpstr>
      <vt:lpstr>PowerPoint Presentation</vt:lpstr>
      <vt:lpstr>Kingdom Plantae</vt:lpstr>
      <vt:lpstr>Kingdom Plantae</vt:lpstr>
      <vt:lpstr>Kingdom Plantae</vt:lpstr>
      <vt:lpstr>PowerPoint Presentation</vt:lpstr>
      <vt:lpstr>Kingdom Animalia</vt:lpstr>
      <vt:lpstr>Kingdom Animalia </vt:lpstr>
      <vt:lpstr>Kingdom Animalia </vt:lpstr>
      <vt:lpstr>Kingdom Animalia </vt:lpstr>
      <vt:lpstr>Kingdom Animalia</vt:lpstr>
      <vt:lpstr>Kingdom Animalia</vt:lpstr>
      <vt:lpstr>SUMMARY!  Domains and Kingdoms</vt:lpstr>
      <vt:lpstr>SUMMARY! Domains and Kingdoms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Domains and Kingdoms what whaaaaaat</dc:title>
  <dc:creator>Lab, L Johnson's</dc:creator>
  <cp:lastModifiedBy>Tech</cp:lastModifiedBy>
  <cp:revision>161</cp:revision>
  <dcterms:created xsi:type="dcterms:W3CDTF">2006-08-16T00:00:00Z</dcterms:created>
  <dcterms:modified xsi:type="dcterms:W3CDTF">2014-05-27T17:24:01Z</dcterms:modified>
</cp:coreProperties>
</file>