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Default Extension="gif" ContentType="image/gif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gif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gif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F4CE9E-79E0-44A1-9025-8CB0154EFDC3}" type="doc">
      <dgm:prSet loTypeId="urn:microsoft.com/office/officeart/2005/8/layout/pList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ECCB7C-2396-4E80-AA45-C65CE85D0E7A}">
      <dgm:prSet phldrT="[Text]"/>
      <dgm:spPr/>
      <dgm:t>
        <a:bodyPr/>
        <a:lstStyle/>
        <a:p>
          <a:r>
            <a:rPr lang="en-US" dirty="0" smtClean="0"/>
            <a:t>Salad</a:t>
          </a:r>
          <a:endParaRPr lang="en-US" dirty="0"/>
        </a:p>
      </dgm:t>
    </dgm:pt>
    <dgm:pt modelId="{C771A0BD-4BEA-4599-9424-E0704DFDE887}" type="parTrans" cxnId="{E0C9A17C-D566-4CEB-B942-61E5D076E534}">
      <dgm:prSet/>
      <dgm:spPr/>
      <dgm:t>
        <a:bodyPr/>
        <a:lstStyle/>
        <a:p>
          <a:endParaRPr lang="en-US"/>
        </a:p>
      </dgm:t>
    </dgm:pt>
    <dgm:pt modelId="{320A4963-D5D8-4CFC-A640-790176199AA0}" type="sibTrans" cxnId="{E0C9A17C-D566-4CEB-B942-61E5D076E534}">
      <dgm:prSet/>
      <dgm:spPr/>
      <dgm:t>
        <a:bodyPr/>
        <a:lstStyle/>
        <a:p>
          <a:endParaRPr lang="en-US"/>
        </a:p>
      </dgm:t>
    </dgm:pt>
    <dgm:pt modelId="{F08B64AC-9E37-4720-8716-6A91CFFF6EBD}">
      <dgm:prSet phldrT="[Text]"/>
      <dgm:spPr/>
      <dgm:t>
        <a:bodyPr/>
        <a:lstStyle/>
        <a:p>
          <a:r>
            <a:rPr lang="en-US" dirty="0" smtClean="0"/>
            <a:t>Milk-Shake</a:t>
          </a:r>
          <a:endParaRPr lang="en-US" dirty="0"/>
        </a:p>
      </dgm:t>
    </dgm:pt>
    <dgm:pt modelId="{5113864E-2D9F-45B7-9B2C-A951B287D7AD}" type="parTrans" cxnId="{0101E830-3A40-453C-94C5-0E53076CC11E}">
      <dgm:prSet/>
      <dgm:spPr/>
      <dgm:t>
        <a:bodyPr/>
        <a:lstStyle/>
        <a:p>
          <a:endParaRPr lang="en-US"/>
        </a:p>
      </dgm:t>
    </dgm:pt>
    <dgm:pt modelId="{77A7AD94-AF11-4F8B-A7A7-FBF91F29E41B}" type="sibTrans" cxnId="{0101E830-3A40-453C-94C5-0E53076CC11E}">
      <dgm:prSet/>
      <dgm:spPr/>
      <dgm:t>
        <a:bodyPr/>
        <a:lstStyle/>
        <a:p>
          <a:endParaRPr lang="en-US"/>
        </a:p>
      </dgm:t>
    </dgm:pt>
    <dgm:pt modelId="{87671033-42BF-4A5A-B90D-A90EED5D3DAD}">
      <dgm:prSet phldrT="[Text]"/>
      <dgm:spPr/>
      <dgm:t>
        <a:bodyPr/>
        <a:lstStyle/>
        <a:p>
          <a:r>
            <a:rPr lang="en-US" dirty="0" smtClean="0"/>
            <a:t>Honey</a:t>
          </a:r>
          <a:endParaRPr lang="en-US" dirty="0"/>
        </a:p>
      </dgm:t>
    </dgm:pt>
    <dgm:pt modelId="{E16CA634-DAB8-4CAE-8A10-6A15D4E2BC0A}" type="parTrans" cxnId="{4D801DA7-FA65-4638-9CE2-31E050CEE3D1}">
      <dgm:prSet/>
      <dgm:spPr/>
      <dgm:t>
        <a:bodyPr/>
        <a:lstStyle/>
        <a:p>
          <a:endParaRPr lang="en-US"/>
        </a:p>
      </dgm:t>
    </dgm:pt>
    <dgm:pt modelId="{8501F4E4-61D7-4C47-8DE6-B2A7F22F27AC}" type="sibTrans" cxnId="{4D801DA7-FA65-4638-9CE2-31E050CEE3D1}">
      <dgm:prSet/>
      <dgm:spPr/>
      <dgm:t>
        <a:bodyPr/>
        <a:lstStyle/>
        <a:p>
          <a:endParaRPr lang="en-US"/>
        </a:p>
      </dgm:t>
    </dgm:pt>
    <dgm:pt modelId="{CC69A942-38E8-4C39-AFD3-FEDDC42CE30F}">
      <dgm:prSet phldrT="[Text]"/>
      <dgm:spPr/>
      <dgm:t>
        <a:bodyPr/>
        <a:lstStyle/>
        <a:p>
          <a:r>
            <a:rPr lang="en-US" dirty="0" smtClean="0"/>
            <a:t>Fruit Cereal</a:t>
          </a:r>
          <a:endParaRPr lang="en-US" dirty="0"/>
        </a:p>
      </dgm:t>
    </dgm:pt>
    <dgm:pt modelId="{1B49AB26-5867-4C61-B38F-CE2751BE892E}" type="parTrans" cxnId="{48221813-B4CD-4736-B0B7-957DCA62E650}">
      <dgm:prSet/>
      <dgm:spPr/>
      <dgm:t>
        <a:bodyPr/>
        <a:lstStyle/>
        <a:p>
          <a:endParaRPr lang="en-US"/>
        </a:p>
      </dgm:t>
    </dgm:pt>
    <dgm:pt modelId="{8A3F63C4-6C52-48AC-AE7B-27A8516510AA}" type="sibTrans" cxnId="{48221813-B4CD-4736-B0B7-957DCA62E650}">
      <dgm:prSet/>
      <dgm:spPr/>
      <dgm:t>
        <a:bodyPr/>
        <a:lstStyle/>
        <a:p>
          <a:endParaRPr lang="en-US"/>
        </a:p>
      </dgm:t>
    </dgm:pt>
    <dgm:pt modelId="{334D98CB-10D8-4F16-91E8-2C22B9B9B51F}" type="pres">
      <dgm:prSet presAssocID="{58F4CE9E-79E0-44A1-9025-8CB0154EFDC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A3D224-8BA2-492E-A73E-774CA2A77A99}" type="pres">
      <dgm:prSet presAssocID="{FEECCB7C-2396-4E80-AA45-C65CE85D0E7A}" presName="compNode" presStyleCnt="0"/>
      <dgm:spPr/>
      <dgm:t>
        <a:bodyPr/>
        <a:lstStyle/>
        <a:p>
          <a:endParaRPr lang="en-US"/>
        </a:p>
      </dgm:t>
    </dgm:pt>
    <dgm:pt modelId="{7F3B1CC1-6543-4F24-B83F-4AB3B9113496}" type="pres">
      <dgm:prSet presAssocID="{FEECCB7C-2396-4E80-AA45-C65CE85D0E7A}" presName="pictRect" presStyleLbl="node1" presStyleIdx="0" presStyleCnt="4"/>
      <dgm:spPr>
        <a:prstGeom prst="snip2Diag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BE6222A-4C70-46EC-8681-E683A6A1D209}" type="pres">
      <dgm:prSet presAssocID="{FEECCB7C-2396-4E80-AA45-C65CE85D0E7A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54D710-BE9D-484A-865F-F7AFF26C9024}" type="pres">
      <dgm:prSet presAssocID="{320A4963-D5D8-4CFC-A640-790176199AA0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A4F38ED-A0B4-41E5-94A1-79746392ED55}" type="pres">
      <dgm:prSet presAssocID="{F08B64AC-9E37-4720-8716-6A91CFFF6EBD}" presName="compNode" presStyleCnt="0"/>
      <dgm:spPr/>
      <dgm:t>
        <a:bodyPr/>
        <a:lstStyle/>
        <a:p>
          <a:endParaRPr lang="en-US"/>
        </a:p>
      </dgm:t>
    </dgm:pt>
    <dgm:pt modelId="{BBD37DC9-9621-4EFA-B855-0470AEDEA964}" type="pres">
      <dgm:prSet presAssocID="{F08B64AC-9E37-4720-8716-6A91CFFF6EBD}" presName="pictRect" presStyleLbl="node1" presStyleIdx="1" presStyleCnt="4"/>
      <dgm:spPr>
        <a:prstGeom prst="snip2Diag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EBFBA273-0618-45C6-9F28-62941909FCDB}" type="pres">
      <dgm:prSet presAssocID="{F08B64AC-9E37-4720-8716-6A91CFFF6EBD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DB166-3FF6-4BF2-92B0-75A8B51220F8}" type="pres">
      <dgm:prSet presAssocID="{77A7AD94-AF11-4F8B-A7A7-FBF91F29E41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A625CE9-AFF3-4ED6-859D-41D87504403C}" type="pres">
      <dgm:prSet presAssocID="{87671033-42BF-4A5A-B90D-A90EED5D3DAD}" presName="compNode" presStyleCnt="0"/>
      <dgm:spPr/>
      <dgm:t>
        <a:bodyPr/>
        <a:lstStyle/>
        <a:p>
          <a:endParaRPr lang="en-US"/>
        </a:p>
      </dgm:t>
    </dgm:pt>
    <dgm:pt modelId="{067DA2D9-FB94-46B5-8C82-D023B6B7CAB0}" type="pres">
      <dgm:prSet presAssocID="{87671033-42BF-4A5A-B90D-A90EED5D3DAD}" presName="pictRect" presStyleLbl="node1" presStyleIdx="2" presStyleCnt="4"/>
      <dgm:spPr>
        <a:prstGeom prst="snip2Diag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CA54A9D-50C5-44B8-AD47-38DD74561DE1}" type="pres">
      <dgm:prSet presAssocID="{87671033-42BF-4A5A-B90D-A90EED5D3DAD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44789C-340C-4A41-88A7-439BD05F6A07}" type="pres">
      <dgm:prSet presAssocID="{8501F4E4-61D7-4C47-8DE6-B2A7F22F27A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BB887973-4CDD-45B8-B7C4-3E3D2D80F55F}" type="pres">
      <dgm:prSet presAssocID="{CC69A942-38E8-4C39-AFD3-FEDDC42CE30F}" presName="compNode" presStyleCnt="0"/>
      <dgm:spPr/>
      <dgm:t>
        <a:bodyPr/>
        <a:lstStyle/>
        <a:p>
          <a:endParaRPr lang="en-US"/>
        </a:p>
      </dgm:t>
    </dgm:pt>
    <dgm:pt modelId="{AB715F49-DBE4-42AC-AD52-568F6CE285F2}" type="pres">
      <dgm:prSet presAssocID="{CC69A942-38E8-4C39-AFD3-FEDDC42CE30F}" presName="pictRect" presStyleLbl="node1" presStyleIdx="3" presStyleCnt="4"/>
      <dgm:spPr>
        <a:prstGeom prst="snip2Diag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C029EA79-FD13-4492-AC70-6CF43904E62C}" type="pres">
      <dgm:prSet presAssocID="{CC69A942-38E8-4C39-AFD3-FEDDC42CE30F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1A3821-546D-466F-B4D8-B5FAFAB811A2}" type="presOf" srcId="{8501F4E4-61D7-4C47-8DE6-B2A7F22F27AC}" destId="{3A44789C-340C-4A41-88A7-439BD05F6A07}" srcOrd="0" destOrd="0" presId="urn:microsoft.com/office/officeart/2005/8/layout/pList1"/>
    <dgm:cxn modelId="{4D4741AE-A7AD-4409-B696-F8C0DCAADEA3}" type="presOf" srcId="{F08B64AC-9E37-4720-8716-6A91CFFF6EBD}" destId="{EBFBA273-0618-45C6-9F28-62941909FCDB}" srcOrd="0" destOrd="0" presId="urn:microsoft.com/office/officeart/2005/8/layout/pList1"/>
    <dgm:cxn modelId="{92E95069-40D2-47AC-AF82-970C05B1514A}" type="presOf" srcId="{CC69A942-38E8-4C39-AFD3-FEDDC42CE30F}" destId="{C029EA79-FD13-4492-AC70-6CF43904E62C}" srcOrd="0" destOrd="0" presId="urn:microsoft.com/office/officeart/2005/8/layout/pList1"/>
    <dgm:cxn modelId="{48221813-B4CD-4736-B0B7-957DCA62E650}" srcId="{58F4CE9E-79E0-44A1-9025-8CB0154EFDC3}" destId="{CC69A942-38E8-4C39-AFD3-FEDDC42CE30F}" srcOrd="3" destOrd="0" parTransId="{1B49AB26-5867-4C61-B38F-CE2751BE892E}" sibTransId="{8A3F63C4-6C52-48AC-AE7B-27A8516510AA}"/>
    <dgm:cxn modelId="{4D801DA7-FA65-4638-9CE2-31E050CEE3D1}" srcId="{58F4CE9E-79E0-44A1-9025-8CB0154EFDC3}" destId="{87671033-42BF-4A5A-B90D-A90EED5D3DAD}" srcOrd="2" destOrd="0" parTransId="{E16CA634-DAB8-4CAE-8A10-6A15D4E2BC0A}" sibTransId="{8501F4E4-61D7-4C47-8DE6-B2A7F22F27AC}"/>
    <dgm:cxn modelId="{FC173E52-AB4B-4E49-A6F8-A01096B6BFB9}" type="presOf" srcId="{87671033-42BF-4A5A-B90D-A90EED5D3DAD}" destId="{4CA54A9D-50C5-44B8-AD47-38DD74561DE1}" srcOrd="0" destOrd="0" presId="urn:microsoft.com/office/officeart/2005/8/layout/pList1"/>
    <dgm:cxn modelId="{0101E830-3A40-453C-94C5-0E53076CC11E}" srcId="{58F4CE9E-79E0-44A1-9025-8CB0154EFDC3}" destId="{F08B64AC-9E37-4720-8716-6A91CFFF6EBD}" srcOrd="1" destOrd="0" parTransId="{5113864E-2D9F-45B7-9B2C-A951B287D7AD}" sibTransId="{77A7AD94-AF11-4F8B-A7A7-FBF91F29E41B}"/>
    <dgm:cxn modelId="{F9917ED0-9F47-4DDB-9633-CB0D63FC8CCD}" type="presOf" srcId="{320A4963-D5D8-4CFC-A640-790176199AA0}" destId="{4454D710-BE9D-484A-865F-F7AFF26C9024}" srcOrd="0" destOrd="0" presId="urn:microsoft.com/office/officeart/2005/8/layout/pList1"/>
    <dgm:cxn modelId="{1012B0BE-A7C8-4866-93B7-F6AEC1A7FCCF}" type="presOf" srcId="{58F4CE9E-79E0-44A1-9025-8CB0154EFDC3}" destId="{334D98CB-10D8-4F16-91E8-2C22B9B9B51F}" srcOrd="0" destOrd="0" presId="urn:microsoft.com/office/officeart/2005/8/layout/pList1"/>
    <dgm:cxn modelId="{96BC5D56-5A7C-4F5A-AF8C-43283190B6D3}" type="presOf" srcId="{77A7AD94-AF11-4F8B-A7A7-FBF91F29E41B}" destId="{ED6DB166-3FF6-4BF2-92B0-75A8B51220F8}" srcOrd="0" destOrd="0" presId="urn:microsoft.com/office/officeart/2005/8/layout/pList1"/>
    <dgm:cxn modelId="{E0C9A17C-D566-4CEB-B942-61E5D076E534}" srcId="{58F4CE9E-79E0-44A1-9025-8CB0154EFDC3}" destId="{FEECCB7C-2396-4E80-AA45-C65CE85D0E7A}" srcOrd="0" destOrd="0" parTransId="{C771A0BD-4BEA-4599-9424-E0704DFDE887}" sibTransId="{320A4963-D5D8-4CFC-A640-790176199AA0}"/>
    <dgm:cxn modelId="{BDF55BDF-5F24-47FA-80CE-CABAB482EC83}" type="presOf" srcId="{FEECCB7C-2396-4E80-AA45-C65CE85D0E7A}" destId="{1BE6222A-4C70-46EC-8681-E683A6A1D209}" srcOrd="0" destOrd="0" presId="urn:microsoft.com/office/officeart/2005/8/layout/pList1"/>
    <dgm:cxn modelId="{8E1E9388-F800-421E-A7AC-829D0E1784F8}" type="presParOf" srcId="{334D98CB-10D8-4F16-91E8-2C22B9B9B51F}" destId="{D9A3D224-8BA2-492E-A73E-774CA2A77A99}" srcOrd="0" destOrd="0" presId="urn:microsoft.com/office/officeart/2005/8/layout/pList1"/>
    <dgm:cxn modelId="{69187595-C84A-4CA7-AE9C-996AD44BBC02}" type="presParOf" srcId="{D9A3D224-8BA2-492E-A73E-774CA2A77A99}" destId="{7F3B1CC1-6543-4F24-B83F-4AB3B9113496}" srcOrd="0" destOrd="0" presId="urn:microsoft.com/office/officeart/2005/8/layout/pList1"/>
    <dgm:cxn modelId="{383F8C10-875D-46AB-A449-BFD91BC0151E}" type="presParOf" srcId="{D9A3D224-8BA2-492E-A73E-774CA2A77A99}" destId="{1BE6222A-4C70-46EC-8681-E683A6A1D209}" srcOrd="1" destOrd="0" presId="urn:microsoft.com/office/officeart/2005/8/layout/pList1"/>
    <dgm:cxn modelId="{F215A829-ABB6-403E-A06C-AF72DEF1B265}" type="presParOf" srcId="{334D98CB-10D8-4F16-91E8-2C22B9B9B51F}" destId="{4454D710-BE9D-484A-865F-F7AFF26C9024}" srcOrd="1" destOrd="0" presId="urn:microsoft.com/office/officeart/2005/8/layout/pList1"/>
    <dgm:cxn modelId="{3D7E82F2-4F98-48C5-A67A-FE0213BD209D}" type="presParOf" srcId="{334D98CB-10D8-4F16-91E8-2C22B9B9B51F}" destId="{8A4F38ED-A0B4-41E5-94A1-79746392ED55}" srcOrd="2" destOrd="0" presId="urn:microsoft.com/office/officeart/2005/8/layout/pList1"/>
    <dgm:cxn modelId="{CF7C89C4-ED2B-4B6F-A076-F2129706CB96}" type="presParOf" srcId="{8A4F38ED-A0B4-41E5-94A1-79746392ED55}" destId="{BBD37DC9-9621-4EFA-B855-0470AEDEA964}" srcOrd="0" destOrd="0" presId="urn:microsoft.com/office/officeart/2005/8/layout/pList1"/>
    <dgm:cxn modelId="{C30EE288-CB04-488F-871E-86E81489B927}" type="presParOf" srcId="{8A4F38ED-A0B4-41E5-94A1-79746392ED55}" destId="{EBFBA273-0618-45C6-9F28-62941909FCDB}" srcOrd="1" destOrd="0" presId="urn:microsoft.com/office/officeart/2005/8/layout/pList1"/>
    <dgm:cxn modelId="{0C8DC122-5BB7-49EC-90FD-D115E9D291C2}" type="presParOf" srcId="{334D98CB-10D8-4F16-91E8-2C22B9B9B51F}" destId="{ED6DB166-3FF6-4BF2-92B0-75A8B51220F8}" srcOrd="3" destOrd="0" presId="urn:microsoft.com/office/officeart/2005/8/layout/pList1"/>
    <dgm:cxn modelId="{3B7B180D-6262-4246-A852-E6E3ECDAE62A}" type="presParOf" srcId="{334D98CB-10D8-4F16-91E8-2C22B9B9B51F}" destId="{8A625CE9-AFF3-4ED6-859D-41D87504403C}" srcOrd="4" destOrd="0" presId="urn:microsoft.com/office/officeart/2005/8/layout/pList1"/>
    <dgm:cxn modelId="{F820A314-7385-4FBE-A926-D98B064A7DFC}" type="presParOf" srcId="{8A625CE9-AFF3-4ED6-859D-41D87504403C}" destId="{067DA2D9-FB94-46B5-8C82-D023B6B7CAB0}" srcOrd="0" destOrd="0" presId="urn:microsoft.com/office/officeart/2005/8/layout/pList1"/>
    <dgm:cxn modelId="{591A0561-DF96-46C2-B951-58DF0C524EFB}" type="presParOf" srcId="{8A625CE9-AFF3-4ED6-859D-41D87504403C}" destId="{4CA54A9D-50C5-44B8-AD47-38DD74561DE1}" srcOrd="1" destOrd="0" presId="urn:microsoft.com/office/officeart/2005/8/layout/pList1"/>
    <dgm:cxn modelId="{3FE4D07C-3042-4FAF-AFF4-31124F44C8B6}" type="presParOf" srcId="{334D98CB-10D8-4F16-91E8-2C22B9B9B51F}" destId="{3A44789C-340C-4A41-88A7-439BD05F6A07}" srcOrd="5" destOrd="0" presId="urn:microsoft.com/office/officeart/2005/8/layout/pList1"/>
    <dgm:cxn modelId="{CAB183B6-E496-4381-9582-9B21CC7984FC}" type="presParOf" srcId="{334D98CB-10D8-4F16-91E8-2C22B9B9B51F}" destId="{BB887973-4CDD-45B8-B7C4-3E3D2D80F55F}" srcOrd="6" destOrd="0" presId="urn:microsoft.com/office/officeart/2005/8/layout/pList1"/>
    <dgm:cxn modelId="{C0B80463-1D22-406F-ADCD-7DA3740CC1D4}" type="presParOf" srcId="{BB887973-4CDD-45B8-B7C4-3E3D2D80F55F}" destId="{AB715F49-DBE4-42AC-AD52-568F6CE285F2}" srcOrd="0" destOrd="0" presId="urn:microsoft.com/office/officeart/2005/8/layout/pList1"/>
    <dgm:cxn modelId="{569E13EB-0081-4463-87E7-BC3A0FA62EB2}" type="presParOf" srcId="{BB887973-4CDD-45B8-B7C4-3E3D2D80F55F}" destId="{C029EA79-FD13-4492-AC70-6CF43904E62C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EADFCC-A7CB-4836-A321-E4EF0C850F7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566EAD-ACE3-4420-8D2E-87C59D1C2610}">
      <dgm:prSet phldrT="[Text]"/>
      <dgm:spPr/>
      <dgm:t>
        <a:bodyPr/>
        <a:lstStyle/>
        <a:p>
          <a:r>
            <a:rPr lang="en-US" dirty="0" smtClean="0"/>
            <a:t>A </a:t>
          </a:r>
          <a:r>
            <a:rPr lang="en-US" i="1" u="none" dirty="0" smtClean="0"/>
            <a:t>mixture</a:t>
          </a:r>
          <a:r>
            <a:rPr lang="en-US" dirty="0" smtClean="0"/>
            <a:t> is a combination of two or more different kinds</a:t>
          </a:r>
        </a:p>
        <a:p>
          <a:r>
            <a:rPr lang="en-US" dirty="0" smtClean="0"/>
            <a:t>substances that are not chemically bonded.</a:t>
          </a:r>
          <a:endParaRPr lang="en-US" dirty="0"/>
        </a:p>
      </dgm:t>
    </dgm:pt>
    <dgm:pt modelId="{3B7F3DCA-BF8F-494D-B206-B07834D6DBE3}" type="parTrans" cxnId="{C7B39875-2216-47C0-B04B-B88B772130E4}">
      <dgm:prSet/>
      <dgm:spPr/>
      <dgm:t>
        <a:bodyPr/>
        <a:lstStyle/>
        <a:p>
          <a:endParaRPr lang="en-US"/>
        </a:p>
      </dgm:t>
    </dgm:pt>
    <dgm:pt modelId="{D9E5C917-7B59-4DBA-A9D1-692291EFC410}" type="sibTrans" cxnId="{C7B39875-2216-47C0-B04B-B88B772130E4}">
      <dgm:prSet/>
      <dgm:spPr/>
      <dgm:t>
        <a:bodyPr/>
        <a:lstStyle/>
        <a:p>
          <a:endParaRPr lang="en-US"/>
        </a:p>
      </dgm:t>
    </dgm:pt>
    <dgm:pt modelId="{7FFAB21D-FBFB-408A-99F9-F8D29C9320B9}">
      <dgm:prSet phldrT="[Text]"/>
      <dgm:spPr/>
      <dgm:t>
        <a:bodyPr/>
        <a:lstStyle/>
        <a:p>
          <a:r>
            <a:rPr lang="en-US" dirty="0" smtClean="0"/>
            <a:t>A mixture keeps its </a:t>
          </a:r>
          <a:r>
            <a:rPr lang="en-US" i="1" u="none" dirty="0" smtClean="0"/>
            <a:t>physical</a:t>
          </a:r>
          <a:r>
            <a:rPr lang="en-US" dirty="0" smtClean="0"/>
            <a:t> properties.</a:t>
          </a:r>
          <a:endParaRPr lang="en-US" dirty="0"/>
        </a:p>
      </dgm:t>
    </dgm:pt>
    <dgm:pt modelId="{7E796B30-B43D-47EC-BE03-3F5F6407E891}" type="parTrans" cxnId="{03FBDBFB-DEEA-40CF-9BD7-995B6932F5E9}">
      <dgm:prSet/>
      <dgm:spPr/>
      <dgm:t>
        <a:bodyPr/>
        <a:lstStyle/>
        <a:p>
          <a:endParaRPr lang="en-US"/>
        </a:p>
      </dgm:t>
    </dgm:pt>
    <dgm:pt modelId="{9C40A319-AB66-4FED-8063-2DEE9B61E3DF}" type="sibTrans" cxnId="{03FBDBFB-DEEA-40CF-9BD7-995B6932F5E9}">
      <dgm:prSet/>
      <dgm:spPr/>
      <dgm:t>
        <a:bodyPr/>
        <a:lstStyle/>
        <a:p>
          <a:endParaRPr lang="en-US"/>
        </a:p>
      </dgm:t>
    </dgm:pt>
    <dgm:pt modelId="{5655DBC4-E031-454B-AEA9-AC42864F4578}">
      <dgm:prSet phldrT="[Text]"/>
      <dgm:spPr/>
      <dgm:t>
        <a:bodyPr/>
        <a:lstStyle/>
        <a:p>
          <a:r>
            <a:rPr lang="en-US" dirty="0" smtClean="0"/>
            <a:t>There are </a:t>
          </a:r>
          <a:r>
            <a:rPr lang="en-US" i="1" u="none" dirty="0" smtClean="0"/>
            <a:t>heterogeneous</a:t>
          </a:r>
          <a:r>
            <a:rPr lang="en-US" dirty="0" smtClean="0"/>
            <a:t> and </a:t>
          </a:r>
          <a:r>
            <a:rPr lang="en-US" i="1" dirty="0" smtClean="0"/>
            <a:t>homogeneous</a:t>
          </a:r>
          <a:r>
            <a:rPr lang="en-US" dirty="0" smtClean="0"/>
            <a:t> mixtures.</a:t>
          </a:r>
          <a:endParaRPr lang="en-US" dirty="0"/>
        </a:p>
      </dgm:t>
    </dgm:pt>
    <dgm:pt modelId="{B203C0BA-7D00-41F5-9B83-C9CB9612721B}" type="parTrans" cxnId="{40C23B6B-3D7A-4D28-B726-BACA6C4C2E53}">
      <dgm:prSet/>
      <dgm:spPr/>
      <dgm:t>
        <a:bodyPr/>
        <a:lstStyle/>
        <a:p>
          <a:endParaRPr lang="en-US"/>
        </a:p>
      </dgm:t>
    </dgm:pt>
    <dgm:pt modelId="{7BF5E943-1FE8-4CE3-A782-9576C776BD4D}" type="sibTrans" cxnId="{40C23B6B-3D7A-4D28-B726-BACA6C4C2E53}">
      <dgm:prSet/>
      <dgm:spPr/>
      <dgm:t>
        <a:bodyPr/>
        <a:lstStyle/>
        <a:p>
          <a:endParaRPr lang="en-US"/>
        </a:p>
      </dgm:t>
    </dgm:pt>
    <dgm:pt modelId="{AC33E698-AC3D-4C79-97CB-B75366116E88}">
      <dgm:prSet custT="1"/>
      <dgm:spPr/>
      <dgm:t>
        <a:bodyPr/>
        <a:lstStyle/>
        <a:p>
          <a:r>
            <a:rPr lang="en-US" sz="1700" dirty="0" smtClean="0"/>
            <a:t>Can be composed of solids, liquids, and gasses.</a:t>
          </a:r>
          <a:endParaRPr lang="en-US" sz="1700" dirty="0"/>
        </a:p>
      </dgm:t>
    </dgm:pt>
    <dgm:pt modelId="{789CE9B8-671B-42D3-90E2-E62D33967C8A}" type="parTrans" cxnId="{8AAAFE10-1AAF-435F-BE03-4549032D1591}">
      <dgm:prSet/>
      <dgm:spPr/>
      <dgm:t>
        <a:bodyPr/>
        <a:lstStyle/>
        <a:p>
          <a:endParaRPr lang="en-US"/>
        </a:p>
      </dgm:t>
    </dgm:pt>
    <dgm:pt modelId="{8AA49311-BB98-4EB2-ADDD-96BBDBE8B6CD}" type="sibTrans" cxnId="{8AAAFE10-1AAF-435F-BE03-4549032D1591}">
      <dgm:prSet/>
      <dgm:spPr/>
      <dgm:t>
        <a:bodyPr/>
        <a:lstStyle/>
        <a:p>
          <a:endParaRPr lang="en-US"/>
        </a:p>
      </dgm:t>
    </dgm:pt>
    <dgm:pt modelId="{EABEE323-22C2-4688-9AB0-1314521D61B7}">
      <dgm:prSet custT="1"/>
      <dgm:spPr/>
      <dgm:t>
        <a:bodyPr/>
        <a:lstStyle/>
        <a:p>
          <a:r>
            <a:rPr lang="en-US" sz="1700" dirty="0" smtClean="0"/>
            <a:t>The chemical composition of each ingredient stays the same.</a:t>
          </a:r>
          <a:endParaRPr lang="en-US" sz="1700" dirty="0"/>
        </a:p>
      </dgm:t>
    </dgm:pt>
    <dgm:pt modelId="{253D6263-2EB5-429D-8047-34793D01D370}" type="parTrans" cxnId="{EB1CE25D-35B9-41C5-8B7D-B11949CD1A63}">
      <dgm:prSet/>
      <dgm:spPr/>
      <dgm:t>
        <a:bodyPr/>
        <a:lstStyle/>
        <a:p>
          <a:endParaRPr lang="en-US"/>
        </a:p>
      </dgm:t>
    </dgm:pt>
    <dgm:pt modelId="{0029F587-EF99-41F9-8677-A03F5F8E67A8}" type="sibTrans" cxnId="{EB1CE25D-35B9-41C5-8B7D-B11949CD1A63}">
      <dgm:prSet/>
      <dgm:spPr/>
      <dgm:t>
        <a:bodyPr/>
        <a:lstStyle/>
        <a:p>
          <a:endParaRPr lang="en-US"/>
        </a:p>
      </dgm:t>
    </dgm:pt>
    <dgm:pt modelId="{ACA5897D-5FED-4DE2-9877-A817837A156A}">
      <dgm:prSet/>
      <dgm:spPr/>
      <dgm:t>
        <a:bodyPr/>
        <a:lstStyle/>
        <a:p>
          <a:r>
            <a:rPr lang="en-US" dirty="0" smtClean="0"/>
            <a:t>Heterogeneous mixtures consists of differently visible substances and phases.</a:t>
          </a:r>
          <a:endParaRPr lang="en-US" dirty="0"/>
        </a:p>
      </dgm:t>
    </dgm:pt>
    <dgm:pt modelId="{1108DD9D-23FE-4255-A09E-3FAA01AAEA05}" type="parTrans" cxnId="{DCA4AC2C-40D6-4A4B-93DB-A0322EE8D362}">
      <dgm:prSet/>
      <dgm:spPr/>
      <dgm:t>
        <a:bodyPr/>
        <a:lstStyle/>
        <a:p>
          <a:endParaRPr lang="en-US"/>
        </a:p>
      </dgm:t>
    </dgm:pt>
    <dgm:pt modelId="{CC21D7A3-EC3D-4DA2-B81A-E2163A9B3251}" type="sibTrans" cxnId="{DCA4AC2C-40D6-4A4B-93DB-A0322EE8D362}">
      <dgm:prSet/>
      <dgm:spPr/>
      <dgm:t>
        <a:bodyPr/>
        <a:lstStyle/>
        <a:p>
          <a:endParaRPr lang="en-US"/>
        </a:p>
      </dgm:t>
    </dgm:pt>
    <dgm:pt modelId="{921C2042-C7F3-4203-9337-0EA069E3BD06}">
      <dgm:prSet/>
      <dgm:spPr/>
      <dgm:t>
        <a:bodyPr/>
        <a:lstStyle/>
        <a:p>
          <a:r>
            <a:rPr lang="en-US" dirty="0" smtClean="0"/>
            <a:t>Homogeneous mixtures, or solutions, have a uniform composition throughout. </a:t>
          </a:r>
          <a:endParaRPr lang="en-US" dirty="0"/>
        </a:p>
      </dgm:t>
    </dgm:pt>
    <dgm:pt modelId="{0DEE7F7A-22C9-4EEC-BC74-67171A799F72}" type="parTrans" cxnId="{D2EBCB36-668B-46C8-B85F-E0DCBA18D050}">
      <dgm:prSet/>
      <dgm:spPr/>
      <dgm:t>
        <a:bodyPr/>
        <a:lstStyle/>
        <a:p>
          <a:endParaRPr lang="en-US"/>
        </a:p>
      </dgm:t>
    </dgm:pt>
    <dgm:pt modelId="{998DEB91-C4FD-47DA-999C-4237872C3589}" type="sibTrans" cxnId="{D2EBCB36-668B-46C8-B85F-E0DCBA18D050}">
      <dgm:prSet/>
      <dgm:spPr/>
      <dgm:t>
        <a:bodyPr/>
        <a:lstStyle/>
        <a:p>
          <a:endParaRPr lang="en-US"/>
        </a:p>
      </dgm:t>
    </dgm:pt>
    <dgm:pt modelId="{BA92A95E-786C-4280-8F44-A58967552B66}">
      <dgm:prSet/>
      <dgm:spPr/>
      <dgm:t>
        <a:bodyPr/>
        <a:lstStyle/>
        <a:p>
          <a:endParaRPr lang="en-US" dirty="0"/>
        </a:p>
      </dgm:t>
    </dgm:pt>
    <dgm:pt modelId="{A01F964F-4A2B-4E84-A8EB-EAFAC27FBDA8}" type="parTrans" cxnId="{5CCA8945-2A71-4ACC-9E11-F3505C65ED4C}">
      <dgm:prSet/>
      <dgm:spPr/>
      <dgm:t>
        <a:bodyPr/>
        <a:lstStyle/>
        <a:p>
          <a:endParaRPr lang="en-US"/>
        </a:p>
      </dgm:t>
    </dgm:pt>
    <dgm:pt modelId="{F4DFE5EF-0AAB-4F79-BD99-21CA35C18204}" type="sibTrans" cxnId="{5CCA8945-2A71-4ACC-9E11-F3505C65ED4C}">
      <dgm:prSet/>
      <dgm:spPr/>
      <dgm:t>
        <a:bodyPr/>
        <a:lstStyle/>
        <a:p>
          <a:endParaRPr lang="en-US"/>
        </a:p>
      </dgm:t>
    </dgm:pt>
    <dgm:pt modelId="{B0537B3D-710D-424E-8F9A-AA0843B34C50}">
      <dgm:prSet custT="1"/>
      <dgm:spPr/>
      <dgm:t>
        <a:bodyPr/>
        <a:lstStyle/>
        <a:p>
          <a:r>
            <a:rPr lang="en-US" sz="1700" dirty="0" smtClean="0"/>
            <a:t>Example: Pepper and salt, water and oil, chips and pretzels.</a:t>
          </a:r>
          <a:endParaRPr lang="en-US" sz="1700" dirty="0"/>
        </a:p>
      </dgm:t>
    </dgm:pt>
    <dgm:pt modelId="{AD20F8EA-797F-4952-B5B1-A32E12BF716C}" type="parTrans" cxnId="{B1BEFD0D-43CF-4069-BACA-793928CB7F5E}">
      <dgm:prSet/>
      <dgm:spPr/>
      <dgm:t>
        <a:bodyPr/>
        <a:lstStyle/>
        <a:p>
          <a:endParaRPr lang="en-US"/>
        </a:p>
      </dgm:t>
    </dgm:pt>
    <dgm:pt modelId="{8B0A3128-84D0-4CE0-B769-B90BBCA0A08C}" type="sibTrans" cxnId="{B1BEFD0D-43CF-4069-BACA-793928CB7F5E}">
      <dgm:prSet/>
      <dgm:spPr/>
      <dgm:t>
        <a:bodyPr/>
        <a:lstStyle/>
        <a:p>
          <a:endParaRPr lang="en-US"/>
        </a:p>
      </dgm:t>
    </dgm:pt>
    <dgm:pt modelId="{81F6A50C-5B3C-4BA7-A538-3B90C203EB6C}" type="pres">
      <dgm:prSet presAssocID="{7DEADFCC-A7CB-4836-A321-E4EF0C850F7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4586F4-8D0F-4938-8F57-CBD9FDC4CF88}" type="pres">
      <dgm:prSet presAssocID="{27566EAD-ACE3-4420-8D2E-87C59D1C2610}" presName="parentLin" presStyleCnt="0"/>
      <dgm:spPr/>
    </dgm:pt>
    <dgm:pt modelId="{9A25087B-071E-4A90-9D68-6E9EBCAC1A99}" type="pres">
      <dgm:prSet presAssocID="{27566EAD-ACE3-4420-8D2E-87C59D1C261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D0482DB-DA47-4E6D-921B-2D5177D6869D}" type="pres">
      <dgm:prSet presAssocID="{27566EAD-ACE3-4420-8D2E-87C59D1C2610}" presName="parentText" presStyleLbl="node1" presStyleIdx="0" presStyleCnt="3" custScaleY="13996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4EEF76-0105-4730-90EE-D8EBA57492C7}" type="pres">
      <dgm:prSet presAssocID="{27566EAD-ACE3-4420-8D2E-87C59D1C2610}" presName="negativeSpace" presStyleCnt="0"/>
      <dgm:spPr/>
    </dgm:pt>
    <dgm:pt modelId="{63BBDEE9-382F-431D-82A6-6E1D41908C50}" type="pres">
      <dgm:prSet presAssocID="{27566EAD-ACE3-4420-8D2E-87C59D1C261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1AE9BD-6D01-4261-B414-82D274697F75}" type="pres">
      <dgm:prSet presAssocID="{D9E5C917-7B59-4DBA-A9D1-692291EFC410}" presName="spaceBetweenRectangles" presStyleCnt="0"/>
      <dgm:spPr/>
    </dgm:pt>
    <dgm:pt modelId="{955BE8D6-D2FB-4BA5-9C8C-DDC18DE47AA9}" type="pres">
      <dgm:prSet presAssocID="{7FFAB21D-FBFB-408A-99F9-F8D29C9320B9}" presName="parentLin" presStyleCnt="0"/>
      <dgm:spPr/>
    </dgm:pt>
    <dgm:pt modelId="{D5ACA85D-117E-4D01-8EFE-E9A773A79551}" type="pres">
      <dgm:prSet presAssocID="{7FFAB21D-FBFB-408A-99F9-F8D29C9320B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DB88994-7F50-4DC8-B02A-C44420DC9E68}" type="pres">
      <dgm:prSet presAssocID="{7FFAB21D-FBFB-408A-99F9-F8D29C9320B9}" presName="parentText" presStyleLbl="node1" presStyleIdx="1" presStyleCnt="3" custScaleY="164587" custLinFactNeighborX="-18138" custLinFactNeighborY="49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900AD3-362A-4E41-B265-1FBB38E278CF}" type="pres">
      <dgm:prSet presAssocID="{7FFAB21D-FBFB-408A-99F9-F8D29C9320B9}" presName="negativeSpace" presStyleCnt="0"/>
      <dgm:spPr/>
    </dgm:pt>
    <dgm:pt modelId="{2717D084-AA5F-4E45-B859-2F559A57DD86}" type="pres">
      <dgm:prSet presAssocID="{7FFAB21D-FBFB-408A-99F9-F8D29C9320B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8296C-9244-496A-B1D3-7C2183DCC16A}" type="pres">
      <dgm:prSet presAssocID="{9C40A319-AB66-4FED-8063-2DEE9B61E3DF}" presName="spaceBetweenRectangles" presStyleCnt="0"/>
      <dgm:spPr/>
    </dgm:pt>
    <dgm:pt modelId="{4BAB33D3-4CCB-4101-9FBB-85E0B29D0FB6}" type="pres">
      <dgm:prSet presAssocID="{5655DBC4-E031-454B-AEA9-AC42864F4578}" presName="parentLin" presStyleCnt="0"/>
      <dgm:spPr/>
    </dgm:pt>
    <dgm:pt modelId="{1F1CB81C-6F54-4304-867C-3E055DB2E44A}" type="pres">
      <dgm:prSet presAssocID="{5655DBC4-E031-454B-AEA9-AC42864F4578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B2C12B04-8111-4FF9-95F3-2A2124D23034}" type="pres">
      <dgm:prSet presAssocID="{5655DBC4-E031-454B-AEA9-AC42864F4578}" presName="parentText" presStyleLbl="node1" presStyleIdx="2" presStyleCnt="3" custScaleY="14929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B276E7-1B89-4724-8A64-4DF812C52999}" type="pres">
      <dgm:prSet presAssocID="{5655DBC4-E031-454B-AEA9-AC42864F4578}" presName="negativeSpace" presStyleCnt="0"/>
      <dgm:spPr/>
    </dgm:pt>
    <dgm:pt modelId="{A5A7715C-B49F-4355-BF4D-A819B719B31E}" type="pres">
      <dgm:prSet presAssocID="{5655DBC4-E031-454B-AEA9-AC42864F4578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AEF7C8-0109-42E7-8B48-09F43134FE55}" type="presOf" srcId="{ACA5897D-5FED-4DE2-9877-A817837A156A}" destId="{A5A7715C-B49F-4355-BF4D-A819B719B31E}" srcOrd="0" destOrd="0" presId="urn:microsoft.com/office/officeart/2005/8/layout/list1"/>
    <dgm:cxn modelId="{4C53A8A3-B6D3-4E63-B8F2-E47DC488FC63}" type="presOf" srcId="{921C2042-C7F3-4203-9337-0EA069E3BD06}" destId="{A5A7715C-B49F-4355-BF4D-A819B719B31E}" srcOrd="0" destOrd="2" presId="urn:microsoft.com/office/officeart/2005/8/layout/list1"/>
    <dgm:cxn modelId="{7CBEB29D-5359-469F-A257-0184473C87BD}" type="presOf" srcId="{7FFAB21D-FBFB-408A-99F9-F8D29C9320B9}" destId="{D5ACA85D-117E-4D01-8EFE-E9A773A79551}" srcOrd="0" destOrd="0" presId="urn:microsoft.com/office/officeart/2005/8/layout/list1"/>
    <dgm:cxn modelId="{599D2779-8D96-48EB-900C-7944AB8AC658}" type="presOf" srcId="{EABEE323-22C2-4688-9AB0-1314521D61B7}" destId="{2717D084-AA5F-4E45-B859-2F559A57DD86}" srcOrd="0" destOrd="0" presId="urn:microsoft.com/office/officeart/2005/8/layout/list1"/>
    <dgm:cxn modelId="{40C23B6B-3D7A-4D28-B726-BACA6C4C2E53}" srcId="{7DEADFCC-A7CB-4836-A321-E4EF0C850F77}" destId="{5655DBC4-E031-454B-AEA9-AC42864F4578}" srcOrd="2" destOrd="0" parTransId="{B203C0BA-7D00-41F5-9B83-C9CB9612721B}" sibTransId="{7BF5E943-1FE8-4CE3-A782-9576C776BD4D}"/>
    <dgm:cxn modelId="{C7B39875-2216-47C0-B04B-B88B772130E4}" srcId="{7DEADFCC-A7CB-4836-A321-E4EF0C850F77}" destId="{27566EAD-ACE3-4420-8D2E-87C59D1C2610}" srcOrd="0" destOrd="0" parTransId="{3B7F3DCA-BF8F-494D-B206-B07834D6DBE3}" sibTransId="{D9E5C917-7B59-4DBA-A9D1-692291EFC410}"/>
    <dgm:cxn modelId="{1817839B-E2E9-48F1-BC18-569EF68E51A2}" type="presOf" srcId="{B0537B3D-710D-424E-8F9A-AA0843B34C50}" destId="{63BBDEE9-382F-431D-82A6-6E1D41908C50}" srcOrd="0" destOrd="1" presId="urn:microsoft.com/office/officeart/2005/8/layout/list1"/>
    <dgm:cxn modelId="{35694E62-E49B-4CED-9611-29403D91767D}" type="presOf" srcId="{BA92A95E-786C-4280-8F44-A58967552B66}" destId="{A5A7715C-B49F-4355-BF4D-A819B719B31E}" srcOrd="0" destOrd="1" presId="urn:microsoft.com/office/officeart/2005/8/layout/list1"/>
    <dgm:cxn modelId="{296AE4D2-5C75-48E7-B598-237F890AB8D5}" type="presOf" srcId="{7DEADFCC-A7CB-4836-A321-E4EF0C850F77}" destId="{81F6A50C-5B3C-4BA7-A538-3B90C203EB6C}" srcOrd="0" destOrd="0" presId="urn:microsoft.com/office/officeart/2005/8/layout/list1"/>
    <dgm:cxn modelId="{EB1CE25D-35B9-41C5-8B7D-B11949CD1A63}" srcId="{7FFAB21D-FBFB-408A-99F9-F8D29C9320B9}" destId="{EABEE323-22C2-4688-9AB0-1314521D61B7}" srcOrd="0" destOrd="0" parTransId="{253D6263-2EB5-429D-8047-34793D01D370}" sibTransId="{0029F587-EF99-41F9-8677-A03F5F8E67A8}"/>
    <dgm:cxn modelId="{56A94B8A-6305-4331-98D5-F511CAA5768C}" type="presOf" srcId="{5655DBC4-E031-454B-AEA9-AC42864F4578}" destId="{B2C12B04-8111-4FF9-95F3-2A2124D23034}" srcOrd="1" destOrd="0" presId="urn:microsoft.com/office/officeart/2005/8/layout/list1"/>
    <dgm:cxn modelId="{CE244A84-4F13-4D96-B8B1-6E7AEEBE345E}" type="presOf" srcId="{27566EAD-ACE3-4420-8D2E-87C59D1C2610}" destId="{9A25087B-071E-4A90-9D68-6E9EBCAC1A99}" srcOrd="0" destOrd="0" presId="urn:microsoft.com/office/officeart/2005/8/layout/list1"/>
    <dgm:cxn modelId="{B1BEFD0D-43CF-4069-BACA-793928CB7F5E}" srcId="{27566EAD-ACE3-4420-8D2E-87C59D1C2610}" destId="{B0537B3D-710D-424E-8F9A-AA0843B34C50}" srcOrd="1" destOrd="0" parTransId="{AD20F8EA-797F-4952-B5B1-A32E12BF716C}" sibTransId="{8B0A3128-84D0-4CE0-B769-B90BBCA0A08C}"/>
    <dgm:cxn modelId="{9C1C2A80-E561-4AC6-868B-9954AAF6B7CC}" type="presOf" srcId="{7FFAB21D-FBFB-408A-99F9-F8D29C9320B9}" destId="{CDB88994-7F50-4DC8-B02A-C44420DC9E68}" srcOrd="1" destOrd="0" presId="urn:microsoft.com/office/officeart/2005/8/layout/list1"/>
    <dgm:cxn modelId="{89FB5B1C-C088-42D9-91D5-1A6685918369}" type="presOf" srcId="{AC33E698-AC3D-4C79-97CB-B75366116E88}" destId="{63BBDEE9-382F-431D-82A6-6E1D41908C50}" srcOrd="0" destOrd="0" presId="urn:microsoft.com/office/officeart/2005/8/layout/list1"/>
    <dgm:cxn modelId="{A58F72E8-D55C-487A-A904-62142894F5F5}" type="presOf" srcId="{27566EAD-ACE3-4420-8D2E-87C59D1C2610}" destId="{FD0482DB-DA47-4E6D-921B-2D5177D6869D}" srcOrd="1" destOrd="0" presId="urn:microsoft.com/office/officeart/2005/8/layout/list1"/>
    <dgm:cxn modelId="{5CCA8945-2A71-4ACC-9E11-F3505C65ED4C}" srcId="{5655DBC4-E031-454B-AEA9-AC42864F4578}" destId="{BA92A95E-786C-4280-8F44-A58967552B66}" srcOrd="1" destOrd="0" parTransId="{A01F964F-4A2B-4E84-A8EB-EAFAC27FBDA8}" sibTransId="{F4DFE5EF-0AAB-4F79-BD99-21CA35C18204}"/>
    <dgm:cxn modelId="{4C8793CA-8BC7-4EE8-A16C-C193269FA34F}" type="presOf" srcId="{5655DBC4-E031-454B-AEA9-AC42864F4578}" destId="{1F1CB81C-6F54-4304-867C-3E055DB2E44A}" srcOrd="0" destOrd="0" presId="urn:microsoft.com/office/officeart/2005/8/layout/list1"/>
    <dgm:cxn modelId="{8AAAFE10-1AAF-435F-BE03-4549032D1591}" srcId="{27566EAD-ACE3-4420-8D2E-87C59D1C2610}" destId="{AC33E698-AC3D-4C79-97CB-B75366116E88}" srcOrd="0" destOrd="0" parTransId="{789CE9B8-671B-42D3-90E2-E62D33967C8A}" sibTransId="{8AA49311-BB98-4EB2-ADDD-96BBDBE8B6CD}"/>
    <dgm:cxn modelId="{DCA4AC2C-40D6-4A4B-93DB-A0322EE8D362}" srcId="{5655DBC4-E031-454B-AEA9-AC42864F4578}" destId="{ACA5897D-5FED-4DE2-9877-A817837A156A}" srcOrd="0" destOrd="0" parTransId="{1108DD9D-23FE-4255-A09E-3FAA01AAEA05}" sibTransId="{CC21D7A3-EC3D-4DA2-B81A-E2163A9B3251}"/>
    <dgm:cxn modelId="{03FBDBFB-DEEA-40CF-9BD7-995B6932F5E9}" srcId="{7DEADFCC-A7CB-4836-A321-E4EF0C850F77}" destId="{7FFAB21D-FBFB-408A-99F9-F8D29C9320B9}" srcOrd="1" destOrd="0" parTransId="{7E796B30-B43D-47EC-BE03-3F5F6407E891}" sibTransId="{9C40A319-AB66-4FED-8063-2DEE9B61E3DF}"/>
    <dgm:cxn modelId="{D2EBCB36-668B-46C8-B85F-E0DCBA18D050}" srcId="{5655DBC4-E031-454B-AEA9-AC42864F4578}" destId="{921C2042-C7F3-4203-9337-0EA069E3BD06}" srcOrd="2" destOrd="0" parTransId="{0DEE7F7A-22C9-4EEC-BC74-67171A799F72}" sibTransId="{998DEB91-C4FD-47DA-999C-4237872C3589}"/>
    <dgm:cxn modelId="{1A8D5BC9-B7BA-42FE-BE9E-8B99FC0A0665}" type="presParOf" srcId="{81F6A50C-5B3C-4BA7-A538-3B90C203EB6C}" destId="{5E4586F4-8D0F-4938-8F57-CBD9FDC4CF88}" srcOrd="0" destOrd="0" presId="urn:microsoft.com/office/officeart/2005/8/layout/list1"/>
    <dgm:cxn modelId="{9BCCEEED-B817-4ABB-BC60-FCABC5F64B0A}" type="presParOf" srcId="{5E4586F4-8D0F-4938-8F57-CBD9FDC4CF88}" destId="{9A25087B-071E-4A90-9D68-6E9EBCAC1A99}" srcOrd="0" destOrd="0" presId="urn:microsoft.com/office/officeart/2005/8/layout/list1"/>
    <dgm:cxn modelId="{4BDA4195-26CA-40BB-9E08-8D9F72AA9A20}" type="presParOf" srcId="{5E4586F4-8D0F-4938-8F57-CBD9FDC4CF88}" destId="{FD0482DB-DA47-4E6D-921B-2D5177D6869D}" srcOrd="1" destOrd="0" presId="urn:microsoft.com/office/officeart/2005/8/layout/list1"/>
    <dgm:cxn modelId="{F0A5ED91-0AD0-48F7-9E05-7948A9FEC835}" type="presParOf" srcId="{81F6A50C-5B3C-4BA7-A538-3B90C203EB6C}" destId="{0A4EEF76-0105-4730-90EE-D8EBA57492C7}" srcOrd="1" destOrd="0" presId="urn:microsoft.com/office/officeart/2005/8/layout/list1"/>
    <dgm:cxn modelId="{BCFA0514-CF62-48BD-AE53-B89FF7825584}" type="presParOf" srcId="{81F6A50C-5B3C-4BA7-A538-3B90C203EB6C}" destId="{63BBDEE9-382F-431D-82A6-6E1D41908C50}" srcOrd="2" destOrd="0" presId="urn:microsoft.com/office/officeart/2005/8/layout/list1"/>
    <dgm:cxn modelId="{241A00ED-5B6D-4805-A5E1-C5A5C43F24B4}" type="presParOf" srcId="{81F6A50C-5B3C-4BA7-A538-3B90C203EB6C}" destId="{651AE9BD-6D01-4261-B414-82D274697F75}" srcOrd="3" destOrd="0" presId="urn:microsoft.com/office/officeart/2005/8/layout/list1"/>
    <dgm:cxn modelId="{068C1CEC-CCA9-49DE-BE04-0452CCBCEA90}" type="presParOf" srcId="{81F6A50C-5B3C-4BA7-A538-3B90C203EB6C}" destId="{955BE8D6-D2FB-4BA5-9C8C-DDC18DE47AA9}" srcOrd="4" destOrd="0" presId="urn:microsoft.com/office/officeart/2005/8/layout/list1"/>
    <dgm:cxn modelId="{CA612FD1-BBDF-4DBA-88B2-06B2B7BE088D}" type="presParOf" srcId="{955BE8D6-D2FB-4BA5-9C8C-DDC18DE47AA9}" destId="{D5ACA85D-117E-4D01-8EFE-E9A773A79551}" srcOrd="0" destOrd="0" presId="urn:microsoft.com/office/officeart/2005/8/layout/list1"/>
    <dgm:cxn modelId="{C071A56A-7E3D-4A73-8EF4-DD1CE5E26641}" type="presParOf" srcId="{955BE8D6-D2FB-4BA5-9C8C-DDC18DE47AA9}" destId="{CDB88994-7F50-4DC8-B02A-C44420DC9E68}" srcOrd="1" destOrd="0" presId="urn:microsoft.com/office/officeart/2005/8/layout/list1"/>
    <dgm:cxn modelId="{438F2662-C75E-4120-81FB-FF2143AE6A4A}" type="presParOf" srcId="{81F6A50C-5B3C-4BA7-A538-3B90C203EB6C}" destId="{BB900AD3-362A-4E41-B265-1FBB38E278CF}" srcOrd="5" destOrd="0" presId="urn:microsoft.com/office/officeart/2005/8/layout/list1"/>
    <dgm:cxn modelId="{12CD9697-45E8-41C5-A62C-12ADB5376803}" type="presParOf" srcId="{81F6A50C-5B3C-4BA7-A538-3B90C203EB6C}" destId="{2717D084-AA5F-4E45-B859-2F559A57DD86}" srcOrd="6" destOrd="0" presId="urn:microsoft.com/office/officeart/2005/8/layout/list1"/>
    <dgm:cxn modelId="{7D352BC1-E225-433E-8CB9-FAB37DFDC853}" type="presParOf" srcId="{81F6A50C-5B3C-4BA7-A538-3B90C203EB6C}" destId="{1A98296C-9244-496A-B1D3-7C2183DCC16A}" srcOrd="7" destOrd="0" presId="urn:microsoft.com/office/officeart/2005/8/layout/list1"/>
    <dgm:cxn modelId="{6CBDF563-85D5-4F5C-9250-E353F95B876D}" type="presParOf" srcId="{81F6A50C-5B3C-4BA7-A538-3B90C203EB6C}" destId="{4BAB33D3-4CCB-4101-9FBB-85E0B29D0FB6}" srcOrd="8" destOrd="0" presId="urn:microsoft.com/office/officeart/2005/8/layout/list1"/>
    <dgm:cxn modelId="{542E5EF0-B9CD-4860-8F9A-B8D1D51A48C3}" type="presParOf" srcId="{4BAB33D3-4CCB-4101-9FBB-85E0B29D0FB6}" destId="{1F1CB81C-6F54-4304-867C-3E055DB2E44A}" srcOrd="0" destOrd="0" presId="urn:microsoft.com/office/officeart/2005/8/layout/list1"/>
    <dgm:cxn modelId="{5FA30631-648E-47DB-B95E-BC7FD39C37CE}" type="presParOf" srcId="{4BAB33D3-4CCB-4101-9FBB-85E0B29D0FB6}" destId="{B2C12B04-8111-4FF9-95F3-2A2124D23034}" srcOrd="1" destOrd="0" presId="urn:microsoft.com/office/officeart/2005/8/layout/list1"/>
    <dgm:cxn modelId="{494DF865-6A98-4533-924A-6AE7D93F6815}" type="presParOf" srcId="{81F6A50C-5B3C-4BA7-A538-3B90C203EB6C}" destId="{45B276E7-1B89-4724-8A64-4DF812C52999}" srcOrd="9" destOrd="0" presId="urn:microsoft.com/office/officeart/2005/8/layout/list1"/>
    <dgm:cxn modelId="{844D91BA-93ED-49A5-ABAB-E77489836402}" type="presParOf" srcId="{81F6A50C-5B3C-4BA7-A538-3B90C203EB6C}" destId="{A5A7715C-B49F-4355-BF4D-A819B719B31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2F3C56-D064-448B-A3B1-E04D88925C27}" type="doc">
      <dgm:prSet loTypeId="urn:microsoft.com/office/officeart/2005/8/layout/p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DC5E31-92C0-43E8-B797-05A4FFCF8A6D}">
      <dgm:prSet phldrT="[Text]"/>
      <dgm:spPr/>
      <dgm:t>
        <a:bodyPr/>
        <a:lstStyle/>
        <a:p>
          <a:endParaRPr lang="en-US" dirty="0"/>
        </a:p>
      </dgm:t>
    </dgm:pt>
    <dgm:pt modelId="{FA534203-BD22-4ACB-8979-031109557E6D}" type="sibTrans" cxnId="{9CD03F35-189C-450C-A438-FB3546F3F62C}">
      <dgm:prSet/>
      <dgm:spPr/>
      <dgm:t>
        <a:bodyPr/>
        <a:lstStyle/>
        <a:p>
          <a:endParaRPr lang="en-US"/>
        </a:p>
      </dgm:t>
    </dgm:pt>
    <dgm:pt modelId="{5FD32817-ADEF-493E-8D7F-C6598C094932}" type="parTrans" cxnId="{9CD03F35-189C-450C-A438-FB3546F3F62C}">
      <dgm:prSet/>
      <dgm:spPr/>
      <dgm:t>
        <a:bodyPr/>
        <a:lstStyle/>
        <a:p>
          <a:endParaRPr lang="en-US"/>
        </a:p>
      </dgm:t>
    </dgm:pt>
    <dgm:pt modelId="{18936272-DFC9-49B0-AC4D-4903B2CAE44D}" type="pres">
      <dgm:prSet presAssocID="{3E2F3C56-D064-448B-A3B1-E04D88925C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8D973C-996E-4830-B0C0-CF1AF5337D18}" type="pres">
      <dgm:prSet presAssocID="{33DC5E31-92C0-43E8-B797-05A4FFCF8A6D}" presName="compNode" presStyleCnt="0"/>
      <dgm:spPr/>
    </dgm:pt>
    <dgm:pt modelId="{B7EF2ABD-919C-4924-8349-26464BD0C259}" type="pres">
      <dgm:prSet presAssocID="{33DC5E31-92C0-43E8-B797-05A4FFCF8A6D}" presName="pictRect" presStyleLbl="node1" presStyleIdx="0" presStyleCnt="1" custScaleX="70675" custScaleY="75046" custLinFactNeighborX="36590" custLinFactNeighborY="6696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DCFEDC8-B0C0-4D46-AB09-8BC34C9A5347}" type="pres">
      <dgm:prSet presAssocID="{33DC5E31-92C0-43E8-B797-05A4FFCF8A6D}" presName="textRect" presStyleLbl="revTx" presStyleIdx="0" presStyleCnt="1" custLinFactNeighborX="4704" custLinFactNeighborY="107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D03F35-189C-450C-A438-FB3546F3F62C}" srcId="{3E2F3C56-D064-448B-A3B1-E04D88925C27}" destId="{33DC5E31-92C0-43E8-B797-05A4FFCF8A6D}" srcOrd="0" destOrd="0" parTransId="{5FD32817-ADEF-493E-8D7F-C6598C094932}" sibTransId="{FA534203-BD22-4ACB-8979-031109557E6D}"/>
    <dgm:cxn modelId="{69D7508D-18C3-415C-A085-FD8B7652951C}" type="presOf" srcId="{3E2F3C56-D064-448B-A3B1-E04D88925C27}" destId="{18936272-DFC9-49B0-AC4D-4903B2CAE44D}" srcOrd="0" destOrd="0" presId="urn:microsoft.com/office/officeart/2005/8/layout/pList1"/>
    <dgm:cxn modelId="{44A4315D-C814-40E7-8C67-7EBF1A6AF454}" type="presOf" srcId="{33DC5E31-92C0-43E8-B797-05A4FFCF8A6D}" destId="{3DCFEDC8-B0C0-4D46-AB09-8BC34C9A5347}" srcOrd="0" destOrd="0" presId="urn:microsoft.com/office/officeart/2005/8/layout/pList1"/>
    <dgm:cxn modelId="{2963F286-92D9-40E9-BE15-D0816A4793FF}" type="presParOf" srcId="{18936272-DFC9-49B0-AC4D-4903B2CAE44D}" destId="{CA8D973C-996E-4830-B0C0-CF1AF5337D18}" srcOrd="0" destOrd="0" presId="urn:microsoft.com/office/officeart/2005/8/layout/pList1"/>
    <dgm:cxn modelId="{304F59CC-F803-49B5-ABE9-58A5A001B80E}" type="presParOf" srcId="{CA8D973C-996E-4830-B0C0-CF1AF5337D18}" destId="{B7EF2ABD-919C-4924-8349-26464BD0C259}" srcOrd="0" destOrd="0" presId="urn:microsoft.com/office/officeart/2005/8/layout/pList1"/>
    <dgm:cxn modelId="{437F0BCA-9E4D-40DE-A633-FAC5E1F35E2B}" type="presParOf" srcId="{CA8D973C-996E-4830-B0C0-CF1AF5337D18}" destId="{3DCFEDC8-B0C0-4D46-AB09-8BC34C9A534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C2BF8B-14CC-4EA9-94B1-832C389CF9AF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840441-CF64-4508-ACB2-78A7C6B5BBBE}">
      <dgm:prSet phldrT="[Text]"/>
      <dgm:spPr/>
      <dgm:t>
        <a:bodyPr/>
        <a:lstStyle/>
        <a:p>
          <a:r>
            <a:rPr lang="en-US" dirty="0" smtClean="0"/>
            <a:t>When one substance dissolves in another, </a:t>
          </a:r>
        </a:p>
        <a:p>
          <a:r>
            <a:rPr lang="en-US" dirty="0" smtClean="0"/>
            <a:t>the two form a </a:t>
          </a:r>
          <a:r>
            <a:rPr lang="en-US" i="1" u="none" dirty="0" smtClean="0"/>
            <a:t>solution</a:t>
          </a:r>
          <a:r>
            <a:rPr lang="en-US" u="none" dirty="0" smtClean="0"/>
            <a:t>.</a:t>
          </a:r>
          <a:endParaRPr lang="en-US" u="none" dirty="0"/>
        </a:p>
      </dgm:t>
    </dgm:pt>
    <dgm:pt modelId="{95B777FE-3164-44C2-A749-C64EB4836B34}" type="parTrans" cxnId="{31593318-1CFD-4495-94E2-A52C9A30327B}">
      <dgm:prSet/>
      <dgm:spPr/>
      <dgm:t>
        <a:bodyPr/>
        <a:lstStyle/>
        <a:p>
          <a:endParaRPr lang="en-US"/>
        </a:p>
      </dgm:t>
    </dgm:pt>
    <dgm:pt modelId="{C6C2B464-3499-4CE4-81DD-04678E57B3A2}" type="sibTrans" cxnId="{31593318-1CFD-4495-94E2-A52C9A30327B}">
      <dgm:prSet/>
      <dgm:spPr/>
      <dgm:t>
        <a:bodyPr/>
        <a:lstStyle/>
        <a:p>
          <a:endParaRPr lang="en-US"/>
        </a:p>
      </dgm:t>
    </dgm:pt>
    <dgm:pt modelId="{BF6438AE-C077-4342-A71C-D5F21BDBCB75}">
      <dgm:prSet phldrT="[Text]"/>
      <dgm:spPr/>
      <dgm:t>
        <a:bodyPr/>
        <a:lstStyle/>
        <a:p>
          <a:r>
            <a:rPr lang="en-US" dirty="0" smtClean="0"/>
            <a:t>A </a:t>
          </a:r>
          <a:r>
            <a:rPr lang="en-US" i="1" dirty="0" smtClean="0"/>
            <a:t>solution</a:t>
          </a:r>
          <a:r>
            <a:rPr lang="en-US" dirty="0" smtClean="0"/>
            <a:t> is a specific type of mixture.</a:t>
          </a:r>
          <a:endParaRPr lang="en-US" dirty="0"/>
        </a:p>
      </dgm:t>
    </dgm:pt>
    <dgm:pt modelId="{188E3C99-C7E8-41B9-A2B1-BBFA73D14CC2}" type="parTrans" cxnId="{2ED92B5F-BC65-46CE-BDCA-53493A0745FF}">
      <dgm:prSet/>
      <dgm:spPr/>
      <dgm:t>
        <a:bodyPr/>
        <a:lstStyle/>
        <a:p>
          <a:endParaRPr lang="en-US"/>
        </a:p>
      </dgm:t>
    </dgm:pt>
    <dgm:pt modelId="{ADD4136F-FCEA-417A-A2BF-420ED1B42873}" type="sibTrans" cxnId="{2ED92B5F-BC65-46CE-BDCA-53493A0745FF}">
      <dgm:prSet/>
      <dgm:spPr/>
      <dgm:t>
        <a:bodyPr/>
        <a:lstStyle/>
        <a:p>
          <a:endParaRPr lang="en-US"/>
        </a:p>
      </dgm:t>
    </dgm:pt>
    <dgm:pt modelId="{B8AE237F-881F-4EC3-BD24-1DF262A14B81}">
      <dgm:prSet/>
      <dgm:spPr/>
      <dgm:t>
        <a:bodyPr/>
        <a:lstStyle/>
        <a:p>
          <a:r>
            <a:rPr lang="en-US" dirty="0" smtClean="0"/>
            <a:t>A solute is dissolved in a solvent creating a solution.</a:t>
          </a:r>
          <a:endParaRPr lang="en-US" dirty="0"/>
        </a:p>
      </dgm:t>
    </dgm:pt>
    <dgm:pt modelId="{CDA9D4EE-DB2C-42BC-9ED6-43BF1B30597F}" type="parTrans" cxnId="{CFC31BA6-10D1-422F-A4B8-580C0AAA99DB}">
      <dgm:prSet/>
      <dgm:spPr/>
      <dgm:t>
        <a:bodyPr/>
        <a:lstStyle/>
        <a:p>
          <a:endParaRPr lang="en-US"/>
        </a:p>
      </dgm:t>
    </dgm:pt>
    <dgm:pt modelId="{5A37D53D-ACDB-4969-9684-1331F0BB0E2A}" type="sibTrans" cxnId="{CFC31BA6-10D1-422F-A4B8-580C0AAA99DB}">
      <dgm:prSet/>
      <dgm:spPr/>
      <dgm:t>
        <a:bodyPr/>
        <a:lstStyle/>
        <a:p>
          <a:endParaRPr lang="en-US"/>
        </a:p>
      </dgm:t>
    </dgm:pt>
    <dgm:pt modelId="{DF1B9FCA-ED36-4BF8-828B-162A74DB5897}">
      <dgm:prSet/>
      <dgm:spPr/>
      <dgm:t>
        <a:bodyPr/>
        <a:lstStyle/>
        <a:p>
          <a:r>
            <a:rPr lang="en-US" dirty="0" smtClean="0"/>
            <a:t>Examples: Vinegar, Kool-Aid, 14-Karat Gold, and Salt Water.</a:t>
          </a:r>
          <a:endParaRPr lang="en-US" dirty="0"/>
        </a:p>
      </dgm:t>
    </dgm:pt>
    <dgm:pt modelId="{1B764E79-A481-4BB1-8F34-0E6B35E38F33}" type="parTrans" cxnId="{CA6B7824-01DC-4336-ACAF-8C0CD4CD0C98}">
      <dgm:prSet/>
      <dgm:spPr/>
      <dgm:t>
        <a:bodyPr/>
        <a:lstStyle/>
        <a:p>
          <a:endParaRPr lang="en-US"/>
        </a:p>
      </dgm:t>
    </dgm:pt>
    <dgm:pt modelId="{EED70A19-BDFC-4CC3-BC48-067961DCA30F}" type="sibTrans" cxnId="{CA6B7824-01DC-4336-ACAF-8C0CD4CD0C98}">
      <dgm:prSet/>
      <dgm:spPr/>
      <dgm:t>
        <a:bodyPr/>
        <a:lstStyle/>
        <a:p>
          <a:endParaRPr lang="en-US"/>
        </a:p>
      </dgm:t>
    </dgm:pt>
    <dgm:pt modelId="{A9F0A72B-2258-4295-89E4-16A3A0B4E6FB}">
      <dgm:prSet/>
      <dgm:spPr/>
      <dgm:t>
        <a:bodyPr/>
        <a:lstStyle/>
        <a:p>
          <a:r>
            <a:rPr lang="en-US" smtClean="0"/>
            <a:t>A mixture is not always a solution.</a:t>
          </a:r>
          <a:endParaRPr lang="en-US" dirty="0"/>
        </a:p>
      </dgm:t>
    </dgm:pt>
    <dgm:pt modelId="{FEA4DE7B-286E-4FEF-B8F3-EA46839C2BBD}" type="sibTrans" cxnId="{D5680A8C-32D8-4B63-9C46-98BC55130E55}">
      <dgm:prSet/>
      <dgm:spPr/>
      <dgm:t>
        <a:bodyPr/>
        <a:lstStyle/>
        <a:p>
          <a:endParaRPr lang="en-US"/>
        </a:p>
      </dgm:t>
    </dgm:pt>
    <dgm:pt modelId="{058AAD10-9C75-4192-9E7C-4A5F65B8388D}" type="parTrans" cxnId="{D5680A8C-32D8-4B63-9C46-98BC55130E55}">
      <dgm:prSet/>
      <dgm:spPr/>
      <dgm:t>
        <a:bodyPr/>
        <a:lstStyle/>
        <a:p>
          <a:endParaRPr lang="en-US"/>
        </a:p>
      </dgm:t>
    </dgm:pt>
    <dgm:pt modelId="{3D22ADD7-1F52-477C-A5A5-E738B86A406A}">
      <dgm:prSet/>
      <dgm:spPr/>
      <dgm:t>
        <a:bodyPr/>
        <a:lstStyle/>
        <a:p>
          <a:r>
            <a:rPr lang="en-US" dirty="0" smtClean="0"/>
            <a:t>A solution is always a mixture.</a:t>
          </a:r>
          <a:endParaRPr lang="en-US" dirty="0"/>
        </a:p>
      </dgm:t>
    </dgm:pt>
    <dgm:pt modelId="{91C97D10-4089-49FB-9BA0-8EAB0CE52171}" type="sibTrans" cxnId="{7F19B0F7-2280-492E-8AAB-225A7E90C149}">
      <dgm:prSet/>
      <dgm:spPr/>
      <dgm:t>
        <a:bodyPr/>
        <a:lstStyle/>
        <a:p>
          <a:endParaRPr lang="en-US"/>
        </a:p>
      </dgm:t>
    </dgm:pt>
    <dgm:pt modelId="{E643B5D2-AD71-4439-B918-4551AC1CDF6F}" type="parTrans" cxnId="{7F19B0F7-2280-492E-8AAB-225A7E90C149}">
      <dgm:prSet/>
      <dgm:spPr/>
      <dgm:t>
        <a:bodyPr/>
        <a:lstStyle/>
        <a:p>
          <a:endParaRPr lang="en-US"/>
        </a:p>
      </dgm:t>
    </dgm:pt>
    <dgm:pt modelId="{DD3121D3-4BA5-414F-A36B-B915862C3008}" type="pres">
      <dgm:prSet presAssocID="{B1C2BF8B-14CC-4EA9-94B1-832C389CF9A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61E88A-3554-47B6-A1D9-096EF5F190B9}" type="pres">
      <dgm:prSet presAssocID="{BE840441-CF64-4508-ACB2-78A7C6B5BBBE}" presName="parentLin" presStyleCnt="0"/>
      <dgm:spPr/>
    </dgm:pt>
    <dgm:pt modelId="{A378AD37-8C7D-4AAE-A46D-5657FFE29D00}" type="pres">
      <dgm:prSet presAssocID="{BE840441-CF64-4508-ACB2-78A7C6B5BBBE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6E5D5DFE-C716-4DA2-A568-448B1E3791D7}" type="pres">
      <dgm:prSet presAssocID="{BE840441-CF64-4508-ACB2-78A7C6B5BBBE}" presName="parentText" presStyleLbl="node1" presStyleIdx="0" presStyleCnt="2" custScaleY="12776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86218-FDED-4D1D-830F-046CC8BEFF21}" type="pres">
      <dgm:prSet presAssocID="{BE840441-CF64-4508-ACB2-78A7C6B5BBBE}" presName="negativeSpace" presStyleCnt="0"/>
      <dgm:spPr/>
    </dgm:pt>
    <dgm:pt modelId="{2295DC9C-C203-4EE2-93E9-472EDDCBADF8}" type="pres">
      <dgm:prSet presAssocID="{BE840441-CF64-4508-ACB2-78A7C6B5BBB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B2304-93F1-44C5-8AD1-69A48489987B}" type="pres">
      <dgm:prSet presAssocID="{C6C2B464-3499-4CE4-81DD-04678E57B3A2}" presName="spaceBetweenRectangles" presStyleCnt="0"/>
      <dgm:spPr/>
    </dgm:pt>
    <dgm:pt modelId="{F74C5858-DD94-4A4C-822E-48BBDEE2C43F}" type="pres">
      <dgm:prSet presAssocID="{BF6438AE-C077-4342-A71C-D5F21BDBCB75}" presName="parentLin" presStyleCnt="0"/>
      <dgm:spPr/>
    </dgm:pt>
    <dgm:pt modelId="{1D4505E3-718F-45A0-96FB-CEC1DD60E226}" type="pres">
      <dgm:prSet presAssocID="{BF6438AE-C077-4342-A71C-D5F21BDBCB75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3EF7A8D1-1425-411F-BBAF-0D8E6DCFDFDB}" type="pres">
      <dgm:prSet presAssocID="{BF6438AE-C077-4342-A71C-D5F21BDBCB75}" presName="parentText" presStyleLbl="node1" presStyleIdx="1" presStyleCnt="2" custScaleY="12958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7C6B8-E6B2-4E27-9542-DD08E870F6D5}" type="pres">
      <dgm:prSet presAssocID="{BF6438AE-C077-4342-A71C-D5F21BDBCB75}" presName="negativeSpace" presStyleCnt="0"/>
      <dgm:spPr/>
    </dgm:pt>
    <dgm:pt modelId="{6FCA9559-3EFE-4680-9984-720D2FB408D1}" type="pres">
      <dgm:prSet presAssocID="{BF6438AE-C077-4342-A71C-D5F21BDBCB7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AD1413-C7C2-497E-84BB-71A895844483}" type="presOf" srcId="{DF1B9FCA-ED36-4BF8-828B-162A74DB5897}" destId="{2295DC9C-C203-4EE2-93E9-472EDDCBADF8}" srcOrd="0" destOrd="1" presId="urn:microsoft.com/office/officeart/2005/8/layout/list1"/>
    <dgm:cxn modelId="{CFC31BA6-10D1-422F-A4B8-580C0AAA99DB}" srcId="{BE840441-CF64-4508-ACB2-78A7C6B5BBBE}" destId="{B8AE237F-881F-4EC3-BD24-1DF262A14B81}" srcOrd="0" destOrd="0" parTransId="{CDA9D4EE-DB2C-42BC-9ED6-43BF1B30597F}" sibTransId="{5A37D53D-ACDB-4969-9684-1331F0BB0E2A}"/>
    <dgm:cxn modelId="{2ED92B5F-BC65-46CE-BDCA-53493A0745FF}" srcId="{B1C2BF8B-14CC-4EA9-94B1-832C389CF9AF}" destId="{BF6438AE-C077-4342-A71C-D5F21BDBCB75}" srcOrd="1" destOrd="0" parTransId="{188E3C99-C7E8-41B9-A2B1-BBFA73D14CC2}" sibTransId="{ADD4136F-FCEA-417A-A2BF-420ED1B42873}"/>
    <dgm:cxn modelId="{4B1524C4-62B8-4F82-86E7-8AA8CEDF9D3F}" type="presOf" srcId="{A9F0A72B-2258-4295-89E4-16A3A0B4E6FB}" destId="{6FCA9559-3EFE-4680-9984-720D2FB408D1}" srcOrd="0" destOrd="1" presId="urn:microsoft.com/office/officeart/2005/8/layout/list1"/>
    <dgm:cxn modelId="{4D034CAF-D298-4936-8DE2-008E68D02D2E}" type="presOf" srcId="{3D22ADD7-1F52-477C-A5A5-E738B86A406A}" destId="{6FCA9559-3EFE-4680-9984-720D2FB408D1}" srcOrd="0" destOrd="0" presId="urn:microsoft.com/office/officeart/2005/8/layout/list1"/>
    <dgm:cxn modelId="{31593318-1CFD-4495-94E2-A52C9A30327B}" srcId="{B1C2BF8B-14CC-4EA9-94B1-832C389CF9AF}" destId="{BE840441-CF64-4508-ACB2-78A7C6B5BBBE}" srcOrd="0" destOrd="0" parTransId="{95B777FE-3164-44C2-A749-C64EB4836B34}" sibTransId="{C6C2B464-3499-4CE4-81DD-04678E57B3A2}"/>
    <dgm:cxn modelId="{2F3ED450-DA52-4236-8EDD-E00B9B3B287D}" type="presOf" srcId="{B1C2BF8B-14CC-4EA9-94B1-832C389CF9AF}" destId="{DD3121D3-4BA5-414F-A36B-B915862C3008}" srcOrd="0" destOrd="0" presId="urn:microsoft.com/office/officeart/2005/8/layout/list1"/>
    <dgm:cxn modelId="{49DB7B9A-C57A-434C-8129-BDCCC38F3ABB}" type="presOf" srcId="{B8AE237F-881F-4EC3-BD24-1DF262A14B81}" destId="{2295DC9C-C203-4EE2-93E9-472EDDCBADF8}" srcOrd="0" destOrd="0" presId="urn:microsoft.com/office/officeart/2005/8/layout/list1"/>
    <dgm:cxn modelId="{7F19B0F7-2280-492E-8AAB-225A7E90C149}" srcId="{BF6438AE-C077-4342-A71C-D5F21BDBCB75}" destId="{3D22ADD7-1F52-477C-A5A5-E738B86A406A}" srcOrd="0" destOrd="0" parTransId="{E643B5D2-AD71-4439-B918-4551AC1CDF6F}" sibTransId="{91C97D10-4089-49FB-9BA0-8EAB0CE52171}"/>
    <dgm:cxn modelId="{D5680A8C-32D8-4B63-9C46-98BC55130E55}" srcId="{BF6438AE-C077-4342-A71C-D5F21BDBCB75}" destId="{A9F0A72B-2258-4295-89E4-16A3A0B4E6FB}" srcOrd="1" destOrd="0" parTransId="{058AAD10-9C75-4192-9E7C-4A5F65B8388D}" sibTransId="{FEA4DE7B-286E-4FEF-B8F3-EA46839C2BBD}"/>
    <dgm:cxn modelId="{7115E9E3-E97E-47AF-9DD3-A9DAA727966D}" type="presOf" srcId="{BE840441-CF64-4508-ACB2-78A7C6B5BBBE}" destId="{6E5D5DFE-C716-4DA2-A568-448B1E3791D7}" srcOrd="1" destOrd="0" presId="urn:microsoft.com/office/officeart/2005/8/layout/list1"/>
    <dgm:cxn modelId="{9B9601FB-A4E1-404C-8766-43478A235C9C}" type="presOf" srcId="{BF6438AE-C077-4342-A71C-D5F21BDBCB75}" destId="{1D4505E3-718F-45A0-96FB-CEC1DD60E226}" srcOrd="0" destOrd="0" presId="urn:microsoft.com/office/officeart/2005/8/layout/list1"/>
    <dgm:cxn modelId="{FC690F9D-E677-4BBC-8214-09D67582EC5C}" type="presOf" srcId="{BF6438AE-C077-4342-A71C-D5F21BDBCB75}" destId="{3EF7A8D1-1425-411F-BBAF-0D8E6DCFDFDB}" srcOrd="1" destOrd="0" presId="urn:microsoft.com/office/officeart/2005/8/layout/list1"/>
    <dgm:cxn modelId="{CA6B7824-01DC-4336-ACAF-8C0CD4CD0C98}" srcId="{BE840441-CF64-4508-ACB2-78A7C6B5BBBE}" destId="{DF1B9FCA-ED36-4BF8-828B-162A74DB5897}" srcOrd="1" destOrd="0" parTransId="{1B764E79-A481-4BB1-8F34-0E6B35E38F33}" sibTransId="{EED70A19-BDFC-4CC3-BC48-067961DCA30F}"/>
    <dgm:cxn modelId="{9E18A420-A073-42F2-A7E3-609DC2C50FAF}" type="presOf" srcId="{BE840441-CF64-4508-ACB2-78A7C6B5BBBE}" destId="{A378AD37-8C7D-4AAE-A46D-5657FFE29D00}" srcOrd="0" destOrd="0" presId="urn:microsoft.com/office/officeart/2005/8/layout/list1"/>
    <dgm:cxn modelId="{216FA0DC-F84F-4BFC-8CFF-A6A735C140EE}" type="presParOf" srcId="{DD3121D3-4BA5-414F-A36B-B915862C3008}" destId="{8D61E88A-3554-47B6-A1D9-096EF5F190B9}" srcOrd="0" destOrd="0" presId="urn:microsoft.com/office/officeart/2005/8/layout/list1"/>
    <dgm:cxn modelId="{89A65A29-FE29-4C8C-8356-78DF72C0F54D}" type="presParOf" srcId="{8D61E88A-3554-47B6-A1D9-096EF5F190B9}" destId="{A378AD37-8C7D-4AAE-A46D-5657FFE29D00}" srcOrd="0" destOrd="0" presId="urn:microsoft.com/office/officeart/2005/8/layout/list1"/>
    <dgm:cxn modelId="{FB623C5C-041D-44CE-9DAD-B90997D01E6B}" type="presParOf" srcId="{8D61E88A-3554-47B6-A1D9-096EF5F190B9}" destId="{6E5D5DFE-C716-4DA2-A568-448B1E3791D7}" srcOrd="1" destOrd="0" presId="urn:microsoft.com/office/officeart/2005/8/layout/list1"/>
    <dgm:cxn modelId="{5B199598-F53D-41FB-9C6E-ECD0A6860C20}" type="presParOf" srcId="{DD3121D3-4BA5-414F-A36B-B915862C3008}" destId="{C9C86218-FDED-4D1D-830F-046CC8BEFF21}" srcOrd="1" destOrd="0" presId="urn:microsoft.com/office/officeart/2005/8/layout/list1"/>
    <dgm:cxn modelId="{05049D60-CAD4-4DAF-9833-16C7BD363392}" type="presParOf" srcId="{DD3121D3-4BA5-414F-A36B-B915862C3008}" destId="{2295DC9C-C203-4EE2-93E9-472EDDCBADF8}" srcOrd="2" destOrd="0" presId="urn:microsoft.com/office/officeart/2005/8/layout/list1"/>
    <dgm:cxn modelId="{7B05A069-7288-43FE-B9E6-4AAC9DFF3E13}" type="presParOf" srcId="{DD3121D3-4BA5-414F-A36B-B915862C3008}" destId="{E53B2304-93F1-44C5-8AD1-69A48489987B}" srcOrd="3" destOrd="0" presId="urn:microsoft.com/office/officeart/2005/8/layout/list1"/>
    <dgm:cxn modelId="{0BA546E8-4990-44CC-BAB9-F9F6ABBEF433}" type="presParOf" srcId="{DD3121D3-4BA5-414F-A36B-B915862C3008}" destId="{F74C5858-DD94-4A4C-822E-48BBDEE2C43F}" srcOrd="4" destOrd="0" presId="urn:microsoft.com/office/officeart/2005/8/layout/list1"/>
    <dgm:cxn modelId="{C8965872-09DD-410A-B388-8B64E0536375}" type="presParOf" srcId="{F74C5858-DD94-4A4C-822E-48BBDEE2C43F}" destId="{1D4505E3-718F-45A0-96FB-CEC1DD60E226}" srcOrd="0" destOrd="0" presId="urn:microsoft.com/office/officeart/2005/8/layout/list1"/>
    <dgm:cxn modelId="{237BE68A-5CE2-41D3-9158-00B84FF4E9D9}" type="presParOf" srcId="{F74C5858-DD94-4A4C-822E-48BBDEE2C43F}" destId="{3EF7A8D1-1425-411F-BBAF-0D8E6DCFDFDB}" srcOrd="1" destOrd="0" presId="urn:microsoft.com/office/officeart/2005/8/layout/list1"/>
    <dgm:cxn modelId="{C5764F1B-453B-435F-9BED-46E8B38F0F98}" type="presParOf" srcId="{DD3121D3-4BA5-414F-A36B-B915862C3008}" destId="{7D87C6B8-E6B2-4E27-9542-DD08E870F6D5}" srcOrd="5" destOrd="0" presId="urn:microsoft.com/office/officeart/2005/8/layout/list1"/>
    <dgm:cxn modelId="{D38A7A36-24C6-44CF-B4B1-2357F4B417B2}" type="presParOf" srcId="{DD3121D3-4BA5-414F-A36B-B915862C3008}" destId="{6FCA9559-3EFE-4680-9984-720D2FB408D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FA7C85-D74B-46EB-ACB6-FC409F97A47C}" type="doc">
      <dgm:prSet loTypeId="urn:microsoft.com/office/officeart/2005/8/layout/p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DB945D-C399-4B9F-AE2A-C30D0E5A1DF4}">
      <dgm:prSet phldrT="[Text]"/>
      <dgm:spPr/>
      <dgm:t>
        <a:bodyPr/>
        <a:lstStyle/>
        <a:p>
          <a:endParaRPr lang="en-US" dirty="0"/>
        </a:p>
      </dgm:t>
    </dgm:pt>
    <dgm:pt modelId="{D079257D-6A86-44F0-9753-046F7637879F}" type="parTrans" cxnId="{ED76D5CD-2990-4545-A9AA-4F09B91060E1}">
      <dgm:prSet/>
      <dgm:spPr/>
      <dgm:t>
        <a:bodyPr/>
        <a:lstStyle/>
        <a:p>
          <a:endParaRPr lang="en-US"/>
        </a:p>
      </dgm:t>
    </dgm:pt>
    <dgm:pt modelId="{D36A1623-9A1F-4A24-9F95-CCB28B9F4489}" type="sibTrans" cxnId="{ED76D5CD-2990-4545-A9AA-4F09B91060E1}">
      <dgm:prSet/>
      <dgm:spPr/>
      <dgm:t>
        <a:bodyPr/>
        <a:lstStyle/>
        <a:p>
          <a:endParaRPr lang="en-US"/>
        </a:p>
      </dgm:t>
    </dgm:pt>
    <dgm:pt modelId="{2587DE08-7F12-420E-BB4D-EFF07D159272}" type="pres">
      <dgm:prSet presAssocID="{61FA7C85-D74B-46EB-ACB6-FC409F97A47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8DBC05-DA97-4F3D-9CB0-E1C41005EB46}" type="pres">
      <dgm:prSet presAssocID="{C4DB945D-C399-4B9F-AE2A-C30D0E5A1DF4}" presName="compNode" presStyleCnt="0"/>
      <dgm:spPr/>
    </dgm:pt>
    <dgm:pt modelId="{E07D7538-36D9-4C82-BB26-2EED6FC8E913}" type="pres">
      <dgm:prSet presAssocID="{C4DB945D-C399-4B9F-AE2A-C30D0E5A1DF4}" presName="pictRect" presStyleLbl="node1" presStyleIdx="0" presStyleCnt="1" custScaleX="116871" custScaleY="130915" custLinFactNeighborX="36488" custLinFactNeighborY="3671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D6BD681-9AF1-4AFD-896F-52042C2D88CD}" type="pres">
      <dgm:prSet presAssocID="{C4DB945D-C399-4B9F-AE2A-C30D0E5A1DF4}" presName="textRec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424E7D-32B6-4E2A-A8BC-E00A1C0A550B}" type="presOf" srcId="{C4DB945D-C399-4B9F-AE2A-C30D0E5A1DF4}" destId="{8D6BD681-9AF1-4AFD-896F-52042C2D88CD}" srcOrd="0" destOrd="0" presId="urn:microsoft.com/office/officeart/2005/8/layout/pList1"/>
    <dgm:cxn modelId="{ED76D5CD-2990-4545-A9AA-4F09B91060E1}" srcId="{61FA7C85-D74B-46EB-ACB6-FC409F97A47C}" destId="{C4DB945D-C399-4B9F-AE2A-C30D0E5A1DF4}" srcOrd="0" destOrd="0" parTransId="{D079257D-6A86-44F0-9753-046F7637879F}" sibTransId="{D36A1623-9A1F-4A24-9F95-CCB28B9F4489}"/>
    <dgm:cxn modelId="{FDB0C2CE-8F30-452B-8D99-76FA3F12F842}" type="presOf" srcId="{61FA7C85-D74B-46EB-ACB6-FC409F97A47C}" destId="{2587DE08-7F12-420E-BB4D-EFF07D159272}" srcOrd="0" destOrd="0" presId="urn:microsoft.com/office/officeart/2005/8/layout/pList1"/>
    <dgm:cxn modelId="{F739E46E-D613-4EF4-90BD-376FF5BA7DB7}" type="presParOf" srcId="{2587DE08-7F12-420E-BB4D-EFF07D159272}" destId="{898DBC05-DA97-4F3D-9CB0-E1C41005EB46}" srcOrd="0" destOrd="0" presId="urn:microsoft.com/office/officeart/2005/8/layout/pList1"/>
    <dgm:cxn modelId="{CB8EE4A9-2C64-4D58-A0BB-C412D5FB95BB}" type="presParOf" srcId="{898DBC05-DA97-4F3D-9CB0-E1C41005EB46}" destId="{E07D7538-36D9-4C82-BB26-2EED6FC8E913}" srcOrd="0" destOrd="0" presId="urn:microsoft.com/office/officeart/2005/8/layout/pList1"/>
    <dgm:cxn modelId="{ECA317A1-300C-4FE6-854B-67E719037BED}" type="presParOf" srcId="{898DBC05-DA97-4F3D-9CB0-E1C41005EB46}" destId="{8D6BD681-9AF1-4AFD-896F-52042C2D88CD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8878FC-F498-44D7-9454-C0F0594CF1D1}" type="doc">
      <dgm:prSet loTypeId="urn:microsoft.com/office/officeart/2005/8/layout/vList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C97EDC-A4C9-4BC4-BC7D-E6FAF650BDB4}">
      <dgm:prSet phldrT="[Text]"/>
      <dgm:spPr/>
      <dgm:t>
        <a:bodyPr/>
        <a:lstStyle/>
        <a:p>
          <a:r>
            <a:rPr lang="en-US" dirty="0" smtClean="0"/>
            <a:t>When Mixing salt and water it is hard to tell what is in the mixture.</a:t>
          </a:r>
          <a:endParaRPr lang="en-US" dirty="0"/>
        </a:p>
      </dgm:t>
    </dgm:pt>
    <dgm:pt modelId="{F4E76D7C-5DA8-4A13-ACFF-F2E8A314C274}" type="parTrans" cxnId="{FA62EA12-8714-4686-9391-3D942D81E881}">
      <dgm:prSet/>
      <dgm:spPr/>
      <dgm:t>
        <a:bodyPr/>
        <a:lstStyle/>
        <a:p>
          <a:endParaRPr lang="en-US"/>
        </a:p>
      </dgm:t>
    </dgm:pt>
    <dgm:pt modelId="{7A3EB978-0935-4A93-895D-3AC7A8280AFB}" type="sibTrans" cxnId="{FA62EA12-8714-4686-9391-3D942D81E881}">
      <dgm:prSet/>
      <dgm:spPr/>
      <dgm:t>
        <a:bodyPr/>
        <a:lstStyle/>
        <a:p>
          <a:endParaRPr lang="en-US"/>
        </a:p>
      </dgm:t>
    </dgm:pt>
    <dgm:pt modelId="{8A7AC21E-F871-4244-A770-4067B4FC6404}">
      <dgm:prSet phldrT="[Text]"/>
      <dgm:spPr/>
      <dgm:t>
        <a:bodyPr/>
        <a:lstStyle/>
        <a:p>
          <a:r>
            <a:rPr lang="en-US" dirty="0" smtClean="0"/>
            <a:t>The salt seems to disappear.</a:t>
          </a:r>
          <a:endParaRPr lang="en-US" dirty="0"/>
        </a:p>
      </dgm:t>
    </dgm:pt>
    <dgm:pt modelId="{BB8A8314-9AEC-43D9-A960-8C599E00619A}" type="parTrans" cxnId="{E4FD0521-20A7-4516-B06D-503FA82EFB9C}">
      <dgm:prSet/>
      <dgm:spPr/>
      <dgm:t>
        <a:bodyPr/>
        <a:lstStyle/>
        <a:p>
          <a:endParaRPr lang="en-US"/>
        </a:p>
      </dgm:t>
    </dgm:pt>
    <dgm:pt modelId="{0F120F87-25FA-469F-A31C-DEAF411D9D69}" type="sibTrans" cxnId="{E4FD0521-20A7-4516-B06D-503FA82EFB9C}">
      <dgm:prSet/>
      <dgm:spPr/>
      <dgm:t>
        <a:bodyPr/>
        <a:lstStyle/>
        <a:p>
          <a:endParaRPr lang="en-US"/>
        </a:p>
      </dgm:t>
    </dgm:pt>
    <dgm:pt modelId="{C4337984-5E91-4618-932D-A736F92C1A1C}">
      <dgm:prSet phldrT="[Text]"/>
      <dgm:spPr/>
      <dgm:t>
        <a:bodyPr/>
        <a:lstStyle/>
        <a:p>
          <a:r>
            <a:rPr lang="en-US" dirty="0" smtClean="0"/>
            <a:t>Though when tasting salt water, it is very clear that the salt is still there, and that it is just dispersed evenly within the water.</a:t>
          </a:r>
          <a:endParaRPr lang="en-US" dirty="0"/>
        </a:p>
      </dgm:t>
    </dgm:pt>
    <dgm:pt modelId="{B4EE0901-0E8C-44E4-A71E-21F3004B485F}" type="parTrans" cxnId="{EFFD0CA4-3736-4E10-B026-828BCB61279B}">
      <dgm:prSet/>
      <dgm:spPr/>
      <dgm:t>
        <a:bodyPr/>
        <a:lstStyle/>
        <a:p>
          <a:endParaRPr lang="en-US"/>
        </a:p>
      </dgm:t>
    </dgm:pt>
    <dgm:pt modelId="{99663406-895C-4FE6-8176-69811F676A67}" type="sibTrans" cxnId="{EFFD0CA4-3736-4E10-B026-828BCB61279B}">
      <dgm:prSet/>
      <dgm:spPr/>
      <dgm:t>
        <a:bodyPr/>
        <a:lstStyle/>
        <a:p>
          <a:endParaRPr lang="en-US"/>
        </a:p>
      </dgm:t>
    </dgm:pt>
    <dgm:pt modelId="{6237B820-567E-48E1-9077-2FFD1B9CD6E4}" type="pres">
      <dgm:prSet presAssocID="{B38878FC-F498-44D7-9454-C0F0594CF1D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7E55F0-6AF6-4F97-86E1-59A82CC6F5BA}" type="pres">
      <dgm:prSet presAssocID="{6DC97EDC-A4C9-4BC4-BC7D-E6FAF650BDB4}" presName="comp" presStyleCnt="0"/>
      <dgm:spPr/>
    </dgm:pt>
    <dgm:pt modelId="{DB61E063-4832-41FB-AA9E-99F6E2A184FA}" type="pres">
      <dgm:prSet presAssocID="{6DC97EDC-A4C9-4BC4-BC7D-E6FAF650BDB4}" presName="box" presStyleLbl="node1" presStyleIdx="0" presStyleCnt="3"/>
      <dgm:spPr/>
      <dgm:t>
        <a:bodyPr/>
        <a:lstStyle/>
        <a:p>
          <a:endParaRPr lang="en-US"/>
        </a:p>
      </dgm:t>
    </dgm:pt>
    <dgm:pt modelId="{ECFE94E5-7CEC-48BE-BF9A-FF2535358912}" type="pres">
      <dgm:prSet presAssocID="{6DC97EDC-A4C9-4BC4-BC7D-E6FAF650BDB4}" presName="img" presStyleLbl="fgImgPlace1" presStyleIdx="0" presStyleCnt="3" custScaleX="8323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2F2298C-7DE2-4DE1-85BD-B065B97F8988}" type="pres">
      <dgm:prSet presAssocID="{6DC97EDC-A4C9-4BC4-BC7D-E6FAF650BDB4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F82F1-2369-406E-A324-033118ED3E37}" type="pres">
      <dgm:prSet presAssocID="{7A3EB978-0935-4A93-895D-3AC7A8280AFB}" presName="spacer" presStyleCnt="0"/>
      <dgm:spPr/>
    </dgm:pt>
    <dgm:pt modelId="{F85D6446-8FEA-423D-ADAB-A737172D6B29}" type="pres">
      <dgm:prSet presAssocID="{8A7AC21E-F871-4244-A770-4067B4FC6404}" presName="comp" presStyleCnt="0"/>
      <dgm:spPr/>
    </dgm:pt>
    <dgm:pt modelId="{D35730CC-22F8-4905-8B58-0142FB90432D}" type="pres">
      <dgm:prSet presAssocID="{8A7AC21E-F871-4244-A770-4067B4FC6404}" presName="box" presStyleLbl="node1" presStyleIdx="1" presStyleCnt="3"/>
      <dgm:spPr/>
      <dgm:t>
        <a:bodyPr/>
        <a:lstStyle/>
        <a:p>
          <a:endParaRPr lang="en-US"/>
        </a:p>
      </dgm:t>
    </dgm:pt>
    <dgm:pt modelId="{D7FEE058-74FC-4D1D-AFF6-F1C9FD1D5280}" type="pres">
      <dgm:prSet presAssocID="{8A7AC21E-F871-4244-A770-4067B4FC6404}" presName="img" presStyleLbl="fgImgPlace1" presStyleIdx="1" presStyleCnt="3" custScaleX="8323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768B10A-7758-428A-A0D8-47EA8F22A96A}" type="pres">
      <dgm:prSet presAssocID="{8A7AC21E-F871-4244-A770-4067B4FC6404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606F27-53EA-418C-BE67-69A5DA121B4A}" type="pres">
      <dgm:prSet presAssocID="{0F120F87-25FA-469F-A31C-DEAF411D9D69}" presName="spacer" presStyleCnt="0"/>
      <dgm:spPr/>
    </dgm:pt>
    <dgm:pt modelId="{2AC1D653-C40C-4888-A02A-9FA58A715DF3}" type="pres">
      <dgm:prSet presAssocID="{C4337984-5E91-4618-932D-A736F92C1A1C}" presName="comp" presStyleCnt="0"/>
      <dgm:spPr/>
    </dgm:pt>
    <dgm:pt modelId="{87650316-AEF5-41FF-BF48-042139C7101A}" type="pres">
      <dgm:prSet presAssocID="{C4337984-5E91-4618-932D-A736F92C1A1C}" presName="box" presStyleLbl="node1" presStyleIdx="2" presStyleCnt="3"/>
      <dgm:spPr/>
      <dgm:t>
        <a:bodyPr/>
        <a:lstStyle/>
        <a:p>
          <a:endParaRPr lang="en-US"/>
        </a:p>
      </dgm:t>
    </dgm:pt>
    <dgm:pt modelId="{8EF94549-F557-44C7-96C1-A7A1DA1F18B4}" type="pres">
      <dgm:prSet presAssocID="{C4337984-5E91-4618-932D-A736F92C1A1C}" presName="img" presStyleLbl="fgImgPlace1" presStyleIdx="2" presStyleCnt="3" custScaleX="83232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C2A76B62-F5BA-48E3-8FE0-A4B0DB3C8423}" type="pres">
      <dgm:prSet presAssocID="{C4337984-5E91-4618-932D-A736F92C1A1C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66FC67-87AF-48F4-B912-D261DB65A61C}" type="presOf" srcId="{C4337984-5E91-4618-932D-A736F92C1A1C}" destId="{87650316-AEF5-41FF-BF48-042139C7101A}" srcOrd="0" destOrd="0" presId="urn:microsoft.com/office/officeart/2005/8/layout/vList4"/>
    <dgm:cxn modelId="{FA62EA12-8714-4686-9391-3D942D81E881}" srcId="{B38878FC-F498-44D7-9454-C0F0594CF1D1}" destId="{6DC97EDC-A4C9-4BC4-BC7D-E6FAF650BDB4}" srcOrd="0" destOrd="0" parTransId="{F4E76D7C-5DA8-4A13-ACFF-F2E8A314C274}" sibTransId="{7A3EB978-0935-4A93-895D-3AC7A8280AFB}"/>
    <dgm:cxn modelId="{F05225C5-BA02-426C-84A9-C5599BC925AA}" type="presOf" srcId="{6DC97EDC-A4C9-4BC4-BC7D-E6FAF650BDB4}" destId="{E2F2298C-7DE2-4DE1-85BD-B065B97F8988}" srcOrd="1" destOrd="0" presId="urn:microsoft.com/office/officeart/2005/8/layout/vList4"/>
    <dgm:cxn modelId="{AF113BD9-F639-4659-9CA5-20F3F1084CCD}" type="presOf" srcId="{B38878FC-F498-44D7-9454-C0F0594CF1D1}" destId="{6237B820-567E-48E1-9077-2FFD1B9CD6E4}" srcOrd="0" destOrd="0" presId="urn:microsoft.com/office/officeart/2005/8/layout/vList4"/>
    <dgm:cxn modelId="{EFFD0CA4-3736-4E10-B026-828BCB61279B}" srcId="{B38878FC-F498-44D7-9454-C0F0594CF1D1}" destId="{C4337984-5E91-4618-932D-A736F92C1A1C}" srcOrd="2" destOrd="0" parTransId="{B4EE0901-0E8C-44E4-A71E-21F3004B485F}" sibTransId="{99663406-895C-4FE6-8176-69811F676A67}"/>
    <dgm:cxn modelId="{21E24B0E-32A8-4CCA-82A9-5F98AB5660A5}" type="presOf" srcId="{8A7AC21E-F871-4244-A770-4067B4FC6404}" destId="{2768B10A-7758-428A-A0D8-47EA8F22A96A}" srcOrd="1" destOrd="0" presId="urn:microsoft.com/office/officeart/2005/8/layout/vList4"/>
    <dgm:cxn modelId="{F390023F-D9B6-4D9D-9531-87AA62062AE9}" type="presOf" srcId="{6DC97EDC-A4C9-4BC4-BC7D-E6FAF650BDB4}" destId="{DB61E063-4832-41FB-AA9E-99F6E2A184FA}" srcOrd="0" destOrd="0" presId="urn:microsoft.com/office/officeart/2005/8/layout/vList4"/>
    <dgm:cxn modelId="{B35F8477-4A20-463D-9EF0-E165629B24A3}" type="presOf" srcId="{C4337984-5E91-4618-932D-A736F92C1A1C}" destId="{C2A76B62-F5BA-48E3-8FE0-A4B0DB3C8423}" srcOrd="1" destOrd="0" presId="urn:microsoft.com/office/officeart/2005/8/layout/vList4"/>
    <dgm:cxn modelId="{E4FD0521-20A7-4516-B06D-503FA82EFB9C}" srcId="{B38878FC-F498-44D7-9454-C0F0594CF1D1}" destId="{8A7AC21E-F871-4244-A770-4067B4FC6404}" srcOrd="1" destOrd="0" parTransId="{BB8A8314-9AEC-43D9-A960-8C599E00619A}" sibTransId="{0F120F87-25FA-469F-A31C-DEAF411D9D69}"/>
    <dgm:cxn modelId="{9F2B54AC-BC44-4203-8C03-79CBE2BD482F}" type="presOf" srcId="{8A7AC21E-F871-4244-A770-4067B4FC6404}" destId="{D35730CC-22F8-4905-8B58-0142FB90432D}" srcOrd="0" destOrd="0" presId="urn:microsoft.com/office/officeart/2005/8/layout/vList4"/>
    <dgm:cxn modelId="{F9617110-2EE9-4E95-893D-39B1613BA6C0}" type="presParOf" srcId="{6237B820-567E-48E1-9077-2FFD1B9CD6E4}" destId="{637E55F0-6AF6-4F97-86E1-59A82CC6F5BA}" srcOrd="0" destOrd="0" presId="urn:microsoft.com/office/officeart/2005/8/layout/vList4"/>
    <dgm:cxn modelId="{3630DF7E-8314-4E40-B96D-D7F9564BEC5A}" type="presParOf" srcId="{637E55F0-6AF6-4F97-86E1-59A82CC6F5BA}" destId="{DB61E063-4832-41FB-AA9E-99F6E2A184FA}" srcOrd="0" destOrd="0" presId="urn:microsoft.com/office/officeart/2005/8/layout/vList4"/>
    <dgm:cxn modelId="{309FCB47-50F1-4BAE-BC19-8960296C0EF5}" type="presParOf" srcId="{637E55F0-6AF6-4F97-86E1-59A82CC6F5BA}" destId="{ECFE94E5-7CEC-48BE-BF9A-FF2535358912}" srcOrd="1" destOrd="0" presId="urn:microsoft.com/office/officeart/2005/8/layout/vList4"/>
    <dgm:cxn modelId="{229D3B30-A3FB-4A89-84D2-6FFBA069C726}" type="presParOf" srcId="{637E55F0-6AF6-4F97-86E1-59A82CC6F5BA}" destId="{E2F2298C-7DE2-4DE1-85BD-B065B97F8988}" srcOrd="2" destOrd="0" presId="urn:microsoft.com/office/officeart/2005/8/layout/vList4"/>
    <dgm:cxn modelId="{93C884F1-2CE3-452B-AF63-0243FB56916A}" type="presParOf" srcId="{6237B820-567E-48E1-9077-2FFD1B9CD6E4}" destId="{885F82F1-2369-406E-A324-033118ED3E37}" srcOrd="1" destOrd="0" presId="urn:microsoft.com/office/officeart/2005/8/layout/vList4"/>
    <dgm:cxn modelId="{120AD54D-C42E-4B8E-ADAA-EB083FA3A4D0}" type="presParOf" srcId="{6237B820-567E-48E1-9077-2FFD1B9CD6E4}" destId="{F85D6446-8FEA-423D-ADAB-A737172D6B29}" srcOrd="2" destOrd="0" presId="urn:microsoft.com/office/officeart/2005/8/layout/vList4"/>
    <dgm:cxn modelId="{52BCC157-1CDD-499E-9B1C-4AAF5A9C25D8}" type="presParOf" srcId="{F85D6446-8FEA-423D-ADAB-A737172D6B29}" destId="{D35730CC-22F8-4905-8B58-0142FB90432D}" srcOrd="0" destOrd="0" presId="urn:microsoft.com/office/officeart/2005/8/layout/vList4"/>
    <dgm:cxn modelId="{70654989-6442-4565-89A8-0C0B5AB87D8E}" type="presParOf" srcId="{F85D6446-8FEA-423D-ADAB-A737172D6B29}" destId="{D7FEE058-74FC-4D1D-AFF6-F1C9FD1D5280}" srcOrd="1" destOrd="0" presId="urn:microsoft.com/office/officeart/2005/8/layout/vList4"/>
    <dgm:cxn modelId="{9E2EAFED-131D-4BD1-BADC-B08BE3F3E8D0}" type="presParOf" srcId="{F85D6446-8FEA-423D-ADAB-A737172D6B29}" destId="{2768B10A-7758-428A-A0D8-47EA8F22A96A}" srcOrd="2" destOrd="0" presId="urn:microsoft.com/office/officeart/2005/8/layout/vList4"/>
    <dgm:cxn modelId="{85DFA16D-69DA-4522-8546-5A554559D79E}" type="presParOf" srcId="{6237B820-567E-48E1-9077-2FFD1B9CD6E4}" destId="{42606F27-53EA-418C-BE67-69A5DA121B4A}" srcOrd="3" destOrd="0" presId="urn:microsoft.com/office/officeart/2005/8/layout/vList4"/>
    <dgm:cxn modelId="{2399C20A-4C65-4FF9-BC2F-C746821AB64B}" type="presParOf" srcId="{6237B820-567E-48E1-9077-2FFD1B9CD6E4}" destId="{2AC1D653-C40C-4888-A02A-9FA58A715DF3}" srcOrd="4" destOrd="0" presId="urn:microsoft.com/office/officeart/2005/8/layout/vList4"/>
    <dgm:cxn modelId="{268DB8FF-F0C9-4E10-ACF9-A1346F86CFCB}" type="presParOf" srcId="{2AC1D653-C40C-4888-A02A-9FA58A715DF3}" destId="{87650316-AEF5-41FF-BF48-042139C7101A}" srcOrd="0" destOrd="0" presId="urn:microsoft.com/office/officeart/2005/8/layout/vList4"/>
    <dgm:cxn modelId="{679CF6A9-3A4A-4D65-9DA5-DA5F4CA988AE}" type="presParOf" srcId="{2AC1D653-C40C-4888-A02A-9FA58A715DF3}" destId="{8EF94549-F557-44C7-96C1-A7A1DA1F18B4}" srcOrd="1" destOrd="0" presId="urn:microsoft.com/office/officeart/2005/8/layout/vList4"/>
    <dgm:cxn modelId="{F60F766F-CD33-4DDC-AA6E-CF7067D85FDC}" type="presParOf" srcId="{2AC1D653-C40C-4888-A02A-9FA58A715DF3}" destId="{C2A76B62-F5BA-48E3-8FE0-A4B0DB3C8423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CD62E53-45F5-40D2-8F09-D95798177E43}" type="doc">
      <dgm:prSet loTypeId="urn:microsoft.com/office/officeart/2005/8/layout/p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0DD7E5-8F21-420C-B006-9E7D5D56CB79}">
      <dgm:prSet phldrT="[Text]"/>
      <dgm:spPr/>
      <dgm:t>
        <a:bodyPr/>
        <a:lstStyle/>
        <a:p>
          <a:endParaRPr lang="en-US" dirty="0"/>
        </a:p>
      </dgm:t>
    </dgm:pt>
    <dgm:pt modelId="{ED955B00-B1DE-4DF9-8B6D-C6D77EA8DFC9}" type="parTrans" cxnId="{28AB34A0-1912-4187-BA6F-A001BD63B6DF}">
      <dgm:prSet/>
      <dgm:spPr/>
      <dgm:t>
        <a:bodyPr/>
        <a:lstStyle/>
        <a:p>
          <a:endParaRPr lang="en-US"/>
        </a:p>
      </dgm:t>
    </dgm:pt>
    <dgm:pt modelId="{E274ED44-7345-4940-B0EB-8514D05CBA85}" type="sibTrans" cxnId="{28AB34A0-1912-4187-BA6F-A001BD63B6DF}">
      <dgm:prSet/>
      <dgm:spPr/>
      <dgm:t>
        <a:bodyPr/>
        <a:lstStyle/>
        <a:p>
          <a:endParaRPr lang="en-US"/>
        </a:p>
      </dgm:t>
    </dgm:pt>
    <dgm:pt modelId="{9F36AFBA-F220-4FA7-A51A-01875B68AB6C}" type="pres">
      <dgm:prSet presAssocID="{ECD62E53-45F5-40D2-8F09-D95798177E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F55DB0-31D5-4078-811A-FA02EF3D723F}" type="pres">
      <dgm:prSet presAssocID="{6A0DD7E5-8F21-420C-B006-9E7D5D56CB79}" presName="compNode" presStyleCnt="0"/>
      <dgm:spPr/>
    </dgm:pt>
    <dgm:pt modelId="{D6FAF115-957C-4BED-9DE9-8A8DEBBA081D}" type="pres">
      <dgm:prSet presAssocID="{6A0DD7E5-8F21-420C-B006-9E7D5D56CB79}" presName="pictRect" presStyleLbl="node1" presStyleIdx="0" presStyleCnt="1" custLinFactNeighborX="2915" custLinFactNeighborY="-5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3905341-DAB3-4653-B9C4-E6903C4BEC88}" type="pres">
      <dgm:prSet presAssocID="{6A0DD7E5-8F21-420C-B006-9E7D5D56CB79}" presName="textRec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830719-530B-4BD6-A382-08B08FCD08B8}" type="presOf" srcId="{ECD62E53-45F5-40D2-8F09-D95798177E43}" destId="{9F36AFBA-F220-4FA7-A51A-01875B68AB6C}" srcOrd="0" destOrd="0" presId="urn:microsoft.com/office/officeart/2005/8/layout/pList1"/>
    <dgm:cxn modelId="{28AB34A0-1912-4187-BA6F-A001BD63B6DF}" srcId="{ECD62E53-45F5-40D2-8F09-D95798177E43}" destId="{6A0DD7E5-8F21-420C-B006-9E7D5D56CB79}" srcOrd="0" destOrd="0" parTransId="{ED955B00-B1DE-4DF9-8B6D-C6D77EA8DFC9}" sibTransId="{E274ED44-7345-4940-B0EB-8514D05CBA85}"/>
    <dgm:cxn modelId="{07F37E48-F56B-4F30-9FC8-B635637C20CD}" type="presOf" srcId="{6A0DD7E5-8F21-420C-B006-9E7D5D56CB79}" destId="{B3905341-DAB3-4653-B9C4-E6903C4BEC88}" srcOrd="0" destOrd="0" presId="urn:microsoft.com/office/officeart/2005/8/layout/pList1"/>
    <dgm:cxn modelId="{A6FFEFD5-B35F-40CB-A934-E9A43660A413}" type="presParOf" srcId="{9F36AFBA-F220-4FA7-A51A-01875B68AB6C}" destId="{D8F55DB0-31D5-4078-811A-FA02EF3D723F}" srcOrd="0" destOrd="0" presId="urn:microsoft.com/office/officeart/2005/8/layout/pList1"/>
    <dgm:cxn modelId="{AC3831B8-7FF7-4984-9A21-D180D0BC0193}" type="presParOf" srcId="{D8F55DB0-31D5-4078-811A-FA02EF3D723F}" destId="{D6FAF115-957C-4BED-9DE9-8A8DEBBA081D}" srcOrd="0" destOrd="0" presId="urn:microsoft.com/office/officeart/2005/8/layout/pList1"/>
    <dgm:cxn modelId="{4C411B51-06D3-4DEC-A25D-B44200BA473B}" type="presParOf" srcId="{D8F55DB0-31D5-4078-811A-FA02EF3D723F}" destId="{B3905341-DAB3-4653-B9C4-E6903C4BEC88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3B1CC1-6543-4F24-B83F-4AB3B9113496}">
      <dsp:nvSpPr>
        <dsp:cNvPr id="0" name=""/>
        <dsp:cNvSpPr/>
      </dsp:nvSpPr>
      <dsp:spPr>
        <a:xfrm>
          <a:off x="4538" y="1217517"/>
          <a:ext cx="2159779" cy="1488087"/>
        </a:xfrm>
        <a:prstGeom prst="snip2Diag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BE6222A-4C70-46EC-8681-E683A6A1D209}">
      <dsp:nvSpPr>
        <dsp:cNvPr id="0" name=""/>
        <dsp:cNvSpPr/>
      </dsp:nvSpPr>
      <dsp:spPr>
        <a:xfrm>
          <a:off x="4538" y="2705604"/>
          <a:ext cx="2159779" cy="801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Salad</a:t>
          </a:r>
          <a:endParaRPr lang="en-US" sz="2400" kern="1200" dirty="0"/>
        </a:p>
      </dsp:txBody>
      <dsp:txXfrm>
        <a:off x="4538" y="2705604"/>
        <a:ext cx="2159779" cy="801278"/>
      </dsp:txXfrm>
    </dsp:sp>
    <dsp:sp modelId="{BBD37DC9-9621-4EFA-B855-0470AEDEA964}">
      <dsp:nvSpPr>
        <dsp:cNvPr id="0" name=""/>
        <dsp:cNvSpPr/>
      </dsp:nvSpPr>
      <dsp:spPr>
        <a:xfrm>
          <a:off x="2380386" y="1217517"/>
          <a:ext cx="2159779" cy="1488087"/>
        </a:xfrm>
        <a:prstGeom prst="snip2Diag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BFBA273-0618-45C6-9F28-62941909FCDB}">
      <dsp:nvSpPr>
        <dsp:cNvPr id="0" name=""/>
        <dsp:cNvSpPr/>
      </dsp:nvSpPr>
      <dsp:spPr>
        <a:xfrm>
          <a:off x="2380386" y="2705604"/>
          <a:ext cx="2159779" cy="801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Milk-Shake</a:t>
          </a:r>
          <a:endParaRPr lang="en-US" sz="2400" kern="1200" dirty="0"/>
        </a:p>
      </dsp:txBody>
      <dsp:txXfrm>
        <a:off x="2380386" y="2705604"/>
        <a:ext cx="2159779" cy="801278"/>
      </dsp:txXfrm>
    </dsp:sp>
    <dsp:sp modelId="{067DA2D9-FB94-46B5-8C82-D023B6B7CAB0}">
      <dsp:nvSpPr>
        <dsp:cNvPr id="0" name=""/>
        <dsp:cNvSpPr/>
      </dsp:nvSpPr>
      <dsp:spPr>
        <a:xfrm>
          <a:off x="4756234" y="1217517"/>
          <a:ext cx="2159779" cy="1488087"/>
        </a:xfrm>
        <a:prstGeom prst="snip2Diag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CA54A9D-50C5-44B8-AD47-38DD74561DE1}">
      <dsp:nvSpPr>
        <dsp:cNvPr id="0" name=""/>
        <dsp:cNvSpPr/>
      </dsp:nvSpPr>
      <dsp:spPr>
        <a:xfrm>
          <a:off x="4756234" y="2705604"/>
          <a:ext cx="2159779" cy="801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Honey</a:t>
          </a:r>
          <a:endParaRPr lang="en-US" sz="2400" kern="1200" dirty="0"/>
        </a:p>
      </dsp:txBody>
      <dsp:txXfrm>
        <a:off x="4756234" y="2705604"/>
        <a:ext cx="2159779" cy="801278"/>
      </dsp:txXfrm>
    </dsp:sp>
    <dsp:sp modelId="{AB715F49-DBE4-42AC-AD52-568F6CE285F2}">
      <dsp:nvSpPr>
        <dsp:cNvPr id="0" name=""/>
        <dsp:cNvSpPr/>
      </dsp:nvSpPr>
      <dsp:spPr>
        <a:xfrm>
          <a:off x="7132082" y="1217517"/>
          <a:ext cx="2159779" cy="1488087"/>
        </a:xfrm>
        <a:prstGeom prst="snip2Diag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029EA79-FD13-4492-AC70-6CF43904E62C}">
      <dsp:nvSpPr>
        <dsp:cNvPr id="0" name=""/>
        <dsp:cNvSpPr/>
      </dsp:nvSpPr>
      <dsp:spPr>
        <a:xfrm>
          <a:off x="7132082" y="2705604"/>
          <a:ext cx="2159779" cy="801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Fruit Cereal</a:t>
          </a:r>
          <a:endParaRPr lang="en-US" sz="2400" kern="1200" dirty="0"/>
        </a:p>
      </dsp:txBody>
      <dsp:txXfrm>
        <a:off x="7132082" y="2705604"/>
        <a:ext cx="2159779" cy="8012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BBDEE9-382F-431D-82A6-6E1D41908C50}">
      <dsp:nvSpPr>
        <dsp:cNvPr id="0" name=""/>
        <dsp:cNvSpPr/>
      </dsp:nvSpPr>
      <dsp:spPr>
        <a:xfrm>
          <a:off x="0" y="516490"/>
          <a:ext cx="8183562" cy="921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5135" tIns="270764" rIns="635135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Can be composed of solids, liquids, and gasses.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Example: Pepper and salt, water and oil, chips and pretzels.</a:t>
          </a:r>
          <a:endParaRPr lang="en-US" sz="1700" kern="1200" dirty="0"/>
        </a:p>
      </dsp:txBody>
      <dsp:txXfrm>
        <a:off x="0" y="516490"/>
        <a:ext cx="8183562" cy="921375"/>
      </dsp:txXfrm>
    </dsp:sp>
    <dsp:sp modelId="{FD0482DB-DA47-4E6D-921B-2D5177D6869D}">
      <dsp:nvSpPr>
        <dsp:cNvPr id="0" name=""/>
        <dsp:cNvSpPr/>
      </dsp:nvSpPr>
      <dsp:spPr>
        <a:xfrm>
          <a:off x="409178" y="171237"/>
          <a:ext cx="5728493" cy="5371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6523" tIns="0" rIns="2165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 </a:t>
          </a:r>
          <a:r>
            <a:rPr lang="en-US" sz="1300" i="1" u="none" kern="1200" dirty="0" smtClean="0"/>
            <a:t>mixture</a:t>
          </a:r>
          <a:r>
            <a:rPr lang="en-US" sz="1300" kern="1200" dirty="0" smtClean="0"/>
            <a:t> is a combination of two or more different kinds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substances that are not chemically bonded.</a:t>
          </a:r>
          <a:endParaRPr lang="en-US" sz="1300" kern="1200" dirty="0"/>
        </a:p>
      </dsp:txBody>
      <dsp:txXfrm>
        <a:off x="409178" y="171237"/>
        <a:ext cx="5728493" cy="537133"/>
      </dsp:txXfrm>
    </dsp:sp>
    <dsp:sp modelId="{2717D084-AA5F-4E45-B859-2F559A57DD86}">
      <dsp:nvSpPr>
        <dsp:cNvPr id="0" name=""/>
        <dsp:cNvSpPr/>
      </dsp:nvSpPr>
      <dsp:spPr>
        <a:xfrm>
          <a:off x="0" y="1947804"/>
          <a:ext cx="8183562" cy="6347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5135" tIns="270764" rIns="635135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The chemical composition of each ingredient stays the same.</a:t>
          </a:r>
          <a:endParaRPr lang="en-US" sz="1700" kern="1200" dirty="0"/>
        </a:p>
      </dsp:txBody>
      <dsp:txXfrm>
        <a:off x="0" y="1947804"/>
        <a:ext cx="8183562" cy="634725"/>
      </dsp:txXfrm>
    </dsp:sp>
    <dsp:sp modelId="{CDB88994-7F50-4DC8-B02A-C44420DC9E68}">
      <dsp:nvSpPr>
        <dsp:cNvPr id="0" name=""/>
        <dsp:cNvSpPr/>
      </dsp:nvSpPr>
      <dsp:spPr>
        <a:xfrm>
          <a:off x="334961" y="1527176"/>
          <a:ext cx="5728493" cy="6316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6523" tIns="0" rIns="2165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 mixture keeps its </a:t>
          </a:r>
          <a:r>
            <a:rPr lang="en-US" sz="1300" i="1" u="none" kern="1200" dirty="0" smtClean="0"/>
            <a:t>physical</a:t>
          </a:r>
          <a:r>
            <a:rPr lang="en-US" sz="1300" kern="1200" dirty="0" smtClean="0"/>
            <a:t> properties.</a:t>
          </a:r>
          <a:endParaRPr lang="en-US" sz="1300" kern="1200" dirty="0"/>
        </a:p>
      </dsp:txBody>
      <dsp:txXfrm>
        <a:off x="334961" y="1527176"/>
        <a:ext cx="5728493" cy="631619"/>
      </dsp:txXfrm>
    </dsp:sp>
    <dsp:sp modelId="{A5A7715C-B49F-4355-BF4D-A819B719B31E}">
      <dsp:nvSpPr>
        <dsp:cNvPr id="0" name=""/>
        <dsp:cNvSpPr/>
      </dsp:nvSpPr>
      <dsp:spPr>
        <a:xfrm>
          <a:off x="0" y="3033787"/>
          <a:ext cx="8183562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5135" tIns="270764" rIns="635135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Heterogeneous mixtures consists of differently visible substances and phases.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Homogeneous mixtures, or solutions, have a uniform composition throughout. </a:t>
          </a:r>
          <a:endParaRPr lang="en-US" sz="1300" kern="1200" dirty="0"/>
        </a:p>
      </dsp:txBody>
      <dsp:txXfrm>
        <a:off x="0" y="3033787"/>
        <a:ext cx="8183562" cy="982800"/>
      </dsp:txXfrm>
    </dsp:sp>
    <dsp:sp modelId="{B2C12B04-8111-4FF9-95F3-2A2124D23034}">
      <dsp:nvSpPr>
        <dsp:cNvPr id="0" name=""/>
        <dsp:cNvSpPr/>
      </dsp:nvSpPr>
      <dsp:spPr>
        <a:xfrm>
          <a:off x="409178" y="2652729"/>
          <a:ext cx="5728493" cy="5729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6523" tIns="0" rIns="2165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There are </a:t>
          </a:r>
          <a:r>
            <a:rPr lang="en-US" sz="1300" i="1" u="none" kern="1200" dirty="0" smtClean="0"/>
            <a:t>heterogeneous</a:t>
          </a:r>
          <a:r>
            <a:rPr lang="en-US" sz="1300" kern="1200" dirty="0" smtClean="0"/>
            <a:t> and </a:t>
          </a:r>
          <a:r>
            <a:rPr lang="en-US" sz="1300" i="1" kern="1200" dirty="0" smtClean="0"/>
            <a:t>homogeneous</a:t>
          </a:r>
          <a:r>
            <a:rPr lang="en-US" sz="1300" kern="1200" dirty="0" smtClean="0"/>
            <a:t> mixtures.</a:t>
          </a:r>
          <a:endParaRPr lang="en-US" sz="1300" kern="1200" dirty="0"/>
        </a:p>
      </dsp:txBody>
      <dsp:txXfrm>
        <a:off x="409178" y="2652729"/>
        <a:ext cx="5728493" cy="57293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EF2ABD-919C-4924-8349-26464BD0C259}">
      <dsp:nvSpPr>
        <dsp:cNvPr id="0" name=""/>
        <dsp:cNvSpPr/>
      </dsp:nvSpPr>
      <dsp:spPr>
        <a:xfrm>
          <a:off x="2208925" y="1358818"/>
          <a:ext cx="2100541" cy="1536781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CFEDC8-B0C0-4D46-AB09-8BC34C9A5347}">
      <dsp:nvSpPr>
        <dsp:cNvPr id="0" name=""/>
        <dsp:cNvSpPr/>
      </dsp:nvSpPr>
      <dsp:spPr>
        <a:xfrm>
          <a:off x="825451" y="1792945"/>
          <a:ext cx="2972113" cy="110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369824" rIns="369824" bIns="0" numCol="1" spcCol="1270" anchor="t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200" kern="1200" dirty="0"/>
        </a:p>
      </dsp:txBody>
      <dsp:txXfrm>
        <a:off x="825451" y="1792945"/>
        <a:ext cx="2972113" cy="110265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95DC9C-C203-4EE2-93E9-472EDDCBADF8}">
      <dsp:nvSpPr>
        <dsp:cNvPr id="0" name=""/>
        <dsp:cNvSpPr/>
      </dsp:nvSpPr>
      <dsp:spPr>
        <a:xfrm>
          <a:off x="0" y="795623"/>
          <a:ext cx="8183562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5135" tIns="395732" rIns="635135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 solute is dissolved in a solvent creating a solution.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Examples: Vinegar, Kool-Aid, 14-Karat Gold, and Salt Water.</a:t>
          </a:r>
          <a:endParaRPr lang="en-US" sz="1900" kern="1200" dirty="0"/>
        </a:p>
      </dsp:txBody>
      <dsp:txXfrm>
        <a:off x="0" y="795623"/>
        <a:ext cx="8183562" cy="1376550"/>
      </dsp:txXfrm>
    </dsp:sp>
    <dsp:sp modelId="{6E5D5DFE-C716-4DA2-A568-448B1E3791D7}">
      <dsp:nvSpPr>
        <dsp:cNvPr id="0" name=""/>
        <dsp:cNvSpPr/>
      </dsp:nvSpPr>
      <dsp:spPr>
        <a:xfrm>
          <a:off x="409178" y="359455"/>
          <a:ext cx="5728493" cy="7166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6523" tIns="0" rIns="216523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When one substance dissolves in another, 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 two form a </a:t>
          </a:r>
          <a:r>
            <a:rPr lang="en-US" sz="1900" i="1" u="none" kern="1200" dirty="0" smtClean="0"/>
            <a:t>solution</a:t>
          </a:r>
          <a:r>
            <a:rPr lang="en-US" sz="1900" u="none" kern="1200" dirty="0" smtClean="0"/>
            <a:t>.</a:t>
          </a:r>
          <a:endParaRPr lang="en-US" sz="1900" u="none" kern="1200" dirty="0"/>
        </a:p>
      </dsp:txBody>
      <dsp:txXfrm>
        <a:off x="409178" y="359455"/>
        <a:ext cx="5728493" cy="716608"/>
      </dsp:txXfrm>
    </dsp:sp>
    <dsp:sp modelId="{6FCA9559-3EFE-4680-9984-720D2FB408D1}">
      <dsp:nvSpPr>
        <dsp:cNvPr id="0" name=""/>
        <dsp:cNvSpPr/>
      </dsp:nvSpPr>
      <dsp:spPr>
        <a:xfrm>
          <a:off x="0" y="2721144"/>
          <a:ext cx="8183562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5135" tIns="395732" rIns="635135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 solution is always a mixture.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A mixture is not always a solution.</a:t>
          </a:r>
          <a:endParaRPr lang="en-US" sz="1900" kern="1200" dirty="0"/>
        </a:p>
      </dsp:txBody>
      <dsp:txXfrm>
        <a:off x="0" y="2721144"/>
        <a:ext cx="8183562" cy="1107225"/>
      </dsp:txXfrm>
    </dsp:sp>
    <dsp:sp modelId="{3EF7A8D1-1425-411F-BBAF-0D8E6DCFDFDB}">
      <dsp:nvSpPr>
        <dsp:cNvPr id="0" name=""/>
        <dsp:cNvSpPr/>
      </dsp:nvSpPr>
      <dsp:spPr>
        <a:xfrm>
          <a:off x="409178" y="2274773"/>
          <a:ext cx="5728493" cy="7268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6523" tIns="0" rIns="216523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 </a:t>
          </a:r>
          <a:r>
            <a:rPr lang="en-US" sz="1900" i="1" kern="1200" dirty="0" smtClean="0"/>
            <a:t>solution</a:t>
          </a:r>
          <a:r>
            <a:rPr lang="en-US" sz="1900" kern="1200" dirty="0" smtClean="0"/>
            <a:t> is a specific type of mixture.</a:t>
          </a:r>
          <a:endParaRPr lang="en-US" sz="1900" kern="1200" dirty="0"/>
        </a:p>
      </dsp:txBody>
      <dsp:txXfrm>
        <a:off x="409178" y="2274773"/>
        <a:ext cx="5728493" cy="72681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7D7538-36D9-4C82-BB26-2EED6FC8E913}">
      <dsp:nvSpPr>
        <dsp:cNvPr id="0" name=""/>
        <dsp:cNvSpPr/>
      </dsp:nvSpPr>
      <dsp:spPr>
        <a:xfrm>
          <a:off x="1164588" y="457195"/>
          <a:ext cx="2112011" cy="1630039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6BD681-9AF1-4AFD-896F-52042C2D88CD}">
      <dsp:nvSpPr>
        <dsp:cNvPr id="0" name=""/>
        <dsp:cNvSpPr/>
      </dsp:nvSpPr>
      <dsp:spPr>
        <a:xfrm>
          <a:off x="734734" y="1437665"/>
          <a:ext cx="1807130" cy="67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0" numCol="1" spcCol="1270" anchor="t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 dirty="0"/>
        </a:p>
      </dsp:txBody>
      <dsp:txXfrm>
        <a:off x="734734" y="1437665"/>
        <a:ext cx="1807130" cy="67044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61E063-4832-41FB-AA9E-99F6E2A184FA}">
      <dsp:nvSpPr>
        <dsp:cNvPr id="0" name=""/>
        <dsp:cNvSpPr/>
      </dsp:nvSpPr>
      <dsp:spPr>
        <a:xfrm>
          <a:off x="0" y="0"/>
          <a:ext cx="8183562" cy="1308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When Mixing salt and water it is hard to tell what is in the mixture.</a:t>
          </a:r>
          <a:endParaRPr lang="en-US" sz="2300" kern="1200" dirty="0"/>
        </a:p>
      </dsp:txBody>
      <dsp:txXfrm>
        <a:off x="1767581" y="0"/>
        <a:ext cx="6415980" cy="1308695"/>
      </dsp:txXfrm>
    </dsp:sp>
    <dsp:sp modelId="{ECFE94E5-7CEC-48BE-BF9A-FF2535358912}">
      <dsp:nvSpPr>
        <dsp:cNvPr id="0" name=""/>
        <dsp:cNvSpPr/>
      </dsp:nvSpPr>
      <dsp:spPr>
        <a:xfrm>
          <a:off x="268091" y="130869"/>
          <a:ext cx="1362268" cy="104695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5730CC-22F8-4905-8B58-0142FB90432D}">
      <dsp:nvSpPr>
        <dsp:cNvPr id="0" name=""/>
        <dsp:cNvSpPr/>
      </dsp:nvSpPr>
      <dsp:spPr>
        <a:xfrm>
          <a:off x="0" y="1439564"/>
          <a:ext cx="8183562" cy="1308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The salt seems to disappear.</a:t>
          </a:r>
          <a:endParaRPr lang="en-US" sz="2300" kern="1200" dirty="0"/>
        </a:p>
      </dsp:txBody>
      <dsp:txXfrm>
        <a:off x="1767581" y="1439564"/>
        <a:ext cx="6415980" cy="1308695"/>
      </dsp:txXfrm>
    </dsp:sp>
    <dsp:sp modelId="{D7FEE058-74FC-4D1D-AFF6-F1C9FD1D5280}">
      <dsp:nvSpPr>
        <dsp:cNvPr id="0" name=""/>
        <dsp:cNvSpPr/>
      </dsp:nvSpPr>
      <dsp:spPr>
        <a:xfrm>
          <a:off x="268091" y="1570434"/>
          <a:ext cx="1362268" cy="104695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650316-AEF5-41FF-BF48-042139C7101A}">
      <dsp:nvSpPr>
        <dsp:cNvPr id="0" name=""/>
        <dsp:cNvSpPr/>
      </dsp:nvSpPr>
      <dsp:spPr>
        <a:xfrm>
          <a:off x="0" y="2879129"/>
          <a:ext cx="8183562" cy="1308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Though when tasting salt water, it is very clear that the salt is still there, and that it is just dispersed evenly within the water.</a:t>
          </a:r>
          <a:endParaRPr lang="en-US" sz="2300" kern="1200" dirty="0"/>
        </a:p>
      </dsp:txBody>
      <dsp:txXfrm>
        <a:off x="1767581" y="2879129"/>
        <a:ext cx="6415980" cy="1308695"/>
      </dsp:txXfrm>
    </dsp:sp>
    <dsp:sp modelId="{8EF94549-F557-44C7-96C1-A7A1DA1F18B4}">
      <dsp:nvSpPr>
        <dsp:cNvPr id="0" name=""/>
        <dsp:cNvSpPr/>
      </dsp:nvSpPr>
      <dsp:spPr>
        <a:xfrm>
          <a:off x="268091" y="3009999"/>
          <a:ext cx="1362268" cy="104695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FAF115-957C-4BED-9DE9-8A8DEBBA081D}">
      <dsp:nvSpPr>
        <dsp:cNvPr id="0" name=""/>
        <dsp:cNvSpPr/>
      </dsp:nvSpPr>
      <dsp:spPr>
        <a:xfrm>
          <a:off x="152389" y="0"/>
          <a:ext cx="2346628" cy="1616827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05341-DAB3-4653-B9C4-E6903C4BEC88}">
      <dsp:nvSpPr>
        <dsp:cNvPr id="0" name=""/>
        <dsp:cNvSpPr/>
      </dsp:nvSpPr>
      <dsp:spPr>
        <a:xfrm>
          <a:off x="83985" y="1617713"/>
          <a:ext cx="2346628" cy="870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91592" rIns="291592" bIns="0" numCol="1" spcCol="1270" anchor="t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 dirty="0"/>
        </a:p>
      </dsp:txBody>
      <dsp:txXfrm>
        <a:off x="83985" y="1617713"/>
        <a:ext cx="2346628" cy="870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CF900E9-10FD-4030-AE2B-6906402D9C3B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9789207-EA36-4ED0-828A-80F0232F3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 the Solution!</a:t>
            </a:r>
            <a:br>
              <a:rPr lang="en-US" dirty="0" smtClean="0"/>
            </a:br>
            <a:r>
              <a:rPr lang="en-US" dirty="0" smtClean="0"/>
              <a:t>Or Maybe the Mixture?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Classifying Mixtures and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spot the Solution?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609600" y="533400"/>
          <a:ext cx="9296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3B1CC1-6543-4F24-B83F-4AB3B91134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7F3B1CC1-6543-4F24-B83F-4AB3B91134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E6222A-4C70-46EC-8681-E683A6A1D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dgm id="{1BE6222A-4C70-46EC-8681-E683A6A1D2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D37DC9-9621-4EFA-B855-0470AEDEA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BBD37DC9-9621-4EFA-B855-0470AEDEA9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FBA273-0618-45C6-9F28-62941909FC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EBFBA273-0618-45C6-9F28-62941909FC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7DA2D9-FB94-46B5-8C82-D023B6B7CA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067DA2D9-FB94-46B5-8C82-D023B6B7CA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A54A9D-50C5-44B8-AD47-38DD74561D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4CA54A9D-50C5-44B8-AD47-38DD74561D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715F49-DBE4-42AC-AD52-568F6CE285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AB715F49-DBE4-42AC-AD52-568F6CE285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29EA79-FD13-4492-AC70-6CF43904E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C029EA79-FD13-4492-AC70-6CF43904E6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Mixture?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4343400" y="3429000"/>
          <a:ext cx="43434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EF2ABD-919C-4924-8349-26464BD0C2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graphicEl>
                                              <a:dgm id="{B7EF2ABD-919C-4924-8349-26464BD0C2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0482DB-DA47-4E6D-921B-2D5177D686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FD0482DB-DA47-4E6D-921B-2D5177D686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BBDEE9-382F-431D-82A6-6E1D41908C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63BBDEE9-382F-431D-82A6-6E1D41908C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B88994-7F50-4DC8-B02A-C44420DC9E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CDB88994-7F50-4DC8-B02A-C44420DC9E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17D084-AA5F-4E45-B859-2F559A57DD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2717D084-AA5F-4E45-B859-2F559A57DD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C12B04-8111-4FF9-95F3-2A2124D230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B2C12B04-8111-4FF9-95F3-2A2124D230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A7715C-B49F-4355-BF4D-A819B719B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A5A7715C-B49F-4355-BF4D-A819B719B3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 uiExpand="1">
        <p:bldSub>
          <a:bldDgm bld="one"/>
        </p:bldSub>
      </p:bldGraphic>
      <p:bldGraphic spid="5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Solution?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5334000" y="4267200"/>
          <a:ext cx="32766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07D7538-36D9-4C82-BB26-2EED6FC8E9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graphicEl>
                                              <a:dgm id="{E07D7538-36D9-4C82-BB26-2EED6FC8E9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6BD681-9AF1-4AFD-896F-52042C2D88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graphicEl>
                                              <a:dgm id="{8D6BD681-9AF1-4AFD-896F-52042C2D88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5D5DFE-C716-4DA2-A568-448B1E3791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6E5D5DFE-C716-4DA2-A568-448B1E3791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F7A8D1-1425-411F-BBAF-0D8E6DCFD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3EF7A8D1-1425-411F-BBAF-0D8E6DCFDF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95DC9C-C203-4EE2-93E9-472EDDCBAD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2295DC9C-C203-4EE2-93E9-472EDDCBAD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CA9559-3EFE-4680-9984-720D2FB408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6FCA9559-3EFE-4680-9984-720D2FB408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lvlOne"/>
        </p:bldSub>
      </p:bldGraphic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Salt in Water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6096000" y="4800600"/>
          <a:ext cx="2514600" cy="248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FAF115-957C-4BED-9DE9-8A8DEBBA0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graphicEl>
                                              <a:dgm id="{D6FAF115-957C-4BED-9DE9-8A8DEBBA08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3905341-DAB3-4653-B9C4-E6903C4BEC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graphicEl>
                                              <a:dgm id="{B3905341-DAB3-4653-B9C4-E6903C4BEC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FE94E5-7CEC-48BE-BF9A-FF25353589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ECFE94E5-7CEC-48BE-BF9A-FF25353589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61E063-4832-41FB-AA9E-99F6E2A184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DB61E063-4832-41FB-AA9E-99F6E2A184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FEE058-74FC-4D1D-AFF6-F1C9FD1D52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D7FEE058-74FC-4D1D-AFF6-F1C9FD1D52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5730CC-22F8-4905-8B58-0142FB9043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D35730CC-22F8-4905-8B58-0142FB9043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F94549-F557-44C7-96C1-A7A1DA1F1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8EF94549-F557-44C7-96C1-A7A1DA1F18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650316-AEF5-41FF-BF48-042139C710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87650316-AEF5-41FF-BF48-042139C710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387</TotalTime>
  <Words>232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Aspect</vt:lpstr>
      <vt:lpstr>Find the Solution! Or Maybe the Mixture?</vt:lpstr>
      <vt:lpstr>Can you spot the Solution?</vt:lpstr>
      <vt:lpstr>What is a Mixture?</vt:lpstr>
      <vt:lpstr>What is a Solution?</vt:lpstr>
      <vt:lpstr>Salt in Water</vt:lpstr>
    </vt:vector>
  </TitlesOfParts>
  <Company>Texas A&amp;M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 the Solution! Or Maybe the Mixture?</dc:title>
  <dc:creator>Ljlab</dc:creator>
  <cp:lastModifiedBy>Ljlab</cp:lastModifiedBy>
  <cp:revision>29</cp:revision>
  <dcterms:created xsi:type="dcterms:W3CDTF">2010-09-23T20:00:58Z</dcterms:created>
  <dcterms:modified xsi:type="dcterms:W3CDTF">2010-09-29T21:08:26Z</dcterms:modified>
</cp:coreProperties>
</file>