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18" autoAdjust="0"/>
  </p:normalViewPr>
  <p:slideViewPr>
    <p:cSldViewPr>
      <p:cViewPr varScale="1">
        <p:scale>
          <a:sx n="95" d="100"/>
          <a:sy n="95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2DE8B-9BAB-455C-BCF2-256796229E6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2CE78-C645-4BF4-A512-7E39FC4EF2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337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http://www.wallpaperpimper.com/wallpaper/Animal/Horses/Horse-16-EPFQYQ9LI2-1600x1200.jpg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2CE78-C645-4BF4-A512-7E39FC4EF24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71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http://www.ehow.com/how_2144102_give-injections-horses.html</a:t>
            </a:r>
          </a:p>
          <a:p>
            <a:r>
              <a:rPr lang="en-US" dirty="0" smtClean="0"/>
              <a:t>http://stablemade.com/hproducts/drugs/penicillin.htm</a:t>
            </a:r>
          </a:p>
          <a:p>
            <a:r>
              <a:rPr lang="en-US" dirty="0" smtClean="0"/>
              <a:t>Picture </a:t>
            </a:r>
            <a:r>
              <a:rPr lang="en-US" smtClean="0"/>
              <a:t>from horses-photos.org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2CE78-C645-4BF4-A512-7E39FC4EF24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83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F780-1315-42C0-92E3-76A950BB975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3161-11A5-4D2F-ABEC-67DAE6039D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7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F780-1315-42C0-92E3-76A950BB975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3161-11A5-4D2F-ABEC-67DAE6039D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752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F780-1315-42C0-92E3-76A950BB975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3161-11A5-4D2F-ABEC-67DAE6039D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75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F780-1315-42C0-92E3-76A950BB975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3161-11A5-4D2F-ABEC-67DAE6039D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14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F780-1315-42C0-92E3-76A950BB975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3161-11A5-4D2F-ABEC-67DAE6039D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991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F780-1315-42C0-92E3-76A950BB975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3161-11A5-4D2F-ABEC-67DAE6039D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57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F780-1315-42C0-92E3-76A950BB975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3161-11A5-4D2F-ABEC-67DAE6039D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110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F780-1315-42C0-92E3-76A950BB975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3161-11A5-4D2F-ABEC-67DAE6039D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73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F780-1315-42C0-92E3-76A950BB975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3161-11A5-4D2F-ABEC-67DAE6039D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70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F780-1315-42C0-92E3-76A950BB975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3161-11A5-4D2F-ABEC-67DAE6039D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2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F780-1315-42C0-92E3-76A950BB975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3161-11A5-4D2F-ABEC-67DAE6039D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1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CF780-1315-42C0-92E3-76A950BB975B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83161-11A5-4D2F-ABEC-67DAE6039D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93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Activity Time!!!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20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Penicillin is an antibiotic given to horses to treat certain bacterial infections. These injections are given IM. On your paper mark with an X where this injection could be given.</a:t>
            </a:r>
            <a:endParaRPr lang="en-US" dirty="0"/>
          </a:p>
        </p:txBody>
      </p:sp>
      <p:pic>
        <p:nvPicPr>
          <p:cNvPr id="6146" name="Picture 2" descr="http://ponyperson.files.wordpress.com/2009/11/black_horse_phot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2286000"/>
            <a:ext cx="5410200" cy="39494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252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2. Where on this animal should you not do IM injections? Why shouldn’t you use this location?  </a:t>
            </a:r>
            <a:endParaRPr lang="en-US" dirty="0"/>
          </a:p>
        </p:txBody>
      </p:sp>
      <p:pic>
        <p:nvPicPr>
          <p:cNvPr id="4098" name="Picture 2" descr="http://www.hutto-s4-boergoats.com/images/boer_goats/does/hot_flash_002_halfsiz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600200"/>
            <a:ext cx="4533900" cy="49721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8913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953" y="228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3. If you don’t want to be kicked by a horse, where should you probably give and IM injection?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81622"/>
            <a:ext cx="5345507" cy="450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563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2212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4. If we want a vaccine or medicine to be absorbed slowly we use a ____________ injection. Mark where on the animal shown that we can give this type of injection.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209800"/>
            <a:ext cx="6336890" cy="4257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142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5. Mark on this animal the injection site that should be done by a veterinarian or someone with a lot of training.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05000"/>
            <a:ext cx="4495800" cy="4778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7344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1630</TotalTime>
  <Words>150</Words>
  <Application>Microsoft Office PowerPoint</Application>
  <PresentationFormat>On-screen Show (4:3)</PresentationFormat>
  <Paragraphs>12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Activity Time!!!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College of Veterinary Medicine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 Time!!!</dc:title>
  <dc:creator>L Johnson's Lab</dc:creator>
  <cp:lastModifiedBy>Michele A. Ward</cp:lastModifiedBy>
  <cp:revision>10</cp:revision>
  <dcterms:created xsi:type="dcterms:W3CDTF">2011-08-29T18:34:58Z</dcterms:created>
  <dcterms:modified xsi:type="dcterms:W3CDTF">2011-12-19T19:55:02Z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250679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