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0" r:id="rId3"/>
    <p:sldId id="257" r:id="rId4"/>
    <p:sldId id="264" r:id="rId5"/>
    <p:sldId id="258" r:id="rId6"/>
    <p:sldId id="265" r:id="rId7"/>
    <p:sldId id="270" r:id="rId8"/>
    <p:sldId id="261" r:id="rId9"/>
    <p:sldId id="266" r:id="rId10"/>
    <p:sldId id="262" r:id="rId11"/>
    <p:sldId id="267" r:id="rId12"/>
    <p:sldId id="263" r:id="rId13"/>
    <p:sldId id="259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2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544DC-AC57-46D9-80E6-04DB7B16B24B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7EB7D-C207-4FF8-B77D-12DA234E9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http://www.answers.com/topic/petri-dish</a:t>
            </a:r>
          </a:p>
          <a:p>
            <a:r>
              <a:rPr lang="en-US" dirty="0" smtClean="0"/>
              <a:t>http://www.answers.com/topic/test-tube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7EB7D-C207-4FF8-B77D-12DA234E97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37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http://www.answers.com/topic/beaker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7EB7D-C207-4FF8-B77D-12DA234E97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43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5CD5-7D49-49DB-A561-83D25EBC67D9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02B6-9A71-46B5-BCF3-3A2D79262C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5CD5-7D49-49DB-A561-83D25EBC67D9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02B6-9A71-46B5-BCF3-3A2D79262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5CD5-7D49-49DB-A561-83D25EBC67D9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02B6-9A71-46B5-BCF3-3A2D79262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5CD5-7D49-49DB-A561-83D25EBC67D9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02B6-9A71-46B5-BCF3-3A2D79262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5CD5-7D49-49DB-A561-83D25EBC67D9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02B6-9A71-46B5-BCF3-3A2D79262CC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5CD5-7D49-49DB-A561-83D25EBC67D9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02B6-9A71-46B5-BCF3-3A2D79262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5CD5-7D49-49DB-A561-83D25EBC67D9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02B6-9A71-46B5-BCF3-3A2D79262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5CD5-7D49-49DB-A561-83D25EBC67D9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02B6-9A71-46B5-BCF3-3A2D79262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5CD5-7D49-49DB-A561-83D25EBC67D9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02B6-9A71-46B5-BCF3-3A2D79262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5CD5-7D49-49DB-A561-83D25EBC67D9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02B6-9A71-46B5-BCF3-3A2D79262CC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E9B5CD5-7D49-49DB-A561-83D25EBC67D9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75902B6-9A71-46B5-BCF3-3A2D79262CC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E9B5CD5-7D49-49DB-A561-83D25EBC67D9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75902B6-9A71-46B5-BCF3-3A2D79262C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Safety and Tools in the Science Lab</a:t>
            </a:r>
            <a:endParaRPr lang="en-US" dirty="0"/>
          </a:p>
        </p:txBody>
      </p:sp>
      <p:pic>
        <p:nvPicPr>
          <p:cNvPr id="22530" name="Picture 2" descr="http://zenolab.com/wp-content/uploads/2011/06/1307140217-2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2161547" cy="1676400"/>
          </a:xfrm>
          <a:prstGeom prst="rect">
            <a:avLst/>
          </a:prstGeom>
          <a:noFill/>
        </p:spPr>
      </p:pic>
      <p:pic>
        <p:nvPicPr>
          <p:cNvPr id="22532" name="Picture 4" descr="http://www-static.weddingbee.com/wp-content/uploads/2010/03/09/cli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838200"/>
            <a:ext cx="1828800" cy="2293166"/>
          </a:xfrm>
          <a:prstGeom prst="rect">
            <a:avLst/>
          </a:prstGeom>
          <a:noFill/>
        </p:spPr>
      </p:pic>
      <p:pic>
        <p:nvPicPr>
          <p:cNvPr id="22534" name="Picture 6" descr="http://lintonhall.edu/raden/files/2010/09/Science-clip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143000"/>
            <a:ext cx="1666875" cy="195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Tools- Safety Equipment cont’d…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943600" cy="36350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First Aid Kit </a:t>
            </a:r>
          </a:p>
          <a:p>
            <a:pPr marL="1089025" indent="-679450">
              <a:buFont typeface="+mj-lt"/>
              <a:buAutoNum type="alphaLcParenR"/>
            </a:pPr>
            <a:r>
              <a:rPr lang="en-US" dirty="0" smtClean="0"/>
              <a:t>Used for small injuries like cuts or small burns.</a:t>
            </a:r>
          </a:p>
          <a:p>
            <a:pPr marL="1089025" indent="-679450">
              <a:buFont typeface="+mj-lt"/>
              <a:buAutoNum type="alphaLcParenR"/>
            </a:pPr>
            <a:r>
              <a:rPr lang="en-US" dirty="0" smtClean="0"/>
              <a:t>If you have cut finger, tell your teacher so that they can treat your wound.</a:t>
            </a:r>
          </a:p>
          <a:p>
            <a:pPr marL="1089025" indent="-679450">
              <a:buFont typeface="+mj-lt"/>
              <a:buAutoNum type="alphaLcParenR"/>
            </a:pPr>
            <a:r>
              <a:rPr lang="en-US" dirty="0" smtClean="0"/>
              <a:t>You might have to use a bandage and then go to the nurse.</a:t>
            </a:r>
          </a:p>
        </p:txBody>
      </p:sp>
      <p:pic>
        <p:nvPicPr>
          <p:cNvPr id="4098" name="Picture 2" descr="http://t3.gstatic.com/images?q=tbn:ANd9GcRF0gaR-Dt3EGRCeHziveC6F0mbgew2tRU38tKFWG_HDjzQ1lZ_qQ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1148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Tools- Safety Equipment cont’d…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724400" cy="5082809"/>
          </a:xfrm>
        </p:spPr>
        <p:txBody>
          <a:bodyPr>
            <a:normAutofit fontScale="85000" lnSpcReduction="20000"/>
          </a:bodyPr>
          <a:lstStyle/>
          <a:p>
            <a:pPr marL="466725" indent="-349250"/>
            <a:r>
              <a:rPr lang="en-US" dirty="0" smtClean="0"/>
              <a:t>Safety Shower</a:t>
            </a:r>
          </a:p>
          <a:p>
            <a:pPr marL="1098550" indent="-690563">
              <a:buFont typeface="+mj-lt"/>
              <a:buAutoNum type="alphaLcParenR"/>
            </a:pPr>
            <a:r>
              <a:rPr lang="en-US" dirty="0" smtClean="0"/>
              <a:t>If you’re on fire or have spilled a chemical on yourself and it is covering your clothes.</a:t>
            </a:r>
          </a:p>
          <a:p>
            <a:pPr marL="1098550" indent="-690563">
              <a:buFont typeface="+mj-lt"/>
              <a:buAutoNum type="alphaLcParenR"/>
            </a:pPr>
            <a:r>
              <a:rPr lang="en-US" dirty="0" smtClean="0"/>
              <a:t>To use, stand underneath the shower and pull the handle.</a:t>
            </a:r>
          </a:p>
          <a:p>
            <a:pPr marL="1098550" indent="-690563">
              <a:buFont typeface="+mj-lt"/>
              <a:buAutoNum type="alphaLcParenR"/>
            </a:pPr>
            <a:r>
              <a:rPr lang="en-US" dirty="0" smtClean="0"/>
              <a:t>If there are chemicals on your clothes they may need to be removed in order to get all of the chemical off of your skin.</a:t>
            </a:r>
          </a:p>
          <a:p>
            <a:pPr marL="407987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4578" name="Picture 2" descr="http://www.firstaidsigns.com/img/lg/S/Safety-Emergency-Shower-Sign-S-424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981200"/>
            <a:ext cx="269557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Tools- Safety Equipment cont’d…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635009"/>
          </a:xfrm>
        </p:spPr>
        <p:txBody>
          <a:bodyPr/>
          <a:lstStyle/>
          <a:p>
            <a:r>
              <a:rPr lang="en-US" dirty="0" smtClean="0"/>
              <a:t>Broken Glass – tell the teacher immediately</a:t>
            </a:r>
          </a:p>
          <a:p>
            <a:r>
              <a:rPr lang="en-US" dirty="0" smtClean="0"/>
              <a:t>Safety Warning “Diamond”</a:t>
            </a:r>
          </a:p>
          <a:p>
            <a:pPr marL="923925" indent="-514350">
              <a:buFont typeface="+mj-lt"/>
              <a:buAutoNum type="alphaLcParenR"/>
            </a:pPr>
            <a:r>
              <a:rPr lang="en-US" dirty="0" smtClean="0"/>
              <a:t>RED is fire danger</a:t>
            </a:r>
          </a:p>
          <a:p>
            <a:pPr marL="923925" indent="-514350">
              <a:buFont typeface="+mj-lt"/>
              <a:buAutoNum type="alphaLcParenR"/>
            </a:pPr>
            <a:r>
              <a:rPr lang="en-US" dirty="0" smtClean="0"/>
              <a:t>YELLOW indicates reactivity danger</a:t>
            </a:r>
          </a:p>
          <a:p>
            <a:pPr marL="923925" indent="-514350">
              <a:buFont typeface="+mj-lt"/>
              <a:buAutoNum type="alphaLcParenR"/>
            </a:pPr>
            <a:r>
              <a:rPr lang="en-US" dirty="0" smtClean="0"/>
              <a:t>BLUE represents health hazards</a:t>
            </a:r>
          </a:p>
          <a:p>
            <a:pPr marL="923925" indent="-514350">
              <a:buFont typeface="+mj-lt"/>
              <a:buAutoNum type="alphaLcParenR"/>
            </a:pPr>
            <a:r>
              <a:rPr lang="en-US" dirty="0" smtClean="0"/>
              <a:t>WHITE signifies specific hazards (acids, bases, corrosive materials)</a:t>
            </a:r>
            <a:endParaRPr lang="en-US" dirty="0"/>
          </a:p>
        </p:txBody>
      </p:sp>
      <p:pic>
        <p:nvPicPr>
          <p:cNvPr id="3074" name="Picture 2" descr="http://www.labelingproducts.com/images/diamo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029201"/>
            <a:ext cx="1533939" cy="1533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in the Science Lab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3.bp.blogspot.com/_Fo4dHDxRXb8/S0Jiu0V7ZvI/AAAAAAAAAPo/Y5zkZAZx6cE/s400/lab-safety-equip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124200"/>
            <a:ext cx="3810000" cy="2981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be safe in lab!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Always wash your hands </a:t>
            </a:r>
            <a:r>
              <a:rPr lang="en-US" dirty="0" smtClean="0"/>
              <a:t>after </a:t>
            </a:r>
            <a:r>
              <a:rPr lang="en-US" dirty="0" smtClean="0"/>
              <a:t>doing an experiment so that you don’t get chemicals in your mouth, food for eyes!</a:t>
            </a:r>
          </a:p>
          <a:p>
            <a:r>
              <a:rPr lang="en-US" dirty="0" smtClean="0"/>
              <a:t>Make sure to clean your desk before and after an experiment!</a:t>
            </a:r>
          </a:p>
          <a:p>
            <a:r>
              <a:rPr lang="en-US" dirty="0" smtClean="0"/>
              <a:t>If you spill or break something, make sure you tell the teacher right away!</a:t>
            </a:r>
          </a:p>
          <a:p>
            <a:r>
              <a:rPr lang="en-US" dirty="0" smtClean="0"/>
              <a:t>Don’t run around or play in the lab (No horseplay)!</a:t>
            </a:r>
          </a:p>
          <a:p>
            <a:r>
              <a:rPr lang="en-US" dirty="0" smtClean="0"/>
              <a:t>Tie back long hair!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155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be safe in the lab!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Make sure you listen to your teacher and follow directions.</a:t>
            </a:r>
          </a:p>
          <a:p>
            <a:r>
              <a:rPr lang="en-US" dirty="0" smtClean="0"/>
              <a:t>Measure things carefully!</a:t>
            </a:r>
          </a:p>
          <a:p>
            <a:r>
              <a:rPr lang="en-US" dirty="0" smtClean="0"/>
              <a:t>Do NOT eat or drink anything without permission!</a:t>
            </a:r>
          </a:p>
          <a:p>
            <a:r>
              <a:rPr lang="en-US" dirty="0" smtClean="0"/>
              <a:t>Be careful when handling hot or electrical appliances! </a:t>
            </a:r>
          </a:p>
          <a:p>
            <a:pPr lvl="1"/>
            <a:r>
              <a:rPr lang="en-US" dirty="0" smtClean="0"/>
              <a:t>Remember Hot glass looks the same as Cold glass!</a:t>
            </a:r>
          </a:p>
          <a:p>
            <a:r>
              <a:rPr lang="en-US" dirty="0" smtClean="0"/>
              <a:t>And ALWAYS wear your goggles when dealing with dangerous chemicals</a:t>
            </a:r>
            <a:r>
              <a:rPr lang="en-US" smtClean="0"/>
              <a:t>, glassware, or heat!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52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in the Science Lab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labs4home.com/images/Equipment_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743200"/>
            <a:ext cx="4038600" cy="3843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Tools- Lab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4864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Lab Apron – wear this to protect your clothes from chemical spills</a:t>
            </a:r>
          </a:p>
          <a:p>
            <a:endParaRPr lang="en-US" dirty="0" smtClean="0"/>
          </a:p>
          <a:p>
            <a:r>
              <a:rPr lang="en-US" dirty="0" smtClean="0"/>
              <a:t>Goggles – protects eyes from chemicals</a:t>
            </a:r>
          </a:p>
          <a:p>
            <a:endParaRPr lang="en-US" dirty="0" smtClean="0"/>
          </a:p>
          <a:p>
            <a:r>
              <a:rPr lang="en-US" dirty="0"/>
              <a:t>Microscope – used to observe very small objects you cannot see with your own eyes</a:t>
            </a:r>
          </a:p>
        </p:txBody>
      </p:sp>
      <p:pic>
        <p:nvPicPr>
          <p:cNvPr id="9218" name="Picture 2" descr="http://images2.cpcache.com/nocache/product/417040072v2147483647_480x480_Front_Color-Na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523999"/>
            <a:ext cx="1660525" cy="1660525"/>
          </a:xfrm>
          <a:prstGeom prst="rect">
            <a:avLst/>
          </a:prstGeom>
          <a:noFill/>
        </p:spPr>
      </p:pic>
      <p:pic>
        <p:nvPicPr>
          <p:cNvPr id="9220" name="Picture 4" descr="http://www.ecs.umass.edu/cee/reckhow/courses/572/572bk11/Image9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611" y="3352800"/>
            <a:ext cx="2878627" cy="1462088"/>
          </a:xfrm>
          <a:prstGeom prst="rect">
            <a:avLst/>
          </a:prstGeom>
          <a:noFill/>
        </p:spPr>
      </p:pic>
      <p:pic>
        <p:nvPicPr>
          <p:cNvPr id="7" name="Picture 2" descr="http://classroomclipart.com/images/gallery/Clipart/Science/Microscope_Clipart/TN_25-07-07_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105400"/>
            <a:ext cx="12954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Tools- Lab Equipment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828800"/>
            <a:ext cx="5740400" cy="462560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Petri dishes- A shallow circular dish with a loose-fitting cover, used to culture bacteria or other microorganisms.</a:t>
            </a:r>
          </a:p>
          <a:p>
            <a:endParaRPr lang="en-US" dirty="0" smtClean="0"/>
          </a:p>
          <a:p>
            <a:r>
              <a:rPr lang="en-US" dirty="0" smtClean="0"/>
              <a:t>Journals/notebooks- for answering questions and recording data.</a:t>
            </a:r>
          </a:p>
          <a:p>
            <a:endParaRPr lang="en-US" dirty="0" smtClean="0"/>
          </a:p>
          <a:p>
            <a:r>
              <a:rPr lang="en-US" dirty="0" smtClean="0"/>
              <a:t>Test tubes- A clear, cylindrical glass tube usually open at one end and rounded at the other, used in experiments.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thesciencefair.com/Merchant2/graphics/00000001/PetriDish%206104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1896479" cy="148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loballygorgeous.com/wp-content/uploads/2011/07/MEA_099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117" y="3160396"/>
            <a:ext cx="1489999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0.tqn.com/d/chemistry/1/7/5/o/testtub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3" t="10466" r="8943" b="14489"/>
          <a:stretch/>
        </p:blipFill>
        <p:spPr bwMode="auto">
          <a:xfrm>
            <a:off x="5905416" y="4724400"/>
            <a:ext cx="2565401" cy="184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Tools- Lab Equipment cont’d…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2578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Beaker – </a:t>
            </a:r>
            <a:r>
              <a:rPr lang="en-US" dirty="0"/>
              <a:t> </a:t>
            </a:r>
            <a:r>
              <a:rPr lang="en-US" dirty="0" smtClean="0"/>
              <a:t>a wide cylindrical glass vessel with a pouring lip, used as a lab container and mixing jar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Meter Stick</a:t>
            </a:r>
          </a:p>
          <a:p>
            <a:r>
              <a:rPr lang="en-US" dirty="0" smtClean="0"/>
              <a:t>Calculator</a:t>
            </a:r>
          </a:p>
          <a:p>
            <a:r>
              <a:rPr lang="en-US" dirty="0" smtClean="0"/>
              <a:t>Computer</a:t>
            </a:r>
          </a:p>
          <a:p>
            <a:r>
              <a:rPr lang="en-US" dirty="0" smtClean="0"/>
              <a:t>Stop watches and other timing devices</a:t>
            </a:r>
          </a:p>
          <a:p>
            <a:endParaRPr lang="en-US" dirty="0" smtClean="0"/>
          </a:p>
        </p:txBody>
      </p:sp>
      <p:pic>
        <p:nvPicPr>
          <p:cNvPr id="2052" name="Picture 4" descr="http://video.ecb.org/badger/download/vlc/images/VLC117_Meter_sti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thinketg.com/Images/beak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11410" r="9770" b="7809"/>
          <a:stretch/>
        </p:blipFill>
        <p:spPr bwMode="auto">
          <a:xfrm>
            <a:off x="6781800" y="1600200"/>
            <a:ext cx="17780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8/8f/Sharp_Scientific_Calculat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3048000"/>
            <a:ext cx="1371600" cy="195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reativebits.org/files/stopwatch_widge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42205"/>
            <a:ext cx="1676400" cy="194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3114983"/>
            <a:ext cx="2819400" cy="163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Tools- Lab Equipment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4191000" cy="462560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Graduated cylinder – measures volume of liquid</a:t>
            </a:r>
          </a:p>
          <a:p>
            <a:endParaRPr lang="en-US" dirty="0" smtClean="0"/>
          </a:p>
          <a:p>
            <a:r>
              <a:rPr lang="en-US" dirty="0" smtClean="0"/>
              <a:t>Triple beam balance – measures mass of object</a:t>
            </a:r>
          </a:p>
          <a:p>
            <a:endParaRPr lang="en-US" dirty="0" smtClean="0"/>
          </a:p>
          <a:p>
            <a:r>
              <a:rPr lang="en-US" dirty="0" smtClean="0"/>
              <a:t>Thermometer – measures temperature </a:t>
            </a:r>
          </a:p>
          <a:p>
            <a:endParaRPr lang="en-US" dirty="0" smtClean="0"/>
          </a:p>
          <a:p>
            <a:r>
              <a:rPr lang="en-US" dirty="0" smtClean="0"/>
              <a:t>Hot Plate – heats liquid</a:t>
            </a:r>
          </a:p>
          <a:p>
            <a:endParaRPr lang="en-US" dirty="0"/>
          </a:p>
        </p:txBody>
      </p:sp>
      <p:pic>
        <p:nvPicPr>
          <p:cNvPr id="3074" name="Picture 2" descr="http://erlenmeyerflask.org/wp-content/uploads/Graduated-Cylin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1554988"/>
            <a:ext cx="2057400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4667867"/>
            <a:ext cx="2457450" cy="131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http://images2.opticsplanet.com/640-640/opplanet-barnstead-cimarec-digital-hot-plate-stirrers-barnstead-thermolyne-sp131015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27" y="4693267"/>
            <a:ext cx="162504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Tools- Safety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the first day of lab be sure you are aware of the class safety rules and procedures.</a:t>
            </a:r>
          </a:p>
          <a:p>
            <a:r>
              <a:rPr lang="en-US" dirty="0" smtClean="0"/>
              <a:t>You should also be aware of the location of an eyewash fountain, a safety shower, the fire blanket and extinguisher, a first aid kit and any other safety equipment available in your classroom.</a:t>
            </a:r>
          </a:p>
        </p:txBody>
      </p:sp>
    </p:spTree>
    <p:extLst>
      <p:ext uri="{BB962C8B-B14F-4D97-AF65-F5344CB8AC3E}">
        <p14:creationId xmlns:p14="http://schemas.microsoft.com/office/powerpoint/2010/main" val="119291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Tools- Safety Equipment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39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Fire Blanket</a:t>
            </a:r>
          </a:p>
          <a:p>
            <a:pPr marL="923925" indent="-514350">
              <a:buFont typeface="+mj-lt"/>
              <a:buAutoNum type="alphaLcParenR"/>
            </a:pPr>
            <a:r>
              <a:rPr lang="en-US" sz="2400" dirty="0" smtClean="0"/>
              <a:t>Used for when a person is on fire. (Never spray a person with a fire extinguisher because it can affect their ability to breathe.</a:t>
            </a:r>
          </a:p>
          <a:p>
            <a:pPr marL="923925" indent="-514350">
              <a:buFont typeface="+mj-lt"/>
              <a:buAutoNum type="alphaLcParenR"/>
            </a:pPr>
            <a:r>
              <a:rPr lang="en-US" sz="2400" dirty="0" smtClean="0"/>
              <a:t>Remove the blanket for its storage container.</a:t>
            </a:r>
          </a:p>
          <a:p>
            <a:pPr marL="923925" indent="-514350">
              <a:buFont typeface="+mj-lt"/>
              <a:buAutoNum type="alphaLcParenR"/>
            </a:pPr>
            <a:r>
              <a:rPr lang="en-US" sz="2400" dirty="0" smtClean="0"/>
              <a:t>Wrap it around the victim to smother the fire.</a:t>
            </a:r>
          </a:p>
        </p:txBody>
      </p:sp>
      <p:pic>
        <p:nvPicPr>
          <p:cNvPr id="5122" name="Picture 2" descr="http://0.tqn.com/d/chemistry/1/0/P/1/1/fire-blanket-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1148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Tools- Safety Equipment cont’d…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6629400" cy="4625609"/>
          </a:xfrm>
        </p:spPr>
        <p:txBody>
          <a:bodyPr>
            <a:normAutofit fontScale="92500" lnSpcReduction="10000"/>
          </a:bodyPr>
          <a:lstStyle/>
          <a:p>
            <a:pPr marL="466725" indent="-349250"/>
            <a:r>
              <a:rPr lang="en-US" dirty="0" smtClean="0"/>
              <a:t>Eyewash Fountain </a:t>
            </a:r>
          </a:p>
          <a:p>
            <a:pPr marL="923925" indent="-514350">
              <a:buFont typeface="+mj-lt"/>
              <a:buAutoNum type="alphaLcParenR"/>
            </a:pPr>
            <a:r>
              <a:rPr lang="en-US" dirty="0" smtClean="0"/>
              <a:t>Used when you get a chemical, like an acid, in your eye.</a:t>
            </a:r>
          </a:p>
          <a:p>
            <a:pPr marL="923925" indent="-514350">
              <a:buFont typeface="+mj-lt"/>
              <a:buAutoNum type="alphaLcParenR"/>
            </a:pPr>
            <a:r>
              <a:rPr lang="en-US" dirty="0" smtClean="0"/>
              <a:t>Run some water through the fountain before you use it.</a:t>
            </a:r>
          </a:p>
          <a:p>
            <a:pPr marL="923925" indent="-514350">
              <a:buFont typeface="+mj-lt"/>
              <a:buAutoNum type="alphaLcParenR"/>
            </a:pPr>
            <a:r>
              <a:rPr lang="en-US" dirty="0" smtClean="0"/>
              <a:t>Hold your eye open and </a:t>
            </a:r>
            <a:r>
              <a:rPr lang="en-US" dirty="0"/>
              <a:t>r</a:t>
            </a:r>
            <a:r>
              <a:rPr lang="en-US" dirty="0" smtClean="0"/>
              <a:t>un water over your eye for several minutes.</a:t>
            </a:r>
          </a:p>
          <a:p>
            <a:pPr marL="923925" indent="-514350">
              <a:buFont typeface="+mj-lt"/>
              <a:buAutoNum type="alphaLcParenR"/>
            </a:pPr>
            <a:r>
              <a:rPr lang="en-US" dirty="0" smtClean="0"/>
              <a:t>Someone will need to report the incident to the teacher so that they can assist you.</a:t>
            </a:r>
          </a:p>
          <a:p>
            <a:endParaRPr lang="en-US" dirty="0"/>
          </a:p>
        </p:txBody>
      </p:sp>
      <p:pic>
        <p:nvPicPr>
          <p:cNvPr id="23554" name="Picture 2" descr="http://peshcosafety.com/product/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7040" y="3200400"/>
            <a:ext cx="234696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301</TotalTime>
  <Words>652</Words>
  <Application>Microsoft Office PowerPoint</Application>
  <PresentationFormat>On-screen Show (4:3)</PresentationFormat>
  <Paragraphs>80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Module</vt:lpstr>
      <vt:lpstr>Safety and Tools in the Science Lab</vt:lpstr>
      <vt:lpstr>Tools in the Science Lab</vt:lpstr>
      <vt:lpstr>Tools- Lab Equipment</vt:lpstr>
      <vt:lpstr>Tools- Lab Equipment cont’d…</vt:lpstr>
      <vt:lpstr>Tools- Lab Equipment cont’d… </vt:lpstr>
      <vt:lpstr>Tools- Lab Equipment cont’d…</vt:lpstr>
      <vt:lpstr>Tools- Safety Equipment</vt:lpstr>
      <vt:lpstr>Tools- Safety Equipment cont’d…</vt:lpstr>
      <vt:lpstr>Tools- Safety Equipment cont’d…</vt:lpstr>
      <vt:lpstr>Tools- Safety Equipment cont’d…</vt:lpstr>
      <vt:lpstr>Tools- Safety Equipment cont’d…</vt:lpstr>
      <vt:lpstr>Tools- Safety Equipment cont’d…</vt:lpstr>
      <vt:lpstr>Safety in the Science Lab</vt:lpstr>
      <vt:lpstr>How to be safe in lab!</vt:lpstr>
      <vt:lpstr>How to be safe in the lab!</vt:lpstr>
    </vt:vector>
  </TitlesOfParts>
  <Company>Texas A&amp;M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Ljlab</dc:creator>
  <cp:lastModifiedBy>Ljlab</cp:lastModifiedBy>
  <cp:revision>24</cp:revision>
  <dcterms:created xsi:type="dcterms:W3CDTF">2011-07-21T17:38:42Z</dcterms:created>
  <dcterms:modified xsi:type="dcterms:W3CDTF">2012-01-20T17:54:16Z</dcterms:modified>
</cp:coreProperties>
</file>