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0F7960-46DC-46D7-9FF2-78CCE8B40493}" type="datetimeFigureOut">
              <a:rPr lang="en-US" smtClean="0"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BBE5C54-7142-4A82-B3E6-C3ADB9BA40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924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You may not be aware, but minerals are in our kitchens, bathrooms, cars, etc. Continue to see what minerals you probably encounter everyday!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Minerals Are Everywhere!</a:t>
            </a:r>
            <a:endParaRPr lang="en-US" b="1" dirty="0"/>
          </a:p>
        </p:txBody>
      </p:sp>
      <p:pic>
        <p:nvPicPr>
          <p:cNvPr id="16386" name="Picture 2" descr="http://sunnyoasis.com/sharepoint/40-templates_files/access_everywhe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9761" y="4543424"/>
            <a:ext cx="2071639" cy="20859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88" name="Picture 4" descr="http://www.rathburn.net/hol/USA/NC/boone/Minerals%20Are%20Everywhe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549139"/>
            <a:ext cx="3200400" cy="20802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96200" y="2971800"/>
            <a:ext cx="1295400" cy="1371600"/>
          </a:xfrm>
          <a:ln w="254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Refrigerator includes copper, aluminum, iron, nickel, and zinc.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82" name="Picture 10" descr="http://www.lakelodgebedandbarn.com/interior/kitch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4000"/>
            <a:ext cx="5715000" cy="4286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52400" y="1981200"/>
            <a:ext cx="1295400" cy="1219200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 fontScale="5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Microwave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includes copper, gold, iron, nickel, and silica.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2400" y="4191000"/>
            <a:ext cx="1295400" cy="1219200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1400" noProof="0" dirty="0" smtClean="0">
                <a:solidFill>
                  <a:schemeClr val="tx1"/>
                </a:solidFill>
              </a:rPr>
              <a:t>Plates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 clay, feldspar, and silica.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038600" y="4572000"/>
            <a:ext cx="2209800" cy="76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 fontScale="6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Stove</a:t>
            </a:r>
            <a:r>
              <a:rPr lang="en-US" sz="2600" dirty="0" smtClean="0"/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includes aluminum, copper,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iron, nickel,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silica.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3657600" y="4114800"/>
            <a:ext cx="1066800" cy="304800"/>
          </a:xfrm>
          <a:prstGeom prst="straightConnector1">
            <a:avLst/>
          </a:prstGeom>
          <a:ln w="508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295400" y="2514600"/>
            <a:ext cx="1066800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371600" y="3429000"/>
            <a:ext cx="1524000" cy="9144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7010400" y="3352800"/>
            <a:ext cx="838200" cy="3048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04800" y="304800"/>
            <a:ext cx="25090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Kitchen</a:t>
            </a:r>
            <a:endParaRPr lang="en-US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9" grpId="0" build="allAtOnce" animBg="1"/>
      <p:bldP spid="10" grpId="0" build="allAtOnce" animBg="1"/>
      <p:bldP spid="11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odernfurnitureset.com/wp-content/uploads/2010/09/Sleek-girly-bathroom-ide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143000"/>
            <a:ext cx="5238750" cy="5238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293525" y="228600"/>
            <a:ext cx="31354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Bathroom</a:t>
            </a:r>
            <a:endParaRPr lang="en-US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295400"/>
            <a:ext cx="1143000" cy="147732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Mirror: includes feldspar, silica, and silver.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429000"/>
            <a:ext cx="1143000" cy="147732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Faucet: includes nickel, iron, and chromium.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43800" y="3886200"/>
            <a:ext cx="11430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Tile: includes clay, talc, and mineral pigments.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43800" y="381000"/>
            <a:ext cx="114300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Flower pot: includes clay, and metallic minerals for  pigments in glaze.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71600" y="1905000"/>
            <a:ext cx="1524000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95400" y="3657600"/>
            <a:ext cx="1905000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5105400" y="762000"/>
            <a:ext cx="2590800" cy="25146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6553200" y="3352800"/>
            <a:ext cx="10668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400799" y="4343400"/>
            <a:ext cx="1447800" cy="9906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9" grpId="0" build="allAtOnce" animBg="1"/>
      <p:bldP spid="10" grpId="0" build="allAtOnce" animBg="1"/>
      <p:bldP spid="11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</TotalTime>
  <Words>128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Minerals Are Everywhere!</vt:lpstr>
      <vt:lpstr>Slide 2</vt:lpstr>
      <vt:lpstr>Slide 3</vt:lpstr>
    </vt:vector>
  </TitlesOfParts>
  <Company>Texas A&amp;M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Minerals Are Everywhere!</dc:title>
  <dc:creator>LJLab</dc:creator>
  <cp:lastModifiedBy>LJLab</cp:lastModifiedBy>
  <cp:revision>7</cp:revision>
  <dcterms:created xsi:type="dcterms:W3CDTF">2011-05-24T15:23:58Z</dcterms:created>
  <dcterms:modified xsi:type="dcterms:W3CDTF">2011-05-24T16:31:01Z</dcterms:modified>
</cp:coreProperties>
</file>