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273" r:id="rId5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A3702-AA83-40E5-A707-17CE2A232964}" type="datetimeFigureOut">
              <a:rPr lang="en-US" smtClean="0"/>
              <a:t>4/16/2012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B377CC-B72D-4FA5-B3DC-A0B66F71FBC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A3702-AA83-40E5-A707-17CE2A232964}" type="datetimeFigureOut">
              <a:rPr lang="en-US" smtClean="0"/>
              <a:t>4/16/2012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377CC-B72D-4FA5-B3DC-A0B66F71FB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A3702-AA83-40E5-A707-17CE2A232964}" type="datetimeFigureOut">
              <a:rPr lang="en-US" smtClean="0"/>
              <a:t>4/16/2012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377CC-B72D-4FA5-B3DC-A0B66F71FB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A3702-AA83-40E5-A707-17CE2A232964}" type="datetimeFigureOut">
              <a:rPr lang="en-US" smtClean="0"/>
              <a:t>4/16/2012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377CC-B72D-4FA5-B3DC-A0B66F71FB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A3702-AA83-40E5-A707-17CE2A232964}" type="datetimeFigureOut">
              <a:rPr lang="en-US" smtClean="0"/>
              <a:t>4/16/2012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377CC-B72D-4FA5-B3DC-A0B66F71FB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A3702-AA83-40E5-A707-17CE2A232964}" type="datetimeFigureOut">
              <a:rPr lang="en-US" smtClean="0"/>
              <a:t>4/16/2012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377CC-B72D-4FA5-B3DC-A0B66F71FBC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A3702-AA83-40E5-A707-17CE2A232964}" type="datetimeFigureOut">
              <a:rPr lang="en-US" smtClean="0"/>
              <a:t>4/16/2012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377CC-B72D-4FA5-B3DC-A0B66F71FBC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A3702-AA83-40E5-A707-17CE2A232964}" type="datetimeFigureOut">
              <a:rPr lang="en-US" smtClean="0"/>
              <a:t>4/16/2012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377CC-B72D-4FA5-B3DC-A0B66F71FB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A3702-AA83-40E5-A707-17CE2A232964}" type="datetimeFigureOut">
              <a:rPr lang="en-US" smtClean="0"/>
              <a:t>4/16/2012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377CC-B72D-4FA5-B3DC-A0B66F71FB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A3702-AA83-40E5-A707-17CE2A232964}" type="datetimeFigureOut">
              <a:rPr lang="en-US" smtClean="0"/>
              <a:t>4/16/2012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377CC-B72D-4FA5-B3DC-A0B66F71FB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A3702-AA83-40E5-A707-17CE2A232964}" type="datetimeFigureOut">
              <a:rPr lang="en-US" smtClean="0"/>
              <a:t>4/16/2012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377CC-B72D-4FA5-B3DC-A0B66F71FB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9C1A3702-AA83-40E5-A707-17CE2A232964}" type="datetimeFigureOut">
              <a:rPr lang="en-US" smtClean="0"/>
              <a:t>4/16/2012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05B377CC-B72D-4FA5-B3DC-A0B66F71FBC6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ycamh.com/kidscorner/whatwedo/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752600"/>
            <a:ext cx="7315200" cy="2595025"/>
          </a:xfrm>
        </p:spPr>
        <p:txBody>
          <a:bodyPr>
            <a:noAutofit/>
          </a:bodyPr>
          <a:lstStyle/>
          <a:p>
            <a:pPr algn="ctr"/>
            <a:r>
              <a:rPr lang="en-US" sz="9600" dirty="0" smtClean="0"/>
              <a:t>Play It Safe Game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834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63843" y="304800"/>
            <a:ext cx="34163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Question: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5464" y="2286000"/>
            <a:ext cx="8533105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Which animals are more </a:t>
            </a:r>
          </a:p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sensitive to high-pitched </a:t>
            </a:r>
          </a:p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sounds than humans?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88525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13910" y="381000"/>
            <a:ext cx="29161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Answer: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94265" y="2967335"/>
            <a:ext cx="59554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Horses and cattle</a:t>
            </a:r>
            <a:endParaRPr lang="en-US" sz="5400" b="1" cap="none" spc="0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65457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63844" y="533400"/>
            <a:ext cx="34163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Question: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9273" y="2967335"/>
            <a:ext cx="87254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An animals flight zone is?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61024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13910" y="228600"/>
            <a:ext cx="29161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Answer: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11077" y="2967335"/>
            <a:ext cx="51218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It’s safety zone</a:t>
            </a:r>
            <a:endParaRPr lang="en-US" sz="5400" b="1" cap="none" spc="0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75057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79259" y="228600"/>
            <a:ext cx="31854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Question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47886" y="2667000"/>
            <a:ext cx="7648248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What does an animals </a:t>
            </a:r>
          </a:p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size of flight </a:t>
            </a:r>
          </a:p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zon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 depend on?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9435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13910" y="304800"/>
            <a:ext cx="29161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Answer: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90307" y="2967335"/>
            <a:ext cx="67633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Degree of tameness</a:t>
            </a:r>
            <a:endParaRPr lang="en-US" sz="5400" b="1" cap="none" spc="0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1342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63843" y="76200"/>
            <a:ext cx="34163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Question: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90178" y="2967335"/>
            <a:ext cx="776366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What is the safest way </a:t>
            </a:r>
          </a:p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to move cattle?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3105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13910" y="457200"/>
            <a:ext cx="29161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Answer: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06269" y="2972014"/>
            <a:ext cx="25314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Quietly</a:t>
            </a:r>
            <a:endParaRPr lang="en-US" sz="5400" b="1" cap="none" spc="0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2966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304800"/>
            <a:ext cx="31854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Question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21544" y="2298680"/>
            <a:ext cx="9187130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How long does it take after </a:t>
            </a:r>
          </a:p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 cow has become </a:t>
            </a:r>
          </a:p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agitated for it’s heart rate </a:t>
            </a:r>
          </a:p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to return to normal?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3163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13910" y="381000"/>
            <a:ext cx="29161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Answer: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671480" y="2967335"/>
            <a:ext cx="38010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20 minutes</a:t>
            </a:r>
            <a:endParaRPr lang="en-US" sz="5400" b="1" cap="none" spc="0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60788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93991" y="2967335"/>
            <a:ext cx="79560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Zoonotic Diseases are?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77698" y="838200"/>
            <a:ext cx="34163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Question: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4798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63843" y="533400"/>
            <a:ext cx="34163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Question: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09417" y="2967335"/>
            <a:ext cx="7725192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For an animal to move </a:t>
            </a:r>
          </a:p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forward, the handler</a:t>
            </a:r>
          </a:p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must be?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8825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13910" y="381000"/>
            <a:ext cx="29161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Answer: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25098" y="2967335"/>
            <a:ext cx="549381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Behind the </a:t>
            </a:r>
          </a:p>
          <a:p>
            <a:pPr algn="ctr"/>
            <a:r>
              <a:rPr lang="en-US" sz="5400" b="1" cap="none" spc="0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point of balance</a:t>
            </a:r>
            <a:endParaRPr lang="en-US" sz="5400" b="1" cap="none" spc="0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00357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63843" y="381000"/>
            <a:ext cx="34163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Question: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48018" y="2967335"/>
            <a:ext cx="664797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# 1 mistake when </a:t>
            </a:r>
          </a:p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handling livestock?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38067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13910" y="152400"/>
            <a:ext cx="29161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Answer: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94400" y="2967335"/>
            <a:ext cx="49552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Crowded pens</a:t>
            </a:r>
            <a:endParaRPr lang="en-US" sz="5400" b="1" cap="none" spc="0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3809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63843" y="381000"/>
            <a:ext cx="34163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Question: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21010" y="2967335"/>
            <a:ext cx="730199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How long should </a:t>
            </a:r>
          </a:p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training sessions be?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202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13910" y="228600"/>
            <a:ext cx="29161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Answer: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75574" y="2895600"/>
            <a:ext cx="19928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Short</a:t>
            </a:r>
            <a:endParaRPr lang="en-US" sz="5400" b="1" cap="none" spc="0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8119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63843" y="533400"/>
            <a:ext cx="34163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Question: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43930" y="2967335"/>
            <a:ext cx="845616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You must never do this </a:t>
            </a:r>
          </a:p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when an animal escapes.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35983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13910" y="381000"/>
            <a:ext cx="29161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Answer: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17594" y="2967335"/>
            <a:ext cx="41088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Chase them</a:t>
            </a:r>
            <a:endParaRPr lang="en-US" sz="5400" b="1" cap="none" spc="0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9743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79259" y="304800"/>
            <a:ext cx="31854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Question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85197" y="2967335"/>
            <a:ext cx="7173630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You should never do </a:t>
            </a:r>
          </a:p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this when an </a:t>
            </a:r>
          </a:p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animal is in a chute.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6137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13910" y="228600"/>
            <a:ext cx="29161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Answer: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43926" y="2967335"/>
            <a:ext cx="84561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Leave animal unattended</a:t>
            </a:r>
            <a:endParaRPr lang="en-US" sz="5400" b="1" cap="none" spc="0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55024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59481" y="2967335"/>
            <a:ext cx="7225055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Diseases that can be </a:t>
            </a:r>
          </a:p>
          <a:p>
            <a:pPr algn="ctr"/>
            <a:r>
              <a:rPr lang="en-US" sz="5400" b="1" cap="none" spc="0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transmitted between </a:t>
            </a:r>
          </a:p>
          <a:p>
            <a:pPr algn="ctr"/>
            <a:r>
              <a:rPr lang="en-US" sz="5400" b="1" cap="none" spc="0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animals and people</a:t>
            </a:r>
            <a:endParaRPr lang="en-US" sz="5400" b="1" cap="none" spc="0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17292" y="685800"/>
            <a:ext cx="29161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Answer: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3734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63843" y="304800"/>
            <a:ext cx="34163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Question: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2410" y="2967335"/>
            <a:ext cx="8379217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Deadly virus that affects </a:t>
            </a:r>
          </a:p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nervous system and </a:t>
            </a:r>
          </a:p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is transmitted by saliva.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406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13910" y="304800"/>
            <a:ext cx="29161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Answer: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44742" y="2967335"/>
            <a:ext cx="2454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Rabies</a:t>
            </a:r>
            <a:endParaRPr lang="en-US" sz="5400" b="1" cap="none" spc="0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9586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63843" y="381000"/>
            <a:ext cx="34163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Question: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40108" y="2967335"/>
            <a:ext cx="826380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Disease spread through </a:t>
            </a:r>
          </a:p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bite of infected tick.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4650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13910" y="381000"/>
            <a:ext cx="29161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Answer: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84202" y="2967335"/>
            <a:ext cx="47756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Lyme Disease</a:t>
            </a:r>
            <a:endParaRPr lang="en-US" sz="5400" b="1" cap="none" spc="0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5362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6227" y="2967335"/>
            <a:ext cx="757156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Transmitted to people </a:t>
            </a:r>
          </a:p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 unprocessed milk.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667225" y="381000"/>
            <a:ext cx="34163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Question: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53784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13910" y="381000"/>
            <a:ext cx="29161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Answer: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613771" y="2967335"/>
            <a:ext cx="39164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Brucellosis</a:t>
            </a:r>
            <a:endParaRPr lang="en-US" sz="5400" b="1" cap="none" spc="0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85423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63843" y="457200"/>
            <a:ext cx="34163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Question: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5453" y="2967335"/>
            <a:ext cx="85331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Caused by tiny parasites.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62322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13910" y="228600"/>
            <a:ext cx="29161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Answer: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652118" y="2967335"/>
            <a:ext cx="38397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Trichinosis</a:t>
            </a:r>
            <a:endParaRPr lang="en-US" sz="5400" b="1" cap="none" spc="0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7432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7058" y="2967335"/>
            <a:ext cx="710989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Transmitted through </a:t>
            </a:r>
          </a:p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contaminated food.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79259" y="228600"/>
            <a:ext cx="31854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Question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89701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13910" y="304800"/>
            <a:ext cx="29161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Answer: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652244" y="2967335"/>
            <a:ext cx="38395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Salmonella</a:t>
            </a:r>
            <a:endParaRPr lang="en-US" sz="5400" b="1" cap="none" spc="0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6805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63843" y="609600"/>
            <a:ext cx="34163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Question: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8416" y="2895600"/>
            <a:ext cx="8148384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How do people </a:t>
            </a:r>
          </a:p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become infected </a:t>
            </a:r>
          </a:p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with zoonotic diseases?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63438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63843" y="304800"/>
            <a:ext cx="34163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Question: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59480" y="2967335"/>
            <a:ext cx="722505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Type of restraint that </a:t>
            </a:r>
          </a:p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uses body or devices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8239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13910" y="381000"/>
            <a:ext cx="29161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Answer: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63434" y="2967335"/>
            <a:ext cx="64171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Manual or physical</a:t>
            </a:r>
            <a:endParaRPr lang="en-US" sz="5400" b="1" cap="none" spc="0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1318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79259" y="228600"/>
            <a:ext cx="31854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Question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20892" y="2146280"/>
            <a:ext cx="7302255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Restraint effect that </a:t>
            </a:r>
          </a:p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results in a fear </a:t>
            </a:r>
          </a:p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of medical treatment </a:t>
            </a:r>
          </a:p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or veterinary hospital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0939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13910" y="304800"/>
            <a:ext cx="29161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Answer: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52108" y="2967335"/>
            <a:ext cx="48397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Psychological</a:t>
            </a:r>
            <a:endParaRPr lang="en-US" sz="5400" b="1" cap="none" spc="0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12163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63843" y="381000"/>
            <a:ext cx="34163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Question: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03170" y="2967335"/>
            <a:ext cx="673767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 fractious cat may </a:t>
            </a:r>
          </a:p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be restrained in?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3398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13910" y="304800"/>
            <a:ext cx="29161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Answer: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28642" y="2967335"/>
            <a:ext cx="76867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Heavy towel or cat bag</a:t>
            </a:r>
            <a:endParaRPr lang="en-US" sz="5400" b="1" cap="none" spc="0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3001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25100" y="2967335"/>
            <a:ext cx="549381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Easiest way to </a:t>
            </a:r>
          </a:p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restrain a sheep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79259" y="152400"/>
            <a:ext cx="31854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Question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93532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13910" y="457200"/>
            <a:ext cx="29161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Answer: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498630" y="2967335"/>
            <a:ext cx="21467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Halter</a:t>
            </a:r>
            <a:endParaRPr lang="en-US" sz="5400" b="1" cap="none" spc="0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84273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63843" y="304800"/>
            <a:ext cx="34163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Question: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915" y="2967335"/>
            <a:ext cx="911018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What is used as a portable </a:t>
            </a:r>
          </a:p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wall to move pigs?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04971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13910" y="228600"/>
            <a:ext cx="29161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Answer: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56065" y="2967335"/>
            <a:ext cx="40318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Hog boards</a:t>
            </a:r>
            <a:endParaRPr lang="en-US" sz="5400" b="1" cap="none" spc="0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7442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13910" y="533400"/>
            <a:ext cx="29161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Answer: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71072" y="2967335"/>
            <a:ext cx="68018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Indirectly or directly</a:t>
            </a:r>
            <a:endParaRPr lang="en-US" sz="5400" b="1" cap="none" spc="0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47370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63842" y="228600"/>
            <a:ext cx="34163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Question: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17051" y="2967335"/>
            <a:ext cx="810991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How do you make </a:t>
            </a:r>
          </a:p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animal situations safer?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2767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13910" y="304800"/>
            <a:ext cx="29161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Answer: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44068" y="2967335"/>
            <a:ext cx="7455887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Follow all precautions</a:t>
            </a:r>
          </a:p>
          <a:p>
            <a:pPr algn="ctr"/>
            <a:r>
              <a:rPr lang="en-US" sz="5400" b="1" cap="none" spc="0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and be aware of </a:t>
            </a:r>
          </a:p>
          <a:p>
            <a:pPr algn="ctr"/>
            <a:r>
              <a:rPr lang="en-US" sz="5400" b="1" cap="none" spc="0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where the animal </a:t>
            </a:r>
            <a:r>
              <a:rPr lang="en-US" sz="5400" b="1" cap="none" spc="0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is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08900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819401"/>
            <a:ext cx="8610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hlinkClick r:id="rId2"/>
              </a:rPr>
              <a:t>http://www.nycamh.com/kidscorner/whatwedo/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36148" y="1371600"/>
            <a:ext cx="90717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Activity Idea adapted from: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3122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63843" y="457200"/>
            <a:ext cx="34163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Question: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36562" y="2967335"/>
            <a:ext cx="607089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What tends to </a:t>
            </a:r>
          </a:p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upset beef cattle?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64423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13910" y="381000"/>
            <a:ext cx="29161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Answer: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17183" y="2967335"/>
            <a:ext cx="71096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Loud, sudden noises</a:t>
            </a:r>
          </a:p>
        </p:txBody>
      </p:sp>
    </p:spTree>
    <p:extLst>
      <p:ext uri="{BB962C8B-B14F-4D97-AF65-F5344CB8AC3E}">
        <p14:creationId xmlns:p14="http://schemas.microsoft.com/office/powerpoint/2010/main" val="181718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63843" y="381000"/>
            <a:ext cx="34163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Question: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24968" y="2967335"/>
            <a:ext cx="6494085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Why do all grazing </a:t>
            </a:r>
          </a:p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animals have </a:t>
            </a:r>
          </a:p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wide angle vision?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68039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13910" y="457200"/>
            <a:ext cx="29161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Answer: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32472" y="2967335"/>
            <a:ext cx="7879080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Because their eyes are </a:t>
            </a:r>
          </a:p>
          <a:p>
            <a:pPr algn="ctr"/>
            <a:r>
              <a:rPr lang="en-US" sz="5400" b="1" cap="none" spc="0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located on the </a:t>
            </a:r>
          </a:p>
          <a:p>
            <a:pPr algn="ctr"/>
            <a:r>
              <a:rPr lang="en-US" sz="5400" b="1" cap="none" spc="0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sides of their heads.</a:t>
            </a:r>
            <a:endParaRPr lang="en-US" sz="5400" b="1" cap="none" spc="0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06956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55</TotalTime>
  <Words>418</Words>
  <Application>Microsoft Office PowerPoint</Application>
  <PresentationFormat>On-screen Show (4:3)</PresentationFormat>
  <Paragraphs>143</Paragraphs>
  <Slides>52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3" baseType="lpstr">
      <vt:lpstr>Perspective</vt:lpstr>
      <vt:lpstr>Play It Safe Game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College of Veterinary Medicine - Texas A&amp;M Univ.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Play It Safe Game</dc:title>
  <dc:creator>Ljlab</dc:creator>
  <cp:lastModifiedBy>Whitaker, Torri</cp:lastModifiedBy>
  <cp:revision>28</cp:revision>
  <dcterms:created xsi:type="dcterms:W3CDTF">2012-03-01T18:03:42Z</dcterms:created>
  <dcterms:modified xsi:type="dcterms:W3CDTF">2012-04-16T15:27:45Z</dcterms:modified>
</cp:coreProperties>
</file>