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64CB7-DBF6-4ED5-9CBE-F7E30E34EA57}" type="datetimeFigureOut">
              <a:rPr lang="en-US" smtClean="0"/>
              <a:t>3/5/2009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F470C-67E0-4DDC-BABF-3FAEE60885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http://biology.unm.edu/ccouncil/Biology_124/Images/chromosomes2.jpg</a:t>
            </a:r>
          </a:p>
          <a:p>
            <a:r>
              <a:rPr lang="en-US" dirty="0" smtClean="0"/>
              <a:t>http://i137.photobucket.com/albums/q215/JolieB_2006/xy.gif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F470C-67E0-4DDC-BABF-3FAEE608858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http://julianwagner.net/images/chromosomes.jpg</a:t>
            </a:r>
          </a:p>
          <a:p>
            <a:r>
              <a:rPr lang="en-US" dirty="0" smtClean="0"/>
              <a:t>http://www.biologyreference.com/images/biol_01_img0082.jpg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F470C-67E0-4DDC-BABF-3FAEE6088583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http://z.hubpages.com/u/28932_f520.jpg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F470C-67E0-4DDC-BABF-3FAEE6088583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http://en.wikipedia.org/wiki/File:Punnett_Square.svg</a:t>
            </a:r>
          </a:p>
          <a:p>
            <a:r>
              <a:rPr lang="en-US" dirty="0" smtClean="0"/>
              <a:t>http://commons.wikimedia.org/wiki/File:Punnett_square_mendel_flowers.svg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F470C-67E0-4DDC-BABF-3FAEE6088583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http://upload.wikimedia.org/wikipedia/commons/6/68/Earlobes_free_attached.jpg</a:t>
            </a:r>
          </a:p>
          <a:p>
            <a:r>
              <a:rPr lang="en-US" dirty="0" smtClean="0"/>
              <a:t>Dom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F470C-67E0-4DDC-BABF-3FAEE6088583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4506-871B-4A23-B0D8-1D9DD362D025}" type="datetimeFigureOut">
              <a:rPr lang="en-US" smtClean="0"/>
              <a:t>3/5/2009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9C73A5-E7CE-45B3-8220-B998D01B98E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4506-871B-4A23-B0D8-1D9DD362D025}" type="datetimeFigureOut">
              <a:rPr lang="en-US" smtClean="0"/>
              <a:t>3/5/2009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73A5-E7CE-45B3-8220-B998D01B9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4506-871B-4A23-B0D8-1D9DD362D025}" type="datetimeFigureOut">
              <a:rPr lang="en-US" smtClean="0"/>
              <a:t>3/5/2009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73A5-E7CE-45B3-8220-B998D01B9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9D4506-871B-4A23-B0D8-1D9DD362D025}" type="datetimeFigureOut">
              <a:rPr lang="en-US" smtClean="0"/>
              <a:t>3/5/2009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69C73A5-E7CE-45B3-8220-B998D01B98E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4506-871B-4A23-B0D8-1D9DD362D025}" type="datetimeFigureOut">
              <a:rPr lang="en-US" smtClean="0"/>
              <a:t>3/5/2009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73A5-E7CE-45B3-8220-B998D01B98E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4506-871B-4A23-B0D8-1D9DD362D025}" type="datetimeFigureOut">
              <a:rPr lang="en-US" smtClean="0"/>
              <a:t>3/5/2009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73A5-E7CE-45B3-8220-B998D01B98E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73A5-E7CE-45B3-8220-B998D01B98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4506-871B-4A23-B0D8-1D9DD362D025}" type="datetimeFigureOut">
              <a:rPr lang="en-US" smtClean="0"/>
              <a:t>3/5/2009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4506-871B-4A23-B0D8-1D9DD362D025}" type="datetimeFigureOut">
              <a:rPr lang="en-US" smtClean="0"/>
              <a:t>3/5/2009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73A5-E7CE-45B3-8220-B998D01B98E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4506-871B-4A23-B0D8-1D9DD362D025}" type="datetimeFigureOut">
              <a:rPr lang="en-US" smtClean="0"/>
              <a:t>3/5/2009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73A5-E7CE-45B3-8220-B998D01B9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9D4506-871B-4A23-B0D8-1D9DD362D025}" type="datetimeFigureOut">
              <a:rPr lang="en-US" smtClean="0"/>
              <a:t>3/5/2009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9C73A5-E7CE-45B3-8220-B998D01B98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4506-871B-4A23-B0D8-1D9DD362D025}" type="datetimeFigureOut">
              <a:rPr lang="en-US" smtClean="0"/>
              <a:t>3/5/2009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9C73A5-E7CE-45B3-8220-B998D01B98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69D4506-871B-4A23-B0D8-1D9DD362D025}" type="datetimeFigureOut">
              <a:rPr lang="en-US" smtClean="0"/>
              <a:t>3/5/2009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69C73A5-E7CE-45B3-8220-B998D01B98E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2/Punnett_Square.sv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upload.wikimedia.org/wikipedia/commons/1/17/Punnett_square_mendel_flowers.svg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You have them!  Where did they come from?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19200"/>
            <a:ext cx="8305800" cy="1981200"/>
          </a:xfrm>
        </p:spPr>
        <p:txBody>
          <a:bodyPr/>
          <a:lstStyle/>
          <a:p>
            <a:r>
              <a:rPr sz="6800" b="1" smtClean="0">
                <a:solidFill>
                  <a:schemeClr val="tx1"/>
                </a:solidFill>
              </a:rPr>
              <a:t>TRAITS</a:t>
            </a:r>
            <a:r>
              <a:rPr b="1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"/>
            <a:ext cx="6703049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581400"/>
            <a:ext cx="6629400" cy="2921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00266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581400"/>
            <a:ext cx="6934200" cy="2983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Passed from parent to offspring</a:t>
            </a:r>
          </a:p>
          <a:p>
            <a:r>
              <a:rPr lang="en-US" dirty="0" smtClean="0"/>
              <a:t>Why do not all offspring with the same parent look the same?</a:t>
            </a:r>
          </a:p>
          <a:p>
            <a:pPr lvl="1"/>
            <a:r>
              <a:rPr lang="en-US" sz="2800" b="1" dirty="0" smtClean="0">
                <a:solidFill>
                  <a:srgbClr val="002060"/>
                </a:solidFill>
              </a:rPr>
              <a:t>THE GENES on THE CHROMOSOMES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/>
          <a:lstStyle/>
          <a:p>
            <a:r>
              <a:rPr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TRAITS : What are they good for?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risingsunfarm.com/photos/puppies/sheppeg06/pups5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419600"/>
            <a:ext cx="3997506" cy="2057400"/>
          </a:xfrm>
          <a:prstGeom prst="rect">
            <a:avLst/>
          </a:prstGeom>
          <a:noFill/>
        </p:spPr>
      </p:pic>
      <p:pic>
        <p:nvPicPr>
          <p:cNvPr id="1028" name="Picture 4" descr="http://www.valeocollies.com/pups%202%20and%20a%20half%20wee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86200"/>
            <a:ext cx="4112792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r>
              <a:rPr lang="en-US" dirty="0" smtClean="0"/>
              <a:t>Chromosomes are structures in the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nucleus</a:t>
            </a:r>
            <a:r>
              <a:rPr lang="en-US" dirty="0" smtClean="0"/>
              <a:t> of cells that consist of DNA.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r>
              <a:rPr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CHROMOSOMES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http://biology.unm.edu/ccouncil/Biology_124/Images/chromosom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830" y="2514600"/>
            <a:ext cx="3720770" cy="3108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" y="5791200"/>
            <a:ext cx="8077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 X and Y chromosome. What do you notice?</a:t>
            </a:r>
            <a:endParaRPr lang="en-US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4290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5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33528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en-US" sz="5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6096000" y="3810000"/>
            <a:ext cx="1295400" cy="12192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81200" y="4114800"/>
            <a:ext cx="1066800" cy="4572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Picture 4" descr="http://i137.photobucket.com/albums/q215/JolieB_2006/xy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514600"/>
            <a:ext cx="3276600" cy="3220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These TWO chromosomes determine gender!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You have to have a combination of 2:</a:t>
            </a:r>
          </a:p>
          <a:p>
            <a:pPr lvl="1">
              <a:lnSpc>
                <a:spcPct val="150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Males are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  <a:p>
            <a:pPr lvl="1">
              <a:lnSpc>
                <a:spcPct val="150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Females are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You get one from your mom and one from your dad. 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But, what controls the traits?</a:t>
            </a: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sz="5800" b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THE </a:t>
            </a:r>
            <a:r>
              <a:rPr sz="5800" b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en-US" sz="5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Small dark bands mark the chromosomes into sections called genes.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GENES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2425" y="2971800"/>
            <a:ext cx="8258175" cy="3413633"/>
            <a:chOff x="352425" y="2971800"/>
            <a:chExt cx="8258175" cy="3413633"/>
          </a:xfrm>
        </p:grpSpPr>
        <p:pic>
          <p:nvPicPr>
            <p:cNvPr id="18434" name="Picture 2" descr="http://julianwagner.net/images/chromosome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23690" y="2971800"/>
              <a:ext cx="4686910" cy="341363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436" name="Picture 4" descr="http://www.biologyreference.com/images/biol_01_img008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2425" y="3067050"/>
              <a:ext cx="3305175" cy="32575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gene controls the trait.</a:t>
            </a:r>
          </a:p>
          <a:p>
            <a:pPr lvl="1"/>
            <a:r>
              <a:rPr lang="en-US" dirty="0" smtClean="0"/>
              <a:t>Examples of traits are hair color, eye color, and your fingerprint.</a:t>
            </a:r>
          </a:p>
          <a:p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fingerprint do you have?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Everyone is identical, even twins!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If you lose skin on your fingertip, it grows back in the same print.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Let’s see what pattern you have!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Rub pencil over your fingertip and touch it to your paper.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r>
              <a:rPr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 to TRAITS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FINGERPRINTING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http://z.hubpages.com/u/28932_f5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295400"/>
            <a:ext cx="4953000" cy="50292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981200" y="1371600"/>
            <a:ext cx="1447800" cy="1447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33800" y="2971800"/>
            <a:ext cx="1447800" cy="1447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33800" y="4648200"/>
            <a:ext cx="1447800" cy="1447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trait can be homozygous or heterozygous.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a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genotype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which has two alleles.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genotype is written as AA,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or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letter represents the trait.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capital letter means the trait is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DOMINANT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will always be expressed –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lowercase letters mean the trait is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RECESSIVE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will show –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/>
          <a:lstStyle/>
          <a:p>
            <a:r>
              <a:rPr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GET?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File:Punnett Square.sv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038600"/>
            <a:ext cx="2667000" cy="2667000"/>
          </a:xfrm>
          <a:prstGeom prst="rect">
            <a:avLst/>
          </a:prstGeom>
          <a:noFill/>
        </p:spPr>
      </p:pic>
      <p:pic>
        <p:nvPicPr>
          <p:cNvPr id="23556" name="Picture 4" descr="File:Punnett square mendel flowers.sv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4187825"/>
            <a:ext cx="2441575" cy="2441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/>
          <a:lstStyle/>
          <a:p>
            <a:r>
              <a:rPr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UNIQUE TRAITS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http://upload.wikimedia.org/wikipedia/commons/6/68/Earlobes_free_attach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0"/>
            <a:ext cx="2114843" cy="1431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71800" y="1945957"/>
            <a:ext cx="518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Detached earlobe (DOMINANT)</a:t>
            </a:r>
            <a:endParaRPr lang="en-US" sz="2600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352800"/>
            <a:ext cx="311754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657600" y="4419600"/>
            <a:ext cx="518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Widow’s Peak (hairline)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77</TotalTime>
  <Words>316</Words>
  <Application>Microsoft Office PowerPoint</Application>
  <PresentationFormat>On-screen Show (4:3)</PresentationFormat>
  <Paragraphs>54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Paper</vt:lpstr>
      <vt:lpstr>TRAITS </vt:lpstr>
      <vt:lpstr>TRAITS : What are they good for?</vt:lpstr>
      <vt:lpstr>CHROMOSOMES</vt:lpstr>
      <vt:lpstr>THE X and THE Y</vt:lpstr>
      <vt:lpstr>The GENES</vt:lpstr>
      <vt:lpstr>GENES to TRAITS</vt:lpstr>
      <vt:lpstr>FINGERPRINTING</vt:lpstr>
      <vt:lpstr>WHAT DO YOU GET?</vt:lpstr>
      <vt:lpstr>MORE UNIQUE TRAITS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TRAITS </dc:title>
  <dc:creator>RMullins</dc:creator>
  <cp:lastModifiedBy>RMullins</cp:lastModifiedBy>
  <cp:revision>5</cp:revision>
  <dcterms:created xsi:type="dcterms:W3CDTF">2009-03-06T02:26:23Z</dcterms:created>
  <dcterms:modified xsi:type="dcterms:W3CDTF">2009-03-06T03:44:15Z</dcterms:modified>
</cp:coreProperties>
</file>