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0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2" autoAdjust="0"/>
    <p:restoredTop sz="93309" autoAdjust="0"/>
  </p:normalViewPr>
  <p:slideViewPr>
    <p:cSldViewPr>
      <p:cViewPr>
        <p:scale>
          <a:sx n="70" d="100"/>
          <a:sy n="70" d="100"/>
        </p:scale>
        <p:origin x="-116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8EBDF-4FB2-4E28-8781-CD8BCC66ACA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AB9B4-0E6B-4717-A321-A1BF8A9B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1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4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4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1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2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4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3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0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ljohnson\AppData\Local\Microsoft\Windows\Temporary Internet Files\Content.Outlook\8EZ5XIZ0\photo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" b="76"/>
          <a:stretch/>
        </p:blipFill>
        <p:spPr bwMode="auto">
          <a:xfrm rot="5400000">
            <a:off x="5819945" y="1244491"/>
            <a:ext cx="4131567" cy="183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4</a:t>
            </a:r>
            <a:r>
              <a:rPr lang="en-US" dirty="0" smtClean="0"/>
              <a:t>. Percentages of Cells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53851" y="6180892"/>
            <a:ext cx="109014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4" action="ppaction://hlinksldjump"/>
              </a:rPr>
              <a:t>Return to </a:t>
            </a:r>
          </a:p>
          <a:p>
            <a:pPr algn="ctr"/>
            <a:r>
              <a:rPr lang="en-US" dirty="0">
                <a:hlinkClick r:id="rId4" action="ppaction://hlinksldjump"/>
              </a:rPr>
              <a:t>Toolkit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" y="1872258"/>
            <a:ext cx="66675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Font typeface="+mj-lt"/>
              <a:buAutoNum type="alphaUcPeriod"/>
            </a:pPr>
            <a:r>
              <a:rPr lang="en-US" sz="2400" dirty="0"/>
              <a:t>Open </a:t>
            </a:r>
            <a:r>
              <a:rPr lang="en-US" sz="2400" dirty="0" smtClean="0"/>
              <a:t>the healthy blood image, </a:t>
            </a:r>
            <a:r>
              <a:rPr lang="en-US" sz="2400" dirty="0"/>
              <a:t>and set the </a:t>
            </a:r>
            <a:r>
              <a:rPr lang="en-US" sz="2400" dirty="0" smtClean="0"/>
              <a:t>magnification </a:t>
            </a:r>
            <a:r>
              <a:rPr lang="en-US" sz="2400" dirty="0"/>
              <a:t>to 80x. </a:t>
            </a:r>
          </a:p>
          <a:p>
            <a:pPr marL="457200" indent="-457200">
              <a:spcAft>
                <a:spcPts val="800"/>
              </a:spcAft>
              <a:buFont typeface="+mj-lt"/>
              <a:buAutoNum type="alphaUcPeriod"/>
            </a:pPr>
            <a:r>
              <a:rPr lang="en-US" sz="2400" dirty="0" smtClean="0"/>
              <a:t>Pick at least 50 random white blood cells and classify which type it is based on images below.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 smtClean="0"/>
              <a:t>Calculate the percentage of each WBC type found in the sample.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Note, some WBC types are rare and you might not </a:t>
            </a:r>
          </a:p>
          <a:p>
            <a:pPr>
              <a:spcAft>
                <a:spcPts val="800"/>
              </a:spcAft>
            </a:pPr>
            <a:r>
              <a:rPr lang="en-US" sz="2000" dirty="0"/>
              <a:t>	</a:t>
            </a:r>
            <a:r>
              <a:rPr lang="en-US" sz="2000" dirty="0" smtClean="0"/>
              <a:t>find any of them (e.g., basophils).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90552" y="998537"/>
            <a:ext cx="1240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Neutrophil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910691" y="2667000"/>
            <a:ext cx="1395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Lymphocyte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6828118" y="3581400"/>
            <a:ext cx="8217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200" dirty="0"/>
              <a:t>Monocyte</a:t>
            </a:r>
          </a:p>
        </p:txBody>
      </p:sp>
      <p:sp>
        <p:nvSpPr>
          <p:cNvPr id="9" name="Rectangle 8"/>
          <p:cNvSpPr/>
          <p:nvPr/>
        </p:nvSpPr>
        <p:spPr>
          <a:xfrm>
            <a:off x="6394615" y="1399401"/>
            <a:ext cx="8279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Eosinophil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0488" y="2025303"/>
            <a:ext cx="7152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Basophil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401320" y="4847543"/>
            <a:ext cx="2447280" cy="180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02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923393" y="762000"/>
            <a:ext cx="4049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Number of Cells in Healthy Blood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409700" y="2260629"/>
            <a:ext cx="662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6327" y="1917729"/>
            <a:ext cx="139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Lymphocyte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44747" y="1930429"/>
            <a:ext cx="124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Neutrophil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51477" y="1924953"/>
            <a:ext cx="124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Eosinophil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885023" y="1930429"/>
            <a:ext cx="0" cy="26659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91435" y="1909831"/>
            <a:ext cx="0" cy="26659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00628" y="1917729"/>
            <a:ext cx="124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Monocyte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28317" y="1936621"/>
            <a:ext cx="0" cy="26659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91753" y="1951553"/>
            <a:ext cx="0" cy="26659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31340" y="1924953"/>
            <a:ext cx="1055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Basophil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09700" y="1917729"/>
            <a:ext cx="6620481" cy="24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6096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4. Percentages of Cells Example Data</a:t>
            </a:r>
            <a:endParaRPr lang="en-US" dirty="0"/>
          </a:p>
        </p:txBody>
      </p:sp>
      <p:sp>
        <p:nvSpPr>
          <p:cNvPr id="33" name="Equal 32"/>
          <p:cNvSpPr/>
          <p:nvPr/>
        </p:nvSpPr>
        <p:spPr>
          <a:xfrm rot="5400000">
            <a:off x="5996337" y="2370061"/>
            <a:ext cx="350555" cy="432326"/>
          </a:xfrm>
          <a:prstGeom prst="mathEqual">
            <a:avLst>
              <a:gd name="adj1" fmla="val 8832"/>
              <a:gd name="adj2" fmla="val 117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312976" y="4335773"/>
            <a:ext cx="432326" cy="350556"/>
            <a:chOff x="7205591" y="3066008"/>
            <a:chExt cx="432326" cy="350556"/>
          </a:xfrm>
        </p:grpSpPr>
        <p:sp>
          <p:nvSpPr>
            <p:cNvPr id="34" name="Equal 33"/>
            <p:cNvSpPr/>
            <p:nvPr/>
          </p:nvSpPr>
          <p:spPr>
            <a:xfrm rot="5400000">
              <a:off x="7246476" y="3025123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1753" y="3066008"/>
              <a:ext cx="216164" cy="350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463929" y="2408159"/>
            <a:ext cx="648488" cy="353345"/>
            <a:chOff x="4463929" y="2738330"/>
            <a:chExt cx="648488" cy="353345"/>
          </a:xfrm>
        </p:grpSpPr>
        <p:sp>
          <p:nvSpPr>
            <p:cNvPr id="32" name="Equal 31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Equal 34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329869" y="2805288"/>
            <a:ext cx="432326" cy="350556"/>
            <a:chOff x="7205591" y="3066008"/>
            <a:chExt cx="432326" cy="350556"/>
          </a:xfrm>
        </p:grpSpPr>
        <p:sp>
          <p:nvSpPr>
            <p:cNvPr id="46" name="Equal 45"/>
            <p:cNvSpPr/>
            <p:nvPr/>
          </p:nvSpPr>
          <p:spPr>
            <a:xfrm rot="5400000">
              <a:off x="7246476" y="3025123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421753" y="3066008"/>
              <a:ext cx="216164" cy="350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202341" y="2423379"/>
            <a:ext cx="648488" cy="353345"/>
            <a:chOff x="4463929" y="2738330"/>
            <a:chExt cx="648488" cy="353345"/>
          </a:xfrm>
        </p:grpSpPr>
        <p:sp>
          <p:nvSpPr>
            <p:cNvPr id="50" name="Equal 49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Equal 50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Equal 52"/>
          <p:cNvSpPr/>
          <p:nvPr/>
        </p:nvSpPr>
        <p:spPr>
          <a:xfrm rot="5400000">
            <a:off x="3174000" y="2764404"/>
            <a:ext cx="350555" cy="432326"/>
          </a:xfrm>
          <a:prstGeom prst="mathEqual">
            <a:avLst>
              <a:gd name="adj1" fmla="val 8832"/>
              <a:gd name="adj2" fmla="val 117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409700" y="2426169"/>
            <a:ext cx="648488" cy="353345"/>
            <a:chOff x="4463929" y="2738330"/>
            <a:chExt cx="648488" cy="353345"/>
          </a:xfrm>
        </p:grpSpPr>
        <p:sp>
          <p:nvSpPr>
            <p:cNvPr id="55" name="Equal 54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Equal 55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454018" y="2916978"/>
            <a:ext cx="648488" cy="353345"/>
            <a:chOff x="4463929" y="2738330"/>
            <a:chExt cx="648488" cy="353345"/>
          </a:xfrm>
        </p:grpSpPr>
        <p:sp>
          <p:nvSpPr>
            <p:cNvPr id="59" name="Equal 58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Equal 59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1492912" y="3403629"/>
            <a:ext cx="648488" cy="353345"/>
            <a:chOff x="4463929" y="2738330"/>
            <a:chExt cx="648488" cy="353345"/>
          </a:xfrm>
        </p:grpSpPr>
        <p:sp>
          <p:nvSpPr>
            <p:cNvPr id="63" name="Equal 62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Equal 63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103030" y="3048470"/>
            <a:ext cx="648488" cy="353345"/>
            <a:chOff x="4463929" y="2738330"/>
            <a:chExt cx="648488" cy="353345"/>
          </a:xfrm>
        </p:grpSpPr>
        <p:sp>
          <p:nvSpPr>
            <p:cNvPr id="67" name="Equal 66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Equal 67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2071412" y="2529847"/>
            <a:ext cx="648488" cy="353345"/>
            <a:chOff x="4463929" y="2738330"/>
            <a:chExt cx="648488" cy="353345"/>
          </a:xfrm>
        </p:grpSpPr>
        <p:sp>
          <p:nvSpPr>
            <p:cNvPr id="71" name="Equal 70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Equal 71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2096815" y="3525317"/>
            <a:ext cx="648488" cy="353345"/>
            <a:chOff x="4463929" y="2738330"/>
            <a:chExt cx="648488" cy="353345"/>
          </a:xfrm>
        </p:grpSpPr>
        <p:sp>
          <p:nvSpPr>
            <p:cNvPr id="75" name="Equal 74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Equal 75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1500712" y="3878663"/>
            <a:ext cx="648488" cy="353345"/>
            <a:chOff x="4463929" y="2738330"/>
            <a:chExt cx="648488" cy="353345"/>
          </a:xfrm>
        </p:grpSpPr>
        <p:sp>
          <p:nvSpPr>
            <p:cNvPr id="79" name="Equal 78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Equal 79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2135709" y="3927920"/>
            <a:ext cx="648488" cy="353345"/>
            <a:chOff x="4463929" y="2738330"/>
            <a:chExt cx="648488" cy="353345"/>
          </a:xfrm>
        </p:grpSpPr>
        <p:sp>
          <p:nvSpPr>
            <p:cNvPr id="83" name="Equal 82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Equal 83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499653" y="4345684"/>
            <a:ext cx="648488" cy="353345"/>
            <a:chOff x="4463929" y="2738330"/>
            <a:chExt cx="648488" cy="353345"/>
          </a:xfrm>
        </p:grpSpPr>
        <p:sp>
          <p:nvSpPr>
            <p:cNvPr id="87" name="Equal 86"/>
            <p:cNvSpPr/>
            <p:nvPr/>
          </p:nvSpPr>
          <p:spPr>
            <a:xfrm rot="5400000">
              <a:off x="4504814" y="269744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Equal 87"/>
            <p:cNvSpPr/>
            <p:nvPr/>
          </p:nvSpPr>
          <p:spPr>
            <a:xfrm rot="5400000">
              <a:off x="4720976" y="2700235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4502823" y="2787587"/>
              <a:ext cx="609594" cy="249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7357991" y="2499846"/>
            <a:ext cx="432326" cy="350556"/>
            <a:chOff x="7205591" y="3066008"/>
            <a:chExt cx="432326" cy="350556"/>
          </a:xfrm>
        </p:grpSpPr>
        <p:sp>
          <p:nvSpPr>
            <p:cNvPr id="91" name="Equal 90"/>
            <p:cNvSpPr/>
            <p:nvPr/>
          </p:nvSpPr>
          <p:spPr>
            <a:xfrm rot="5400000">
              <a:off x="7246476" y="3025123"/>
              <a:ext cx="350555" cy="432326"/>
            </a:xfrm>
            <a:prstGeom prst="mathEqual">
              <a:avLst>
                <a:gd name="adj1" fmla="val 8832"/>
                <a:gd name="adj2" fmla="val 1176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421753" y="3066008"/>
              <a:ext cx="216164" cy="350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304800" y="4741237"/>
            <a:ext cx="119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Counted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386395" y="5080029"/>
            <a:ext cx="119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386395" y="5568125"/>
            <a:ext cx="1145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613162" y="5096143"/>
            <a:ext cx="306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46 + 8 + 6 + 2 + 1 = </a:t>
            </a:r>
            <a:r>
              <a:rPr lang="en-US" b="1" dirty="0" smtClean="0"/>
              <a:t>63</a:t>
            </a:r>
            <a:endParaRPr lang="en-US" b="1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1295400" y="5461029"/>
            <a:ext cx="1227824" cy="625752"/>
            <a:chOff x="1581247" y="5826542"/>
            <a:chExt cx="1227824" cy="625752"/>
          </a:xfrm>
        </p:grpSpPr>
        <p:grpSp>
          <p:nvGrpSpPr>
            <p:cNvPr id="113" name="Group 112"/>
            <p:cNvGrpSpPr/>
            <p:nvPr/>
          </p:nvGrpSpPr>
          <p:grpSpPr>
            <a:xfrm>
              <a:off x="1581247" y="5826542"/>
              <a:ext cx="954109" cy="625752"/>
              <a:chOff x="1581247" y="6043774"/>
              <a:chExt cx="954109" cy="625752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1581247" y="6300194"/>
                <a:ext cx="556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63</a:t>
                </a:r>
                <a:endParaRPr lang="en-US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11769" y="6043774"/>
                <a:ext cx="923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46</a:t>
                </a:r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1625861" y="6377764"/>
                <a:ext cx="2993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TextBox 117"/>
            <p:cNvSpPr txBox="1"/>
            <p:nvPr/>
          </p:nvSpPr>
          <p:spPr>
            <a:xfrm>
              <a:off x="1894671" y="593939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971800" y="5819011"/>
            <a:ext cx="1272078" cy="632618"/>
            <a:chOff x="3106948" y="5819676"/>
            <a:chExt cx="1272078" cy="632618"/>
          </a:xfrm>
        </p:grpSpPr>
        <p:grpSp>
          <p:nvGrpSpPr>
            <p:cNvPr id="114" name="Group 113"/>
            <p:cNvGrpSpPr/>
            <p:nvPr/>
          </p:nvGrpSpPr>
          <p:grpSpPr>
            <a:xfrm>
              <a:off x="3106948" y="5819676"/>
              <a:ext cx="822756" cy="632618"/>
              <a:chOff x="3106948" y="6036908"/>
              <a:chExt cx="822756" cy="632618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3146626" y="6036908"/>
                <a:ext cx="783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</a:t>
                </a: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3174489" y="6361556"/>
                <a:ext cx="2993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3106948" y="6300194"/>
                <a:ext cx="556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63</a:t>
                </a:r>
                <a:endParaRPr lang="en-US" dirty="0"/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3464626" y="5975866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343400" y="5308629"/>
            <a:ext cx="1254842" cy="638058"/>
            <a:chOff x="4555811" y="5819676"/>
            <a:chExt cx="1254842" cy="638058"/>
          </a:xfrm>
        </p:grpSpPr>
        <p:grpSp>
          <p:nvGrpSpPr>
            <p:cNvPr id="115" name="Group 114"/>
            <p:cNvGrpSpPr/>
            <p:nvPr/>
          </p:nvGrpSpPr>
          <p:grpSpPr>
            <a:xfrm>
              <a:off x="4555811" y="5819676"/>
              <a:ext cx="899732" cy="638058"/>
              <a:chOff x="4555811" y="6036908"/>
              <a:chExt cx="899732" cy="638058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4609238" y="6036908"/>
                <a:ext cx="8463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4623023" y="6358198"/>
                <a:ext cx="2993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4555811" y="6305634"/>
                <a:ext cx="556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63</a:t>
                </a:r>
                <a:endParaRPr lang="en-US" dirty="0"/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4896253" y="5934502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899814" y="5837133"/>
            <a:ext cx="1203465" cy="671356"/>
            <a:chOff x="5843015" y="5827874"/>
            <a:chExt cx="1203465" cy="671356"/>
          </a:xfrm>
        </p:grpSpPr>
        <p:grpSp>
          <p:nvGrpSpPr>
            <p:cNvPr id="116" name="Group 115"/>
            <p:cNvGrpSpPr/>
            <p:nvPr/>
          </p:nvGrpSpPr>
          <p:grpSpPr>
            <a:xfrm>
              <a:off x="5843015" y="5827874"/>
              <a:ext cx="783078" cy="671356"/>
              <a:chOff x="5843015" y="6045106"/>
              <a:chExt cx="783078" cy="671356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5843015" y="6045106"/>
                <a:ext cx="783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>
                <a:off x="5846551" y="6377764"/>
                <a:ext cx="2993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5843015" y="6347130"/>
                <a:ext cx="556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63</a:t>
                </a:r>
                <a:endParaRPr lang="en-US" dirty="0"/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6132080" y="5945232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239000" y="5232429"/>
            <a:ext cx="1214828" cy="681654"/>
            <a:chOff x="7129071" y="5791200"/>
            <a:chExt cx="1214828" cy="681654"/>
          </a:xfrm>
        </p:grpSpPr>
        <p:grpSp>
          <p:nvGrpSpPr>
            <p:cNvPr id="117" name="Group 116"/>
            <p:cNvGrpSpPr/>
            <p:nvPr/>
          </p:nvGrpSpPr>
          <p:grpSpPr>
            <a:xfrm>
              <a:off x="7129071" y="5791200"/>
              <a:ext cx="897629" cy="681654"/>
              <a:chOff x="7129071" y="6008432"/>
              <a:chExt cx="897629" cy="681654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7180395" y="6008432"/>
                <a:ext cx="8463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7183931" y="6358198"/>
                <a:ext cx="2993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/>
              <p:cNvSpPr txBox="1"/>
              <p:nvPr/>
            </p:nvSpPr>
            <p:spPr>
              <a:xfrm>
                <a:off x="7129071" y="6320754"/>
                <a:ext cx="556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63</a:t>
                </a:r>
                <a:endParaRPr lang="en-US" dirty="0"/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7429499" y="597414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367848" y="5594501"/>
            <a:ext cx="736600" cy="382541"/>
            <a:chOff x="2512060" y="6387920"/>
            <a:chExt cx="736600" cy="382541"/>
          </a:xfrm>
        </p:grpSpPr>
        <p:sp>
          <p:nvSpPr>
            <p:cNvPr id="129" name="TextBox 128"/>
            <p:cNvSpPr txBox="1"/>
            <p:nvPr/>
          </p:nvSpPr>
          <p:spPr>
            <a:xfrm>
              <a:off x="2512060" y="6393252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73%</a:t>
              </a:r>
              <a:endParaRPr lang="en-US" b="1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514600" y="6387920"/>
              <a:ext cx="533400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095628" y="5997072"/>
            <a:ext cx="736600" cy="382541"/>
            <a:chOff x="2512060" y="6387920"/>
            <a:chExt cx="736600" cy="382541"/>
          </a:xfrm>
        </p:grpSpPr>
        <p:sp>
          <p:nvSpPr>
            <p:cNvPr id="132" name="TextBox 131"/>
            <p:cNvSpPr txBox="1"/>
            <p:nvPr/>
          </p:nvSpPr>
          <p:spPr>
            <a:xfrm>
              <a:off x="2512060" y="6393252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12%</a:t>
              </a:r>
              <a:endParaRPr lang="en-US" b="1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14600" y="6387920"/>
              <a:ext cx="533400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427598" y="5462469"/>
            <a:ext cx="944433" cy="382541"/>
            <a:chOff x="2485466" y="6387920"/>
            <a:chExt cx="1401633" cy="382541"/>
          </a:xfrm>
        </p:grpSpPr>
        <p:sp>
          <p:nvSpPr>
            <p:cNvPr id="135" name="TextBox 134"/>
            <p:cNvSpPr txBox="1"/>
            <p:nvPr/>
          </p:nvSpPr>
          <p:spPr>
            <a:xfrm>
              <a:off x="2485466" y="6393252"/>
              <a:ext cx="14016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0.09%</a:t>
              </a:r>
              <a:endParaRPr lang="en-US" b="1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514599" y="6387920"/>
              <a:ext cx="969475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913364" y="5972280"/>
            <a:ext cx="944433" cy="387228"/>
            <a:chOff x="2485466" y="6375356"/>
            <a:chExt cx="1401633" cy="387228"/>
          </a:xfrm>
        </p:grpSpPr>
        <p:sp>
          <p:nvSpPr>
            <p:cNvPr id="138" name="TextBox 137"/>
            <p:cNvSpPr txBox="1"/>
            <p:nvPr/>
          </p:nvSpPr>
          <p:spPr>
            <a:xfrm>
              <a:off x="2485466" y="6393252"/>
              <a:ext cx="14016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0.03%</a:t>
              </a:r>
              <a:endParaRPr lang="en-US" b="1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573758" y="6375356"/>
              <a:ext cx="1052789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8269786" y="5752667"/>
            <a:ext cx="944433" cy="382541"/>
            <a:chOff x="2485466" y="6387920"/>
            <a:chExt cx="1401633" cy="382541"/>
          </a:xfrm>
        </p:grpSpPr>
        <p:sp>
          <p:nvSpPr>
            <p:cNvPr id="141" name="TextBox 140"/>
            <p:cNvSpPr txBox="1"/>
            <p:nvPr/>
          </p:nvSpPr>
          <p:spPr>
            <a:xfrm>
              <a:off x="2485466" y="6393252"/>
              <a:ext cx="14016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0.01%</a:t>
              </a:r>
              <a:endParaRPr lang="en-US" b="1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514599" y="6387920"/>
              <a:ext cx="1042111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27" r="90856"/>
          <a:stretch/>
        </p:blipFill>
        <p:spPr bwMode="auto">
          <a:xfrm>
            <a:off x="1608825" y="1115319"/>
            <a:ext cx="732772" cy="65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00" t="6834" r="55" b="80997"/>
          <a:stretch/>
        </p:blipFill>
        <p:spPr bwMode="auto">
          <a:xfrm>
            <a:off x="5675974" y="1267595"/>
            <a:ext cx="711341" cy="58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00" r="34836" b="90091"/>
          <a:stretch/>
        </p:blipFill>
        <p:spPr bwMode="auto">
          <a:xfrm>
            <a:off x="3231985" y="1267595"/>
            <a:ext cx="594028" cy="505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410612" y="1152242"/>
            <a:ext cx="701804" cy="641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951481" y="1152242"/>
            <a:ext cx="764275" cy="641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1716873" y="4710697"/>
            <a:ext cx="6463051" cy="476017"/>
            <a:chOff x="1716873" y="5040868"/>
            <a:chExt cx="6463051" cy="476017"/>
          </a:xfrm>
        </p:grpSpPr>
        <p:sp>
          <p:nvSpPr>
            <p:cNvPr id="25" name="TextBox 24"/>
            <p:cNvSpPr txBox="1"/>
            <p:nvPr/>
          </p:nvSpPr>
          <p:spPr>
            <a:xfrm>
              <a:off x="1764993" y="5071408"/>
              <a:ext cx="923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46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62462" y="5064542"/>
              <a:ext cx="8463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6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96239" y="5110202"/>
              <a:ext cx="7830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33619" y="5117068"/>
              <a:ext cx="8463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16873" y="5040868"/>
              <a:ext cx="6086685" cy="476017"/>
              <a:chOff x="1716873" y="5040868"/>
              <a:chExt cx="6086685" cy="476017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288528" y="5040868"/>
                <a:ext cx="783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8</a:t>
                </a: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1716873" y="5065045"/>
                <a:ext cx="6086685" cy="451840"/>
                <a:chOff x="1708393" y="5065045"/>
                <a:chExt cx="6086685" cy="451840"/>
              </a:xfrm>
            </p:grpSpPr>
            <p:sp>
              <p:nvSpPr>
                <p:cNvPr id="143" name="Rectangle 142"/>
                <p:cNvSpPr/>
                <p:nvPr/>
              </p:nvSpPr>
              <p:spPr>
                <a:xfrm>
                  <a:off x="1708393" y="5067714"/>
                  <a:ext cx="533400" cy="38254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3202340" y="5065045"/>
                  <a:ext cx="533400" cy="38254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4652214" y="5078254"/>
                  <a:ext cx="533400" cy="38254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5895912" y="5134344"/>
                  <a:ext cx="533400" cy="38254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7261678" y="5117068"/>
                  <a:ext cx="533400" cy="38254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51" name="Rectangle 150"/>
          <p:cNvSpPr/>
          <p:nvPr/>
        </p:nvSpPr>
        <p:spPr>
          <a:xfrm>
            <a:off x="495299" y="6400801"/>
            <a:ext cx="739139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Neutrophil</a:t>
            </a:r>
          </a:p>
        </p:txBody>
      </p:sp>
      <p:sp>
        <p:nvSpPr>
          <p:cNvPr id="2" name="Rectangle 1"/>
          <p:cNvSpPr/>
          <p:nvPr/>
        </p:nvSpPr>
        <p:spPr>
          <a:xfrm>
            <a:off x="657148" y="6400800"/>
            <a:ext cx="8486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Conclusion:  </a:t>
            </a:r>
            <a:r>
              <a:rPr lang="en-US" dirty="0" smtClean="0"/>
              <a:t>Neutrophils  are the most numerous white blood cell in blood.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1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154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Microscope Images Toolkit</dc:title>
  <dc:creator>Lab, L Johnson's</dc:creator>
  <cp:lastModifiedBy>Tech</cp:lastModifiedBy>
  <cp:revision>177</cp:revision>
  <dcterms:created xsi:type="dcterms:W3CDTF">2014-02-04T22:05:41Z</dcterms:created>
  <dcterms:modified xsi:type="dcterms:W3CDTF">2014-04-01T12:31:29Z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3678006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D5.1.5</vt:lpwstr>
  </property>
</Properties>
</file>