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74" r:id="rId4"/>
    <p:sldId id="258" r:id="rId5"/>
    <p:sldId id="259" r:id="rId6"/>
    <p:sldId id="263" r:id="rId7"/>
    <p:sldId id="264" r:id="rId8"/>
    <p:sldId id="260" r:id="rId9"/>
    <p:sldId id="261" r:id="rId10"/>
    <p:sldId id="262" r:id="rId11"/>
    <p:sldId id="267" r:id="rId12"/>
    <p:sldId id="268" r:id="rId13"/>
    <p:sldId id="275" r:id="rId14"/>
    <p:sldId id="269" r:id="rId15"/>
    <p:sldId id="270" r:id="rId16"/>
    <p:sldId id="271" r:id="rId17"/>
    <p:sldId id="266" r:id="rId18"/>
    <p:sldId id="272" r:id="rId19"/>
    <p:sldId id="273" r:id="rId20"/>
    <p:sldId id="285" r:id="rId21"/>
    <p:sldId id="276" r:id="rId22"/>
    <p:sldId id="281" r:id="rId23"/>
    <p:sldId id="277" r:id="rId24"/>
    <p:sldId id="278" r:id="rId25"/>
    <p:sldId id="279" r:id="rId26"/>
    <p:sldId id="280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80E01-2C69-464C-8A8A-3A386AA08AF2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85C11-FB94-4E3A-AE8F-C498DE48F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1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them what these areas are called.</a:t>
            </a:r>
            <a:r>
              <a:rPr lang="en-US" baseline="0" dirty="0" smtClean="0"/>
              <a:t> Then the ‘Ligaments’ Title will come 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85C11-FB94-4E3A-AE8F-C498DE48FE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6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535C-DC32-4404-A386-AB8261797870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359C-5539-48CE-8302-315AAE933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4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535C-DC32-4404-A386-AB8261797870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359C-5539-48CE-8302-315AAE933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6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535C-DC32-4404-A386-AB8261797870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359C-5539-48CE-8302-315AAE933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9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535C-DC32-4404-A386-AB8261797870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359C-5539-48CE-8302-315AAE933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4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535C-DC32-4404-A386-AB8261797870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359C-5539-48CE-8302-315AAE933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8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535C-DC32-4404-A386-AB8261797870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359C-5539-48CE-8302-315AAE933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0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535C-DC32-4404-A386-AB8261797870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359C-5539-48CE-8302-315AAE933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0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535C-DC32-4404-A386-AB8261797870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359C-5539-48CE-8302-315AAE933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2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535C-DC32-4404-A386-AB8261797870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359C-5539-48CE-8302-315AAE933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1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535C-DC32-4404-A386-AB8261797870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359C-5539-48CE-8302-315AAE933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9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535C-DC32-4404-A386-AB8261797870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359C-5539-48CE-8302-315AAE933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100000"/>
              </a:schemeClr>
            </a:gs>
            <a:gs pos="3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C535C-DC32-4404-A386-AB8261797870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8359C-5539-48CE-8302-315AAE933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2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82" y="0"/>
            <a:ext cx="4668835" cy="6857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685800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Skeletal System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356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Bones </a:t>
            </a:r>
            <a:r>
              <a:rPr lang="en-US" dirty="0"/>
              <a:t>which, from </a:t>
            </a:r>
            <a:r>
              <a:rPr lang="en-US" dirty="0" smtClean="0"/>
              <a:t>their </a:t>
            </a:r>
            <a:r>
              <a:rPr lang="en-US" dirty="0"/>
              <a:t>peculiar form, cannot be grouped/defined like the other types of </a:t>
            </a:r>
            <a:r>
              <a:rPr lang="en-US" dirty="0" smtClean="0"/>
              <a:t>bones</a:t>
            </a:r>
          </a:p>
          <a:p>
            <a:r>
              <a:rPr lang="en-US" dirty="0" smtClean="0"/>
              <a:t>Protect nervous tissue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381000"/>
            <a:ext cx="3411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7780" cmpd="sng">
                  <a:solidFill>
                    <a:srgbClr val="FFFFFF"/>
                  </a:solidFill>
                  <a:prstDash val="sysDot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r>
              <a:rPr lang="en-US" sz="5400" b="1" i="1" spc="2000" dirty="0" smtClean="0">
                <a:ln w="17780" cmpd="sng">
                  <a:solidFill>
                    <a:srgbClr val="FFFFFF"/>
                  </a:solidFill>
                  <a:prstDash val="sysDot"/>
                  <a:miter lim="800000"/>
                </a:ln>
                <a:solidFill>
                  <a:schemeClr val="tx2"/>
                </a:solidFill>
                <a:effectLst>
                  <a:glow rad="431800">
                    <a:schemeClr val="accent1">
                      <a:alpha val="40000"/>
                    </a:schemeClr>
                  </a:glow>
                  <a:outerShdw blurRad="673100" algn="tl" rotWithShape="0">
                    <a:srgbClr val="000000"/>
                  </a:outerShdw>
                  <a:reflection endPos="65000" dist="50800" dir="5400000" sy="-100000" algn="bl" rotWithShape="0"/>
                </a:effectLst>
              </a:rPr>
              <a:t>r</a:t>
            </a:r>
            <a:r>
              <a:rPr lang="en-US" sz="5400" b="1" i="1" spc="2000" dirty="0" smtClean="0">
                <a:ln w="17780" cmpd="sng">
                  <a:solidFill>
                    <a:srgbClr val="FFFFFF"/>
                  </a:solidFill>
                  <a:prstDash val="sysDot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</a:t>
            </a:r>
            <a:r>
              <a:rPr lang="en-US" sz="5400" b="1" i="1" spc="-500" dirty="0" smtClean="0">
                <a:ln w="17780" cmpd="sng">
                  <a:solidFill>
                    <a:srgbClr val="FFFFFF"/>
                  </a:solidFill>
                  <a:prstDash val="sysDot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r>
              <a:rPr lang="en-US" sz="5400" b="1" i="1" spc="-500" dirty="0" smtClean="0">
                <a:ln w="17780" cap="sq" cmpd="dbl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ysDot"/>
                  <a:bevel/>
                </a:ln>
                <a:solidFill>
                  <a:schemeClr val="tx2"/>
                </a:solidFill>
                <a:effectLst>
                  <a:glow>
                    <a:schemeClr val="accent1">
                      <a:alpha val="58000"/>
                    </a:schemeClr>
                  </a:glow>
                  <a:outerShdw blurRad="304800" dist="635000" dir="10980000" algn="tl" rotWithShape="0">
                    <a:srgbClr val="000000"/>
                  </a:outerShdw>
                </a:effectLst>
              </a:rPr>
              <a:t>g</a:t>
            </a:r>
            <a:r>
              <a:rPr lang="en-US" sz="5400" b="1" i="1" spc="-500" dirty="0" smtClean="0">
                <a:ln w="17780" cmpd="sng">
                  <a:solidFill>
                    <a:srgbClr val="FFFFFF"/>
                  </a:solidFill>
                  <a:prstDash val="sysDot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</a:t>
            </a:r>
            <a:r>
              <a:rPr lang="en-US" sz="5400" b="1" i="1" spc="1000" dirty="0" smtClean="0">
                <a:ln w="17780" cmpd="sng">
                  <a:solidFill>
                    <a:srgbClr val="FFFFFF"/>
                  </a:solidFill>
                  <a:prstDash val="sysDot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</a:t>
            </a:r>
            <a:r>
              <a:rPr lang="en-US" sz="5400" b="1" i="1" spc="1000" dirty="0" smtClean="0">
                <a:ln w="17780" cmpd="sng">
                  <a:solidFill>
                    <a:srgbClr val="FFFFFF"/>
                  </a:solidFill>
                  <a:prstDash val="sysDot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  <a:reflection blurRad="101600" dir="5400000" sy="-100000" algn="bl" rotWithShape="0"/>
                </a:effectLst>
              </a:rPr>
              <a:t>ar</a:t>
            </a:r>
            <a:endParaRPr lang="en-US" sz="5400" b="1" cap="none" spc="0" dirty="0">
              <a:ln w="17780" cmpd="sng">
                <a:solidFill>
                  <a:srgbClr val="FFFFFF">
                    <a:alpha val="0"/>
                  </a:srgbClr>
                </a:solidFill>
                <a:prstDash val="solid"/>
                <a:miter lim="800000"/>
              </a:ln>
              <a:solidFill>
                <a:schemeClr val="tx2">
                  <a:alpha val="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400" y="381000"/>
            <a:ext cx="193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Bones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http://www.leckchiro.co.uk/images/SpineImage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07000" y="2921000"/>
            <a:ext cx="3149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35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C 0.07708 0.00834 0.14132 0.08195 0.17535 0.19121 L 0.25243 0.4456 C 0.26944 0.50023 0.29618 0.52755 0.32969 0.52755 C 0.37708 0.52755 0.41736 0.45394 0.42101 0.34468 C 0.41736 0.25417 0.37708 0.17222 0.32969 0.17222 C 0.29618 0.17222 0.26944 0.2081 0.25243 0.25417 L 0.17535 0.50857 C 0.14132 0.61783 0.07708 0.68935 2.77778E-7 0.7 C -0.07708 0.68935 -0.14132 0.61783 -0.17535 0.50857 L -0.25243 0.25417 C -0.26962 0.2081 -0.29635 0.17222 -0.32986 0.17222 C -0.37726 0.17222 -0.41753 0.25417 -0.42066 0.34468 C -0.41753 0.45394 -0.37726 0.52755 -0.32986 0.52755 C -0.29635 0.52755 -0.26962 0.50023 -0.25243 0.4456 L -0.17535 0.19121 C -0.14132 0.08195 -0.07708 0.00834 2.77778E-7 -2.22222E-6 Z " pathEditMode="relative" rAng="0" ptsTypes="fFffffFffFffffFff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 in locations where a tendon passes over a joint, such as the hand, knee, and foot. </a:t>
            </a:r>
            <a:endParaRPr lang="en-US" dirty="0" smtClean="0"/>
          </a:p>
          <a:p>
            <a:r>
              <a:rPr lang="en-US" dirty="0" smtClean="0"/>
              <a:t>Functionally</a:t>
            </a:r>
            <a:r>
              <a:rPr lang="en-US" dirty="0"/>
              <a:t>, they act to protect the tendon and to increase its mechanical </a:t>
            </a:r>
            <a:r>
              <a:rPr lang="en-US" dirty="0" smtClean="0"/>
              <a:t>effect.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1600" y="381000"/>
            <a:ext cx="193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Bones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1" y="396240"/>
            <a:ext cx="2953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Sesamoid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569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396240"/>
            <a:ext cx="2953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Sesamoid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381000"/>
            <a:ext cx="193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Bones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http://media.summitmedicalgroup.com/media/db/relayhealth-images/jumpersk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93" y="1143000"/>
            <a:ext cx="4349098" cy="56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429000" y="2667000"/>
            <a:ext cx="580874" cy="533400"/>
          </a:xfrm>
          <a:prstGeom prst="ellips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00726" y="4419600"/>
            <a:ext cx="580874" cy="533400"/>
          </a:xfrm>
          <a:prstGeom prst="ellips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7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Bones have two inside parts: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Compact bone</a:t>
            </a:r>
          </a:p>
          <a:p>
            <a:endParaRPr lang="en-US" dirty="0" smtClean="0"/>
          </a:p>
          <a:p>
            <a:r>
              <a:rPr lang="en-US" dirty="0" smtClean="0"/>
              <a:t>Cancellous, or spongy, bone</a:t>
            </a:r>
          </a:p>
          <a:p>
            <a:pPr marL="457200" lvl="1" indent="0">
              <a:buNone/>
            </a:pPr>
            <a:r>
              <a:rPr lang="en-US" dirty="0" smtClean="0"/>
              <a:t>So named because of its </a:t>
            </a:r>
          </a:p>
          <a:p>
            <a:pPr marL="457200" lvl="1" indent="0">
              <a:buNone/>
            </a:pPr>
            <a:r>
              <a:rPr lang="en-US" dirty="0"/>
              <a:t>h</a:t>
            </a:r>
            <a:r>
              <a:rPr lang="en-US" dirty="0" smtClean="0"/>
              <a:t>oley </a:t>
            </a:r>
            <a:r>
              <a:rPr lang="en-US" dirty="0" smtClean="0"/>
              <a:t>appearance.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810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Bones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9"/>
          <a:stretch/>
        </p:blipFill>
        <p:spPr>
          <a:xfrm>
            <a:off x="5552674" y="1828800"/>
            <a:ext cx="3591326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9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Types of tissue that form bones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Compact </a:t>
            </a:r>
            <a:r>
              <a:rPr lang="en-US" u="sng" dirty="0"/>
              <a:t>bone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Supports </a:t>
            </a:r>
            <a:r>
              <a:rPr lang="en-US" dirty="0"/>
              <a:t>the whole </a:t>
            </a:r>
            <a:r>
              <a:rPr lang="en-US" dirty="0" smtClean="0"/>
              <a:t>body </a:t>
            </a:r>
          </a:p>
          <a:p>
            <a:pPr lvl="1"/>
            <a:r>
              <a:rPr lang="en-US" dirty="0" smtClean="0"/>
              <a:t>Protects organs 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levers for </a:t>
            </a:r>
            <a:r>
              <a:rPr lang="en-US" dirty="0" smtClean="0"/>
              <a:t>movement </a:t>
            </a:r>
          </a:p>
          <a:p>
            <a:pPr lvl="1"/>
            <a:r>
              <a:rPr lang="en-US" dirty="0" smtClean="0"/>
              <a:t>Stores and </a:t>
            </a:r>
            <a:r>
              <a:rPr lang="en-US" dirty="0"/>
              <a:t>releases chemical </a:t>
            </a:r>
            <a:r>
              <a:rPr lang="en-US" dirty="0" smtClean="0"/>
              <a:t>elements (calcium)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ense</a:t>
            </a:r>
            <a:r>
              <a:rPr lang="en-US" dirty="0"/>
              <a:t>, smooth and very </a:t>
            </a:r>
            <a:r>
              <a:rPr lang="en-US" dirty="0" smtClean="0"/>
              <a:t>strong</a:t>
            </a:r>
          </a:p>
          <a:p>
            <a:pPr lvl="1"/>
            <a:r>
              <a:rPr lang="en-US" dirty="0" smtClean="0"/>
              <a:t>Contains living </a:t>
            </a:r>
            <a:r>
              <a:rPr lang="en-US" dirty="0"/>
              <a:t>cells which help make repairs if a bone is injured or broken.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5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Cancellous/spongy </a:t>
            </a:r>
            <a:r>
              <a:rPr lang="en-US" u="sng" dirty="0"/>
              <a:t>bone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ypically </a:t>
            </a:r>
            <a:r>
              <a:rPr lang="en-US" dirty="0"/>
              <a:t>occurs at the ends of long bones, proximal to joints and within the interior of </a:t>
            </a:r>
            <a:r>
              <a:rPr lang="en-US" dirty="0" smtClean="0"/>
              <a:t>vertebrae</a:t>
            </a:r>
          </a:p>
          <a:p>
            <a:pPr lvl="1"/>
            <a:r>
              <a:rPr lang="en-US" dirty="0" smtClean="0"/>
              <a:t>Spongy </a:t>
            </a:r>
            <a:r>
              <a:rPr lang="en-US" dirty="0"/>
              <a:t>and light </a:t>
            </a:r>
            <a:r>
              <a:rPr lang="en-US" dirty="0" smtClean="0"/>
              <a:t>weight</a:t>
            </a:r>
          </a:p>
          <a:p>
            <a:pPr lvl="1"/>
            <a:r>
              <a:rPr lang="en-US" dirty="0" smtClean="0"/>
              <a:t>Also, like compact bone, contains </a:t>
            </a:r>
            <a:r>
              <a:rPr lang="en-US" dirty="0"/>
              <a:t>living cells which help make repairs if a bone is injured or broken.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810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Types of tissue that form bones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223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g.docstoccdn.com/thumb/orig/42121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41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019800" y="2743200"/>
            <a:ext cx="533400" cy="1219200"/>
            <a:chOff x="6019800" y="2743200"/>
            <a:chExt cx="533400" cy="1219200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6019800" y="2743200"/>
              <a:ext cx="5334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6553200" y="2743200"/>
              <a:ext cx="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5063051" y="3886200"/>
            <a:ext cx="29803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Cancellous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Bone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46600" y="2209800"/>
            <a:ext cx="1092200" cy="1143000"/>
            <a:chOff x="4546600" y="2209800"/>
            <a:chExt cx="1092200" cy="114300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546600" y="2209800"/>
              <a:ext cx="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546600" y="2209800"/>
              <a:ext cx="10922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2837730" y="1625025"/>
            <a:ext cx="26645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Compact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Bone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254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447800" y="2133600"/>
            <a:ext cx="6311392" cy="4733544"/>
            <a:chOff x="1447800" y="2133600"/>
            <a:chExt cx="6311392" cy="4733544"/>
          </a:xfrm>
        </p:grpSpPr>
        <p:pic>
          <p:nvPicPr>
            <p:cNvPr id="1026" name="Picture 2" descr="http://www.pudendalhope.info/sites/default/files/PelvisLigamentsFrontAboveMal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133600"/>
              <a:ext cx="6311392" cy="4733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781800" y="3505200"/>
              <a:ext cx="6096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91000" y="5257800"/>
              <a:ext cx="304800" cy="294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The tissue that connects bones to other bones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Ligaments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5705327" y="5562601"/>
            <a:ext cx="762000" cy="533400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64468" y="5464629"/>
            <a:ext cx="762000" cy="533400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08576" y="4800600"/>
            <a:ext cx="762000" cy="533400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33800" y="4687824"/>
            <a:ext cx="762000" cy="533400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51120" y="3505200"/>
            <a:ext cx="762000" cy="533400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52800" y="3488436"/>
            <a:ext cx="762000" cy="533400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89196" y="6096000"/>
            <a:ext cx="228600" cy="266700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7920479">
            <a:off x="4830999" y="5667980"/>
            <a:ext cx="762000" cy="126699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9351810">
            <a:off x="4898335" y="5541075"/>
            <a:ext cx="1590789" cy="249155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13103440">
            <a:off x="2731074" y="5541075"/>
            <a:ext cx="1590789" cy="249155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14434480">
            <a:off x="3591197" y="5568050"/>
            <a:ext cx="762000" cy="126699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4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4269"/>
            <a:ext cx="4876800" cy="53151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Joint: location where two or </a:t>
            </a:r>
            <a:r>
              <a:rPr lang="en-US" dirty="0"/>
              <a:t>more bones make </a:t>
            </a:r>
            <a:r>
              <a:rPr lang="en-US" dirty="0" smtClean="0"/>
              <a:t>contact.</a:t>
            </a:r>
          </a:p>
          <a:p>
            <a:r>
              <a:rPr lang="en-US" dirty="0" smtClean="0"/>
              <a:t>Joints allow </a:t>
            </a:r>
            <a:r>
              <a:rPr lang="en-US" dirty="0"/>
              <a:t>movement </a:t>
            </a:r>
            <a:r>
              <a:rPr lang="en-US" dirty="0" smtClean="0"/>
              <a:t>and provide </a:t>
            </a:r>
            <a:r>
              <a:rPr lang="en-US" dirty="0"/>
              <a:t>mechanical </a:t>
            </a:r>
            <a:r>
              <a:rPr lang="en-US" dirty="0" smtClean="0"/>
              <a:t>support.</a:t>
            </a:r>
          </a:p>
          <a:p>
            <a:r>
              <a:rPr lang="en-US" dirty="0" smtClean="0"/>
              <a:t>There is a cartilage cushion in between the bones to keep them from touching directly – which would hurt!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Joints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28800"/>
            <a:ext cx="3995261" cy="371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3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Joints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32552" y="1143000"/>
            <a:ext cx="5078895" cy="5647731"/>
            <a:chOff x="2032552" y="1143000"/>
            <a:chExt cx="5078895" cy="5647731"/>
          </a:xfrm>
        </p:grpSpPr>
        <p:grpSp>
          <p:nvGrpSpPr>
            <p:cNvPr id="7" name="Group 6"/>
            <p:cNvGrpSpPr/>
            <p:nvPr/>
          </p:nvGrpSpPr>
          <p:grpSpPr>
            <a:xfrm>
              <a:off x="2032552" y="1143000"/>
              <a:ext cx="5078895" cy="5647731"/>
              <a:chOff x="2032552" y="1143000"/>
              <a:chExt cx="5078895" cy="5647731"/>
            </a:xfrm>
          </p:grpSpPr>
          <p:pic>
            <p:nvPicPr>
              <p:cNvPr id="5122" name="Picture 2" descr="http://www.ck12.org/flx/show/image/user%3AdGVycnlyQHZhbGxleTI2Mi5vcmc./Bio-21-10-Movable_joints.png-201208151345060409074686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2552" y="1143000"/>
                <a:ext cx="5078895" cy="5647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3352800" y="1371600"/>
                <a:ext cx="24384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916229" y="1287860"/>
              <a:ext cx="331154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tx2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Examples of Joints</a:t>
              </a:r>
              <a:endPara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0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Protects our organs (brain, intestines, etc.)</a:t>
            </a:r>
          </a:p>
          <a:p>
            <a:r>
              <a:rPr lang="en-US" dirty="0" smtClean="0"/>
              <a:t>Provides a framework for the movement of our body through our muscles</a:t>
            </a:r>
          </a:p>
          <a:p>
            <a:r>
              <a:rPr lang="en-US" dirty="0" smtClean="0"/>
              <a:t>Stores minerals that our body needs to function properly</a:t>
            </a:r>
          </a:p>
          <a:p>
            <a:r>
              <a:rPr lang="en-US" dirty="0" smtClean="0"/>
              <a:t>Produces blood cells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Functions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410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Tendons: attach muscles to bone.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They are made out of a tough connective tissue and are capable of stretching to allow for movement.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381000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Tendons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28800"/>
            <a:ext cx="3051711" cy="36008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4112" y="1472720"/>
            <a:ext cx="9905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Muscle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07486" y="5429639"/>
            <a:ext cx="9905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Bone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04711" y="3629219"/>
            <a:ext cx="9524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Tendon</a:t>
            </a:r>
            <a:endParaRPr lang="en-US" b="1" dirty="0"/>
          </a:p>
        </p:txBody>
      </p:sp>
      <p:sp>
        <p:nvSpPr>
          <p:cNvPr id="9" name="Right Bracket 8"/>
          <p:cNvSpPr/>
          <p:nvPr/>
        </p:nvSpPr>
        <p:spPr>
          <a:xfrm>
            <a:off x="7772400" y="2667000"/>
            <a:ext cx="232311" cy="2286000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0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511778">
            <a:off x="-678989" y="2686936"/>
            <a:ext cx="105372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Activity!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54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511778">
            <a:off x="-678989" y="2686936"/>
            <a:ext cx="105372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Quick Review!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7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http://img.docstoccdn.com/thumb/orig/42121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41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71800" y="2168946"/>
            <a:ext cx="17968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Diaphysis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Left Brace 7"/>
          <p:cNvSpPr/>
          <p:nvPr/>
        </p:nvSpPr>
        <p:spPr>
          <a:xfrm rot="4167480">
            <a:off x="3973028" y="1351504"/>
            <a:ext cx="304800" cy="29583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4967204">
            <a:off x="2592064" y="4749558"/>
            <a:ext cx="228600" cy="838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4545825">
            <a:off x="6863312" y="2924190"/>
            <a:ext cx="228600" cy="838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65987" y="5221831"/>
            <a:ext cx="17567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Epiphysis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44638" y="3428436"/>
            <a:ext cx="17567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Epiphysis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486400" y="3047998"/>
            <a:ext cx="858238" cy="1447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953000" y="3276600"/>
            <a:ext cx="2286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202936" y="4387596"/>
            <a:ext cx="30251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Medullary cavity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05400" y="5194012"/>
            <a:ext cx="25047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Bone marrow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57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 animBg="1"/>
      <p:bldP spid="12" grpId="0"/>
      <p:bldP spid="13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g.docstoccdn.com/thumb/orig/42121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41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019800" y="2743200"/>
            <a:ext cx="533400" cy="1219200"/>
            <a:chOff x="6019800" y="2743200"/>
            <a:chExt cx="533400" cy="1219200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6019800" y="2743200"/>
              <a:ext cx="5334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6553200" y="2743200"/>
              <a:ext cx="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5063051" y="3886200"/>
            <a:ext cx="29803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Cancellous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Bone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46600" y="2209800"/>
            <a:ext cx="1092200" cy="1143000"/>
            <a:chOff x="4546600" y="2209800"/>
            <a:chExt cx="1092200" cy="114300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546600" y="2209800"/>
              <a:ext cx="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546600" y="2209800"/>
              <a:ext cx="10922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2837730" y="1625025"/>
            <a:ext cx="26645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Compact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Bone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224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447800" y="2133600"/>
            <a:ext cx="6311392" cy="4733544"/>
            <a:chOff x="1447800" y="2133600"/>
            <a:chExt cx="6311392" cy="4733544"/>
          </a:xfrm>
        </p:grpSpPr>
        <p:pic>
          <p:nvPicPr>
            <p:cNvPr id="1026" name="Picture 2" descr="http://www.pudendalhope.info/sites/default/files/PelvisLigamentsFrontAboveMal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133600"/>
              <a:ext cx="6311392" cy="4733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781800" y="3505200"/>
              <a:ext cx="6096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91000" y="5257800"/>
              <a:ext cx="304800" cy="294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457200" y="381000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Ligaments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5705327" y="5562601"/>
            <a:ext cx="762000" cy="533400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64468" y="5464629"/>
            <a:ext cx="762000" cy="533400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08576" y="4800600"/>
            <a:ext cx="762000" cy="533400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33800" y="4687824"/>
            <a:ext cx="762000" cy="533400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51120" y="3505200"/>
            <a:ext cx="762000" cy="533400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52800" y="3488436"/>
            <a:ext cx="762000" cy="533400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89196" y="6096000"/>
            <a:ext cx="228600" cy="266700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7920479">
            <a:off x="4830999" y="5667980"/>
            <a:ext cx="762000" cy="126699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9351810">
            <a:off x="4898335" y="5541075"/>
            <a:ext cx="1590789" cy="249155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13103440">
            <a:off x="2731074" y="5541075"/>
            <a:ext cx="1590789" cy="249155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14434480">
            <a:off x="3591197" y="5568050"/>
            <a:ext cx="762000" cy="126699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5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Joints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32552" y="1143000"/>
            <a:ext cx="5078895" cy="5647731"/>
            <a:chOff x="2032552" y="1143000"/>
            <a:chExt cx="5078895" cy="5647731"/>
          </a:xfrm>
        </p:grpSpPr>
        <p:pic>
          <p:nvPicPr>
            <p:cNvPr id="5122" name="Picture 2" descr="http://www.ck12.org/flx/show/image/user%3AdGVycnlyQHZhbGxleTI2Mi5vcmc./Bio-21-10-Movable_joints.png-20120815134506040907468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552" y="1143000"/>
              <a:ext cx="5078895" cy="5647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352800" y="1371600"/>
              <a:ext cx="2438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659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4114800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Sections</a:t>
            </a:r>
            <a:r>
              <a:rPr lang="en-US" dirty="0"/>
              <a:t>: 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Skull</a:t>
            </a:r>
          </a:p>
          <a:p>
            <a:pPr marL="457200" lvl="1" indent="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Spine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  (vertebral column)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R</a:t>
            </a:r>
            <a:r>
              <a:rPr lang="en-US" b="1" dirty="0" smtClean="0">
                <a:solidFill>
                  <a:srgbClr val="002060"/>
                </a:solidFill>
              </a:rPr>
              <a:t>ibcage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52400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Axial Skeleton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19502"/>
            <a:ext cx="3611247" cy="5176722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6705796" y="2352590"/>
            <a:ext cx="467019" cy="2633748"/>
          </a:xfrm>
          <a:custGeom>
            <a:avLst/>
            <a:gdLst>
              <a:gd name="connsiteX0" fmla="*/ 404617 w 467019"/>
              <a:gd name="connsiteY0" fmla="*/ 14373 h 2633748"/>
              <a:gd name="connsiteX1" fmla="*/ 347467 w 467019"/>
              <a:gd name="connsiteY1" fmla="*/ 9610 h 2633748"/>
              <a:gd name="connsiteX2" fmla="*/ 314129 w 467019"/>
              <a:gd name="connsiteY2" fmla="*/ 14373 h 2633748"/>
              <a:gd name="connsiteX3" fmla="*/ 171254 w 467019"/>
              <a:gd name="connsiteY3" fmla="*/ 9610 h 2633748"/>
              <a:gd name="connsiteX4" fmla="*/ 152204 w 467019"/>
              <a:gd name="connsiteY4" fmla="*/ 85 h 2633748"/>
              <a:gd name="connsiteX5" fmla="*/ 114104 w 467019"/>
              <a:gd name="connsiteY5" fmla="*/ 9610 h 2633748"/>
              <a:gd name="connsiteX6" fmla="*/ 114104 w 467019"/>
              <a:gd name="connsiteY6" fmla="*/ 47710 h 2633748"/>
              <a:gd name="connsiteX7" fmla="*/ 123629 w 467019"/>
              <a:gd name="connsiteY7" fmla="*/ 76285 h 2633748"/>
              <a:gd name="connsiteX8" fmla="*/ 118867 w 467019"/>
              <a:gd name="connsiteY8" fmla="*/ 257260 h 2633748"/>
              <a:gd name="connsiteX9" fmla="*/ 109342 w 467019"/>
              <a:gd name="connsiteY9" fmla="*/ 271548 h 2633748"/>
              <a:gd name="connsiteX10" fmla="*/ 95054 w 467019"/>
              <a:gd name="connsiteY10" fmla="*/ 300123 h 2633748"/>
              <a:gd name="connsiteX11" fmla="*/ 90292 w 467019"/>
              <a:gd name="connsiteY11" fmla="*/ 314410 h 2633748"/>
              <a:gd name="connsiteX12" fmla="*/ 80767 w 467019"/>
              <a:gd name="connsiteY12" fmla="*/ 328698 h 2633748"/>
              <a:gd name="connsiteX13" fmla="*/ 66479 w 467019"/>
              <a:gd name="connsiteY13" fmla="*/ 362035 h 2633748"/>
              <a:gd name="connsiteX14" fmla="*/ 95054 w 467019"/>
              <a:gd name="connsiteY14" fmla="*/ 371560 h 2633748"/>
              <a:gd name="connsiteX15" fmla="*/ 118867 w 467019"/>
              <a:gd name="connsiteY15" fmla="*/ 390610 h 2633748"/>
              <a:gd name="connsiteX16" fmla="*/ 133154 w 467019"/>
              <a:gd name="connsiteY16" fmla="*/ 400135 h 2633748"/>
              <a:gd name="connsiteX17" fmla="*/ 166492 w 467019"/>
              <a:gd name="connsiteY17" fmla="*/ 409660 h 2633748"/>
              <a:gd name="connsiteX18" fmla="*/ 180779 w 467019"/>
              <a:gd name="connsiteY18" fmla="*/ 414423 h 2633748"/>
              <a:gd name="connsiteX19" fmla="*/ 180779 w 467019"/>
              <a:gd name="connsiteY19" fmla="*/ 442998 h 2633748"/>
              <a:gd name="connsiteX20" fmla="*/ 190304 w 467019"/>
              <a:gd name="connsiteY20" fmla="*/ 481098 h 2633748"/>
              <a:gd name="connsiteX21" fmla="*/ 185542 w 467019"/>
              <a:gd name="connsiteY21" fmla="*/ 676360 h 2633748"/>
              <a:gd name="connsiteX22" fmla="*/ 180779 w 467019"/>
              <a:gd name="connsiteY22" fmla="*/ 690648 h 2633748"/>
              <a:gd name="connsiteX23" fmla="*/ 171254 w 467019"/>
              <a:gd name="connsiteY23" fmla="*/ 771610 h 2633748"/>
              <a:gd name="connsiteX24" fmla="*/ 180779 w 467019"/>
              <a:gd name="connsiteY24" fmla="*/ 1138323 h 2633748"/>
              <a:gd name="connsiteX25" fmla="*/ 185542 w 467019"/>
              <a:gd name="connsiteY25" fmla="*/ 1300248 h 2633748"/>
              <a:gd name="connsiteX26" fmla="*/ 180779 w 467019"/>
              <a:gd name="connsiteY26" fmla="*/ 1328823 h 2633748"/>
              <a:gd name="connsiteX27" fmla="*/ 176017 w 467019"/>
              <a:gd name="connsiteY27" fmla="*/ 1747923 h 2633748"/>
              <a:gd name="connsiteX28" fmla="*/ 114104 w 467019"/>
              <a:gd name="connsiteY28" fmla="*/ 1752685 h 2633748"/>
              <a:gd name="connsiteX29" fmla="*/ 104579 w 467019"/>
              <a:gd name="connsiteY29" fmla="*/ 1766973 h 2633748"/>
              <a:gd name="connsiteX30" fmla="*/ 123629 w 467019"/>
              <a:gd name="connsiteY30" fmla="*/ 1771735 h 2633748"/>
              <a:gd name="connsiteX31" fmla="*/ 171254 w 467019"/>
              <a:gd name="connsiteY31" fmla="*/ 1781260 h 2633748"/>
              <a:gd name="connsiteX32" fmla="*/ 171254 w 467019"/>
              <a:gd name="connsiteY32" fmla="*/ 1843173 h 2633748"/>
              <a:gd name="connsiteX33" fmla="*/ 166492 w 467019"/>
              <a:gd name="connsiteY33" fmla="*/ 1857460 h 2633748"/>
              <a:gd name="connsiteX34" fmla="*/ 137917 w 467019"/>
              <a:gd name="connsiteY34" fmla="*/ 1871748 h 2633748"/>
              <a:gd name="connsiteX35" fmla="*/ 95054 w 467019"/>
              <a:gd name="connsiteY35" fmla="*/ 1866985 h 2633748"/>
              <a:gd name="connsiteX36" fmla="*/ 99817 w 467019"/>
              <a:gd name="connsiteY36" fmla="*/ 1890798 h 2633748"/>
              <a:gd name="connsiteX37" fmla="*/ 114104 w 467019"/>
              <a:gd name="connsiteY37" fmla="*/ 1886035 h 2633748"/>
              <a:gd name="connsiteX38" fmla="*/ 147442 w 467019"/>
              <a:gd name="connsiteY38" fmla="*/ 1876510 h 2633748"/>
              <a:gd name="connsiteX39" fmla="*/ 180779 w 467019"/>
              <a:gd name="connsiteY39" fmla="*/ 1881273 h 2633748"/>
              <a:gd name="connsiteX40" fmla="*/ 161729 w 467019"/>
              <a:gd name="connsiteY40" fmla="*/ 1933660 h 2633748"/>
              <a:gd name="connsiteX41" fmla="*/ 156967 w 467019"/>
              <a:gd name="connsiteY41" fmla="*/ 1952710 h 2633748"/>
              <a:gd name="connsiteX42" fmla="*/ 152204 w 467019"/>
              <a:gd name="connsiteY42" fmla="*/ 1966998 h 2633748"/>
              <a:gd name="connsiteX43" fmla="*/ 133154 w 467019"/>
              <a:gd name="connsiteY43" fmla="*/ 1962235 h 2633748"/>
              <a:gd name="connsiteX44" fmla="*/ 80767 w 467019"/>
              <a:gd name="connsiteY44" fmla="*/ 1971760 h 2633748"/>
              <a:gd name="connsiteX45" fmla="*/ 66479 w 467019"/>
              <a:gd name="connsiteY45" fmla="*/ 1981285 h 2633748"/>
              <a:gd name="connsiteX46" fmla="*/ 152204 w 467019"/>
              <a:gd name="connsiteY46" fmla="*/ 1990810 h 2633748"/>
              <a:gd name="connsiteX47" fmla="*/ 176017 w 467019"/>
              <a:gd name="connsiteY47" fmla="*/ 1995573 h 2633748"/>
              <a:gd name="connsiteX48" fmla="*/ 171254 w 467019"/>
              <a:gd name="connsiteY48" fmla="*/ 2043198 h 2633748"/>
              <a:gd name="connsiteX49" fmla="*/ 161729 w 467019"/>
              <a:gd name="connsiteY49" fmla="*/ 2057485 h 2633748"/>
              <a:gd name="connsiteX50" fmla="*/ 142679 w 467019"/>
              <a:gd name="connsiteY50" fmla="*/ 2090823 h 2633748"/>
              <a:gd name="connsiteX51" fmla="*/ 95054 w 467019"/>
              <a:gd name="connsiteY51" fmla="*/ 2086060 h 2633748"/>
              <a:gd name="connsiteX52" fmla="*/ 114104 w 467019"/>
              <a:gd name="connsiteY52" fmla="*/ 2114635 h 2633748"/>
              <a:gd name="connsiteX53" fmla="*/ 156967 w 467019"/>
              <a:gd name="connsiteY53" fmla="*/ 2109873 h 2633748"/>
              <a:gd name="connsiteX54" fmla="*/ 152204 w 467019"/>
              <a:gd name="connsiteY54" fmla="*/ 2200360 h 2633748"/>
              <a:gd name="connsiteX55" fmla="*/ 133154 w 467019"/>
              <a:gd name="connsiteY55" fmla="*/ 2195598 h 2633748"/>
              <a:gd name="connsiteX56" fmla="*/ 109342 w 467019"/>
              <a:gd name="connsiteY56" fmla="*/ 2167023 h 2633748"/>
              <a:gd name="connsiteX57" fmla="*/ 80767 w 467019"/>
              <a:gd name="connsiteY57" fmla="*/ 2171785 h 2633748"/>
              <a:gd name="connsiteX58" fmla="*/ 71242 w 467019"/>
              <a:gd name="connsiteY58" fmla="*/ 2214648 h 2633748"/>
              <a:gd name="connsiteX59" fmla="*/ 85529 w 467019"/>
              <a:gd name="connsiteY59" fmla="*/ 2224173 h 2633748"/>
              <a:gd name="connsiteX60" fmla="*/ 56954 w 467019"/>
              <a:gd name="connsiteY60" fmla="*/ 2238460 h 2633748"/>
              <a:gd name="connsiteX61" fmla="*/ 37904 w 467019"/>
              <a:gd name="connsiteY61" fmla="*/ 2262273 h 2633748"/>
              <a:gd name="connsiteX62" fmla="*/ 23617 w 467019"/>
              <a:gd name="connsiteY62" fmla="*/ 2405148 h 2633748"/>
              <a:gd name="connsiteX63" fmla="*/ 109342 w 467019"/>
              <a:gd name="connsiteY63" fmla="*/ 2409910 h 2633748"/>
              <a:gd name="connsiteX64" fmla="*/ 123629 w 467019"/>
              <a:gd name="connsiteY64" fmla="*/ 2514685 h 2633748"/>
              <a:gd name="connsiteX65" fmla="*/ 137917 w 467019"/>
              <a:gd name="connsiteY65" fmla="*/ 2528973 h 2633748"/>
              <a:gd name="connsiteX66" fmla="*/ 180779 w 467019"/>
              <a:gd name="connsiteY66" fmla="*/ 2543260 h 2633748"/>
              <a:gd name="connsiteX67" fmla="*/ 195067 w 467019"/>
              <a:gd name="connsiteY67" fmla="*/ 2548023 h 2633748"/>
              <a:gd name="connsiteX68" fmla="*/ 209354 w 467019"/>
              <a:gd name="connsiteY68" fmla="*/ 2552785 h 2633748"/>
              <a:gd name="connsiteX69" fmla="*/ 209354 w 467019"/>
              <a:gd name="connsiteY69" fmla="*/ 2581360 h 2633748"/>
              <a:gd name="connsiteX70" fmla="*/ 233167 w 467019"/>
              <a:gd name="connsiteY70" fmla="*/ 2586123 h 2633748"/>
              <a:gd name="connsiteX71" fmla="*/ 247454 w 467019"/>
              <a:gd name="connsiteY71" fmla="*/ 2633748 h 2633748"/>
              <a:gd name="connsiteX72" fmla="*/ 271267 w 467019"/>
              <a:gd name="connsiteY72" fmla="*/ 2628985 h 2633748"/>
              <a:gd name="connsiteX73" fmla="*/ 290317 w 467019"/>
              <a:gd name="connsiteY73" fmla="*/ 2567073 h 2633748"/>
              <a:gd name="connsiteX74" fmla="*/ 304604 w 467019"/>
              <a:gd name="connsiteY74" fmla="*/ 2562310 h 2633748"/>
              <a:gd name="connsiteX75" fmla="*/ 309367 w 467019"/>
              <a:gd name="connsiteY75" fmla="*/ 2543260 h 2633748"/>
              <a:gd name="connsiteX76" fmla="*/ 328417 w 467019"/>
              <a:gd name="connsiteY76" fmla="*/ 2509923 h 2633748"/>
              <a:gd name="connsiteX77" fmla="*/ 366517 w 467019"/>
              <a:gd name="connsiteY77" fmla="*/ 2505160 h 2633748"/>
              <a:gd name="connsiteX78" fmla="*/ 376042 w 467019"/>
              <a:gd name="connsiteY78" fmla="*/ 2476585 h 2633748"/>
              <a:gd name="connsiteX79" fmla="*/ 380804 w 467019"/>
              <a:gd name="connsiteY79" fmla="*/ 2457535 h 2633748"/>
              <a:gd name="connsiteX80" fmla="*/ 390329 w 467019"/>
              <a:gd name="connsiteY80" fmla="*/ 2428960 h 2633748"/>
              <a:gd name="connsiteX81" fmla="*/ 404617 w 467019"/>
              <a:gd name="connsiteY81" fmla="*/ 2414673 h 2633748"/>
              <a:gd name="connsiteX82" fmla="*/ 437954 w 467019"/>
              <a:gd name="connsiteY82" fmla="*/ 2376573 h 2633748"/>
              <a:gd name="connsiteX83" fmla="*/ 461767 w 467019"/>
              <a:gd name="connsiteY83" fmla="*/ 2371810 h 2633748"/>
              <a:gd name="connsiteX84" fmla="*/ 457004 w 467019"/>
              <a:gd name="connsiteY84" fmla="*/ 2347998 h 2633748"/>
              <a:gd name="connsiteX85" fmla="*/ 457004 w 467019"/>
              <a:gd name="connsiteY85" fmla="*/ 2214648 h 2633748"/>
              <a:gd name="connsiteX86" fmla="*/ 447479 w 467019"/>
              <a:gd name="connsiteY86" fmla="*/ 2200360 h 2633748"/>
              <a:gd name="connsiteX87" fmla="*/ 433192 w 467019"/>
              <a:gd name="connsiteY87" fmla="*/ 2190835 h 2633748"/>
              <a:gd name="connsiteX88" fmla="*/ 418904 w 467019"/>
              <a:gd name="connsiteY88" fmla="*/ 2152735 h 2633748"/>
              <a:gd name="connsiteX89" fmla="*/ 395092 w 467019"/>
              <a:gd name="connsiteY89" fmla="*/ 2157498 h 2633748"/>
              <a:gd name="connsiteX90" fmla="*/ 376042 w 467019"/>
              <a:gd name="connsiteY90" fmla="*/ 2167023 h 2633748"/>
              <a:gd name="connsiteX91" fmla="*/ 361754 w 467019"/>
              <a:gd name="connsiteY91" fmla="*/ 2176548 h 2633748"/>
              <a:gd name="connsiteX92" fmla="*/ 352229 w 467019"/>
              <a:gd name="connsiteY92" fmla="*/ 2157498 h 2633748"/>
              <a:gd name="connsiteX93" fmla="*/ 356992 w 467019"/>
              <a:gd name="connsiteY93" fmla="*/ 2105110 h 2633748"/>
              <a:gd name="connsiteX94" fmla="*/ 414142 w 467019"/>
              <a:gd name="connsiteY94" fmla="*/ 2100348 h 2633748"/>
              <a:gd name="connsiteX95" fmla="*/ 428429 w 467019"/>
              <a:gd name="connsiteY95" fmla="*/ 2086060 h 2633748"/>
              <a:gd name="connsiteX96" fmla="*/ 423667 w 467019"/>
              <a:gd name="connsiteY96" fmla="*/ 2071773 h 2633748"/>
              <a:gd name="connsiteX97" fmla="*/ 361754 w 467019"/>
              <a:gd name="connsiteY97" fmla="*/ 2081298 h 2633748"/>
              <a:gd name="connsiteX98" fmla="*/ 342704 w 467019"/>
              <a:gd name="connsiteY98" fmla="*/ 2076535 h 2633748"/>
              <a:gd name="connsiteX99" fmla="*/ 333179 w 467019"/>
              <a:gd name="connsiteY99" fmla="*/ 2047960 h 2633748"/>
              <a:gd name="connsiteX100" fmla="*/ 337942 w 467019"/>
              <a:gd name="connsiteY100" fmla="*/ 2005098 h 2633748"/>
              <a:gd name="connsiteX101" fmla="*/ 352229 w 467019"/>
              <a:gd name="connsiteY101" fmla="*/ 2000335 h 2633748"/>
              <a:gd name="connsiteX102" fmla="*/ 380804 w 467019"/>
              <a:gd name="connsiteY102" fmla="*/ 2005098 h 2633748"/>
              <a:gd name="connsiteX103" fmla="*/ 428429 w 467019"/>
              <a:gd name="connsiteY103" fmla="*/ 2000335 h 2633748"/>
              <a:gd name="connsiteX104" fmla="*/ 433192 w 467019"/>
              <a:gd name="connsiteY104" fmla="*/ 1981285 h 2633748"/>
              <a:gd name="connsiteX105" fmla="*/ 418904 w 467019"/>
              <a:gd name="connsiteY105" fmla="*/ 1976523 h 2633748"/>
              <a:gd name="connsiteX106" fmla="*/ 347467 w 467019"/>
              <a:gd name="connsiteY106" fmla="*/ 1957473 h 2633748"/>
              <a:gd name="connsiteX107" fmla="*/ 328417 w 467019"/>
              <a:gd name="connsiteY107" fmla="*/ 1928898 h 2633748"/>
              <a:gd name="connsiteX108" fmla="*/ 347467 w 467019"/>
              <a:gd name="connsiteY108" fmla="*/ 1881273 h 2633748"/>
              <a:gd name="connsiteX109" fmla="*/ 376042 w 467019"/>
              <a:gd name="connsiteY109" fmla="*/ 1890798 h 2633748"/>
              <a:gd name="connsiteX110" fmla="*/ 404617 w 467019"/>
              <a:gd name="connsiteY110" fmla="*/ 1881273 h 2633748"/>
              <a:gd name="connsiteX111" fmla="*/ 418904 w 467019"/>
              <a:gd name="connsiteY111" fmla="*/ 1871748 h 2633748"/>
              <a:gd name="connsiteX112" fmla="*/ 404617 w 467019"/>
              <a:gd name="connsiteY112" fmla="*/ 1857460 h 2633748"/>
              <a:gd name="connsiteX113" fmla="*/ 390329 w 467019"/>
              <a:gd name="connsiteY113" fmla="*/ 1852698 h 2633748"/>
              <a:gd name="connsiteX114" fmla="*/ 361754 w 467019"/>
              <a:gd name="connsiteY114" fmla="*/ 1852698 h 2633748"/>
              <a:gd name="connsiteX115" fmla="*/ 342704 w 467019"/>
              <a:gd name="connsiteY115" fmla="*/ 1847935 h 2633748"/>
              <a:gd name="connsiteX116" fmla="*/ 347467 w 467019"/>
              <a:gd name="connsiteY116" fmla="*/ 1747923 h 2633748"/>
              <a:gd name="connsiteX117" fmla="*/ 376042 w 467019"/>
              <a:gd name="connsiteY117" fmla="*/ 1757448 h 2633748"/>
              <a:gd name="connsiteX118" fmla="*/ 395092 w 467019"/>
              <a:gd name="connsiteY118" fmla="*/ 1733635 h 2633748"/>
              <a:gd name="connsiteX119" fmla="*/ 380804 w 467019"/>
              <a:gd name="connsiteY119" fmla="*/ 1724110 h 2633748"/>
              <a:gd name="connsiteX120" fmla="*/ 366517 w 467019"/>
              <a:gd name="connsiteY120" fmla="*/ 1709823 h 2633748"/>
              <a:gd name="connsiteX121" fmla="*/ 347467 w 467019"/>
              <a:gd name="connsiteY121" fmla="*/ 1700298 h 2633748"/>
              <a:gd name="connsiteX122" fmla="*/ 333179 w 467019"/>
              <a:gd name="connsiteY122" fmla="*/ 1690773 h 2633748"/>
              <a:gd name="connsiteX123" fmla="*/ 318892 w 467019"/>
              <a:gd name="connsiteY123" fmla="*/ 1562185 h 2633748"/>
              <a:gd name="connsiteX124" fmla="*/ 323654 w 467019"/>
              <a:gd name="connsiteY124" fmla="*/ 1471698 h 2633748"/>
              <a:gd name="connsiteX125" fmla="*/ 333179 w 467019"/>
              <a:gd name="connsiteY125" fmla="*/ 1381210 h 2633748"/>
              <a:gd name="connsiteX126" fmla="*/ 337942 w 467019"/>
              <a:gd name="connsiteY126" fmla="*/ 1324060 h 2633748"/>
              <a:gd name="connsiteX127" fmla="*/ 328417 w 467019"/>
              <a:gd name="connsiteY127" fmla="*/ 1300248 h 2633748"/>
              <a:gd name="connsiteX128" fmla="*/ 323654 w 467019"/>
              <a:gd name="connsiteY128" fmla="*/ 1271673 h 2633748"/>
              <a:gd name="connsiteX129" fmla="*/ 318892 w 467019"/>
              <a:gd name="connsiteY129" fmla="*/ 1043073 h 2633748"/>
              <a:gd name="connsiteX130" fmla="*/ 314129 w 467019"/>
              <a:gd name="connsiteY130" fmla="*/ 1028785 h 2633748"/>
              <a:gd name="connsiteX131" fmla="*/ 328417 w 467019"/>
              <a:gd name="connsiteY131" fmla="*/ 862098 h 2633748"/>
              <a:gd name="connsiteX132" fmla="*/ 337942 w 467019"/>
              <a:gd name="connsiteY132" fmla="*/ 804948 h 2633748"/>
              <a:gd name="connsiteX133" fmla="*/ 347467 w 467019"/>
              <a:gd name="connsiteY133" fmla="*/ 700173 h 2633748"/>
              <a:gd name="connsiteX134" fmla="*/ 352229 w 467019"/>
              <a:gd name="connsiteY134" fmla="*/ 671598 h 2633748"/>
              <a:gd name="connsiteX135" fmla="*/ 347467 w 467019"/>
              <a:gd name="connsiteY135" fmla="*/ 452523 h 2633748"/>
              <a:gd name="connsiteX136" fmla="*/ 342704 w 467019"/>
              <a:gd name="connsiteY136" fmla="*/ 438235 h 2633748"/>
              <a:gd name="connsiteX137" fmla="*/ 333179 w 467019"/>
              <a:gd name="connsiteY137" fmla="*/ 423948 h 2633748"/>
              <a:gd name="connsiteX138" fmla="*/ 385567 w 467019"/>
              <a:gd name="connsiteY138" fmla="*/ 381085 h 2633748"/>
              <a:gd name="connsiteX139" fmla="*/ 414142 w 467019"/>
              <a:gd name="connsiteY139" fmla="*/ 362035 h 2633748"/>
              <a:gd name="connsiteX140" fmla="*/ 428429 w 467019"/>
              <a:gd name="connsiteY140" fmla="*/ 352510 h 2633748"/>
              <a:gd name="connsiteX141" fmla="*/ 428429 w 467019"/>
              <a:gd name="connsiteY141" fmla="*/ 300123 h 2633748"/>
              <a:gd name="connsiteX142" fmla="*/ 414142 w 467019"/>
              <a:gd name="connsiteY142" fmla="*/ 290598 h 2633748"/>
              <a:gd name="connsiteX143" fmla="*/ 404617 w 467019"/>
              <a:gd name="connsiteY143" fmla="*/ 276310 h 2633748"/>
              <a:gd name="connsiteX144" fmla="*/ 404617 w 467019"/>
              <a:gd name="connsiteY144" fmla="*/ 219160 h 2633748"/>
              <a:gd name="connsiteX145" fmla="*/ 395092 w 467019"/>
              <a:gd name="connsiteY145" fmla="*/ 166773 h 2633748"/>
              <a:gd name="connsiteX146" fmla="*/ 390329 w 467019"/>
              <a:gd name="connsiteY146" fmla="*/ 142960 h 2633748"/>
              <a:gd name="connsiteX147" fmla="*/ 376042 w 467019"/>
              <a:gd name="connsiteY147" fmla="*/ 128673 h 2633748"/>
              <a:gd name="connsiteX148" fmla="*/ 404617 w 467019"/>
              <a:gd name="connsiteY148" fmla="*/ 14373 h 263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67019" h="2633748">
                <a:moveTo>
                  <a:pt x="404617" y="14373"/>
                </a:moveTo>
                <a:cubicBezTo>
                  <a:pt x="399855" y="-5471"/>
                  <a:pt x="421056" y="14866"/>
                  <a:pt x="347467" y="9610"/>
                </a:cubicBezTo>
                <a:cubicBezTo>
                  <a:pt x="336270" y="8810"/>
                  <a:pt x="325242" y="12785"/>
                  <a:pt x="314129" y="14373"/>
                </a:cubicBezTo>
                <a:cubicBezTo>
                  <a:pt x="266504" y="12785"/>
                  <a:pt x="218721" y="13798"/>
                  <a:pt x="171254" y="9610"/>
                </a:cubicBezTo>
                <a:cubicBezTo>
                  <a:pt x="164182" y="8986"/>
                  <a:pt x="159260" y="869"/>
                  <a:pt x="152204" y="85"/>
                </a:cubicBezTo>
                <a:cubicBezTo>
                  <a:pt x="143587" y="-872"/>
                  <a:pt x="123594" y="6447"/>
                  <a:pt x="114104" y="9610"/>
                </a:cubicBezTo>
                <a:cubicBezTo>
                  <a:pt x="107496" y="29438"/>
                  <a:pt x="107208" y="22424"/>
                  <a:pt x="114104" y="47710"/>
                </a:cubicBezTo>
                <a:cubicBezTo>
                  <a:pt x="116746" y="57396"/>
                  <a:pt x="123629" y="76285"/>
                  <a:pt x="123629" y="76285"/>
                </a:cubicBezTo>
                <a:cubicBezTo>
                  <a:pt x="132236" y="153742"/>
                  <a:pt x="133401" y="140985"/>
                  <a:pt x="118867" y="257260"/>
                </a:cubicBezTo>
                <a:cubicBezTo>
                  <a:pt x="118157" y="262940"/>
                  <a:pt x="111902" y="266428"/>
                  <a:pt x="109342" y="271548"/>
                </a:cubicBezTo>
                <a:cubicBezTo>
                  <a:pt x="89623" y="310984"/>
                  <a:pt x="122352" y="259174"/>
                  <a:pt x="95054" y="300123"/>
                </a:cubicBezTo>
                <a:cubicBezTo>
                  <a:pt x="93467" y="304885"/>
                  <a:pt x="92537" y="309920"/>
                  <a:pt x="90292" y="314410"/>
                </a:cubicBezTo>
                <a:cubicBezTo>
                  <a:pt x="87732" y="319530"/>
                  <a:pt x="83022" y="323437"/>
                  <a:pt x="80767" y="328698"/>
                </a:cubicBezTo>
                <a:cubicBezTo>
                  <a:pt x="62316" y="371750"/>
                  <a:pt x="90390" y="326169"/>
                  <a:pt x="66479" y="362035"/>
                </a:cubicBezTo>
                <a:cubicBezTo>
                  <a:pt x="76004" y="365210"/>
                  <a:pt x="89485" y="363206"/>
                  <a:pt x="95054" y="371560"/>
                </a:cubicBezTo>
                <a:cubicBezTo>
                  <a:pt x="107364" y="390025"/>
                  <a:pt x="99149" y="384038"/>
                  <a:pt x="118867" y="390610"/>
                </a:cubicBezTo>
                <a:cubicBezTo>
                  <a:pt x="123629" y="393785"/>
                  <a:pt x="128035" y="397575"/>
                  <a:pt x="133154" y="400135"/>
                </a:cubicBezTo>
                <a:cubicBezTo>
                  <a:pt x="140771" y="403944"/>
                  <a:pt x="159365" y="407624"/>
                  <a:pt x="166492" y="409660"/>
                </a:cubicBezTo>
                <a:cubicBezTo>
                  <a:pt x="171319" y="411039"/>
                  <a:pt x="176017" y="412835"/>
                  <a:pt x="180779" y="414423"/>
                </a:cubicBezTo>
                <a:cubicBezTo>
                  <a:pt x="206178" y="452521"/>
                  <a:pt x="180779" y="404898"/>
                  <a:pt x="180779" y="442998"/>
                </a:cubicBezTo>
                <a:cubicBezTo>
                  <a:pt x="180779" y="456089"/>
                  <a:pt x="187129" y="468398"/>
                  <a:pt x="190304" y="481098"/>
                </a:cubicBezTo>
                <a:cubicBezTo>
                  <a:pt x="188717" y="546185"/>
                  <a:pt x="188498" y="611320"/>
                  <a:pt x="185542" y="676360"/>
                </a:cubicBezTo>
                <a:cubicBezTo>
                  <a:pt x="185314" y="681375"/>
                  <a:pt x="181366" y="685662"/>
                  <a:pt x="180779" y="690648"/>
                </a:cubicBezTo>
                <a:cubicBezTo>
                  <a:pt x="170539" y="777690"/>
                  <a:pt x="184218" y="732725"/>
                  <a:pt x="171254" y="771610"/>
                </a:cubicBezTo>
                <a:cubicBezTo>
                  <a:pt x="183095" y="949211"/>
                  <a:pt x="173448" y="786422"/>
                  <a:pt x="180779" y="1138323"/>
                </a:cubicBezTo>
                <a:cubicBezTo>
                  <a:pt x="181904" y="1192310"/>
                  <a:pt x="183954" y="1246273"/>
                  <a:pt x="185542" y="1300248"/>
                </a:cubicBezTo>
                <a:cubicBezTo>
                  <a:pt x="183954" y="1309773"/>
                  <a:pt x="180984" y="1319169"/>
                  <a:pt x="180779" y="1328823"/>
                </a:cubicBezTo>
                <a:cubicBezTo>
                  <a:pt x="177807" y="1468500"/>
                  <a:pt x="197727" y="1609911"/>
                  <a:pt x="176017" y="1747923"/>
                </a:cubicBezTo>
                <a:cubicBezTo>
                  <a:pt x="172801" y="1768370"/>
                  <a:pt x="134742" y="1751098"/>
                  <a:pt x="114104" y="1752685"/>
                </a:cubicBezTo>
                <a:cubicBezTo>
                  <a:pt x="110929" y="1757448"/>
                  <a:pt x="102019" y="1761853"/>
                  <a:pt x="104579" y="1766973"/>
                </a:cubicBezTo>
                <a:cubicBezTo>
                  <a:pt x="107506" y="1772827"/>
                  <a:pt x="117229" y="1770364"/>
                  <a:pt x="123629" y="1771735"/>
                </a:cubicBezTo>
                <a:cubicBezTo>
                  <a:pt x="139459" y="1775127"/>
                  <a:pt x="171254" y="1781260"/>
                  <a:pt x="171254" y="1781260"/>
                </a:cubicBezTo>
                <a:cubicBezTo>
                  <a:pt x="178755" y="1811260"/>
                  <a:pt x="178385" y="1800385"/>
                  <a:pt x="171254" y="1843173"/>
                </a:cubicBezTo>
                <a:cubicBezTo>
                  <a:pt x="170429" y="1848125"/>
                  <a:pt x="169628" y="1853540"/>
                  <a:pt x="166492" y="1857460"/>
                </a:cubicBezTo>
                <a:cubicBezTo>
                  <a:pt x="159778" y="1865852"/>
                  <a:pt x="147328" y="1868611"/>
                  <a:pt x="137917" y="1871748"/>
                </a:cubicBezTo>
                <a:cubicBezTo>
                  <a:pt x="104579" y="1860635"/>
                  <a:pt x="118867" y="1859048"/>
                  <a:pt x="95054" y="1866985"/>
                </a:cubicBezTo>
                <a:cubicBezTo>
                  <a:pt x="96642" y="1874923"/>
                  <a:pt x="94093" y="1885074"/>
                  <a:pt x="99817" y="1890798"/>
                </a:cubicBezTo>
                <a:cubicBezTo>
                  <a:pt x="103367" y="1894348"/>
                  <a:pt x="109277" y="1887414"/>
                  <a:pt x="114104" y="1886035"/>
                </a:cubicBezTo>
                <a:cubicBezTo>
                  <a:pt x="155973" y="1874072"/>
                  <a:pt x="113178" y="1887932"/>
                  <a:pt x="147442" y="1876510"/>
                </a:cubicBezTo>
                <a:cubicBezTo>
                  <a:pt x="158554" y="1878098"/>
                  <a:pt x="175004" y="1871647"/>
                  <a:pt x="180779" y="1881273"/>
                </a:cubicBezTo>
                <a:cubicBezTo>
                  <a:pt x="200046" y="1913384"/>
                  <a:pt x="178159" y="1922707"/>
                  <a:pt x="161729" y="1933660"/>
                </a:cubicBezTo>
                <a:cubicBezTo>
                  <a:pt x="160142" y="1940010"/>
                  <a:pt x="158765" y="1946416"/>
                  <a:pt x="156967" y="1952710"/>
                </a:cubicBezTo>
                <a:cubicBezTo>
                  <a:pt x="155588" y="1957537"/>
                  <a:pt x="156865" y="1965134"/>
                  <a:pt x="152204" y="1966998"/>
                </a:cubicBezTo>
                <a:cubicBezTo>
                  <a:pt x="146127" y="1969429"/>
                  <a:pt x="139504" y="1963823"/>
                  <a:pt x="133154" y="1962235"/>
                </a:cubicBezTo>
                <a:cubicBezTo>
                  <a:pt x="129951" y="1962769"/>
                  <a:pt x="86087" y="1969765"/>
                  <a:pt x="80767" y="1971760"/>
                </a:cubicBezTo>
                <a:cubicBezTo>
                  <a:pt x="75407" y="1973770"/>
                  <a:pt x="71242" y="1978110"/>
                  <a:pt x="66479" y="1981285"/>
                </a:cubicBezTo>
                <a:cubicBezTo>
                  <a:pt x="105705" y="1994361"/>
                  <a:pt x="64836" y="1982073"/>
                  <a:pt x="152204" y="1990810"/>
                </a:cubicBezTo>
                <a:cubicBezTo>
                  <a:pt x="160259" y="1991615"/>
                  <a:pt x="168079" y="1993985"/>
                  <a:pt x="176017" y="1995573"/>
                </a:cubicBezTo>
                <a:cubicBezTo>
                  <a:pt x="174429" y="2011448"/>
                  <a:pt x="174842" y="2027652"/>
                  <a:pt x="171254" y="2043198"/>
                </a:cubicBezTo>
                <a:cubicBezTo>
                  <a:pt x="169967" y="2048775"/>
                  <a:pt x="163739" y="2052126"/>
                  <a:pt x="161729" y="2057485"/>
                </a:cubicBezTo>
                <a:cubicBezTo>
                  <a:pt x="148978" y="2091488"/>
                  <a:pt x="168558" y="2073571"/>
                  <a:pt x="142679" y="2090823"/>
                </a:cubicBezTo>
                <a:cubicBezTo>
                  <a:pt x="129280" y="2081890"/>
                  <a:pt x="113999" y="2067115"/>
                  <a:pt x="95054" y="2086060"/>
                </a:cubicBezTo>
                <a:cubicBezTo>
                  <a:pt x="74939" y="2106175"/>
                  <a:pt x="108176" y="2112659"/>
                  <a:pt x="114104" y="2114635"/>
                </a:cubicBezTo>
                <a:cubicBezTo>
                  <a:pt x="147442" y="2103522"/>
                  <a:pt x="133154" y="2101935"/>
                  <a:pt x="156967" y="2109873"/>
                </a:cubicBezTo>
                <a:cubicBezTo>
                  <a:pt x="155379" y="2140035"/>
                  <a:pt x="160288" y="2171258"/>
                  <a:pt x="152204" y="2200360"/>
                </a:cubicBezTo>
                <a:cubicBezTo>
                  <a:pt x="150452" y="2206667"/>
                  <a:pt x="138837" y="2198845"/>
                  <a:pt x="133154" y="2195598"/>
                </a:cubicBezTo>
                <a:cubicBezTo>
                  <a:pt x="123284" y="2189958"/>
                  <a:pt x="115411" y="2176125"/>
                  <a:pt x="109342" y="2167023"/>
                </a:cubicBezTo>
                <a:cubicBezTo>
                  <a:pt x="99817" y="2168610"/>
                  <a:pt x="89591" y="2167863"/>
                  <a:pt x="80767" y="2171785"/>
                </a:cubicBezTo>
                <a:cubicBezTo>
                  <a:pt x="61551" y="2180325"/>
                  <a:pt x="62647" y="2197459"/>
                  <a:pt x="71242" y="2214648"/>
                </a:cubicBezTo>
                <a:cubicBezTo>
                  <a:pt x="73802" y="2219767"/>
                  <a:pt x="80767" y="2220998"/>
                  <a:pt x="85529" y="2224173"/>
                </a:cubicBezTo>
                <a:cubicBezTo>
                  <a:pt x="76117" y="2227310"/>
                  <a:pt x="63668" y="2230067"/>
                  <a:pt x="56954" y="2238460"/>
                </a:cubicBezTo>
                <a:cubicBezTo>
                  <a:pt x="30664" y="2271323"/>
                  <a:pt x="78852" y="2234976"/>
                  <a:pt x="37904" y="2262273"/>
                </a:cubicBezTo>
                <a:cubicBezTo>
                  <a:pt x="10372" y="2303571"/>
                  <a:pt x="-23829" y="2342720"/>
                  <a:pt x="23617" y="2405148"/>
                </a:cubicBezTo>
                <a:cubicBezTo>
                  <a:pt x="40934" y="2427933"/>
                  <a:pt x="80767" y="2408323"/>
                  <a:pt x="109342" y="2409910"/>
                </a:cubicBezTo>
                <a:cubicBezTo>
                  <a:pt x="138859" y="2454188"/>
                  <a:pt x="101477" y="2392847"/>
                  <a:pt x="123629" y="2514685"/>
                </a:cubicBezTo>
                <a:cubicBezTo>
                  <a:pt x="124834" y="2521312"/>
                  <a:pt x="132029" y="2525702"/>
                  <a:pt x="137917" y="2528973"/>
                </a:cubicBezTo>
                <a:cubicBezTo>
                  <a:pt x="137922" y="2528976"/>
                  <a:pt x="173632" y="2540878"/>
                  <a:pt x="180779" y="2543260"/>
                </a:cubicBezTo>
                <a:lnTo>
                  <a:pt x="195067" y="2548023"/>
                </a:lnTo>
                <a:lnTo>
                  <a:pt x="209354" y="2552785"/>
                </a:lnTo>
                <a:cubicBezTo>
                  <a:pt x="207045" y="2559712"/>
                  <a:pt x="198964" y="2574433"/>
                  <a:pt x="209354" y="2581360"/>
                </a:cubicBezTo>
                <a:cubicBezTo>
                  <a:pt x="216089" y="2585850"/>
                  <a:pt x="225229" y="2584535"/>
                  <a:pt x="233167" y="2586123"/>
                </a:cubicBezTo>
                <a:cubicBezTo>
                  <a:pt x="244762" y="2620908"/>
                  <a:pt x="240257" y="2604957"/>
                  <a:pt x="247454" y="2633748"/>
                </a:cubicBezTo>
                <a:cubicBezTo>
                  <a:pt x="255392" y="2632160"/>
                  <a:pt x="267391" y="2636091"/>
                  <a:pt x="271267" y="2628985"/>
                </a:cubicBezTo>
                <a:cubicBezTo>
                  <a:pt x="297427" y="2581025"/>
                  <a:pt x="255997" y="2589953"/>
                  <a:pt x="290317" y="2567073"/>
                </a:cubicBezTo>
                <a:cubicBezTo>
                  <a:pt x="294494" y="2564288"/>
                  <a:pt x="299842" y="2563898"/>
                  <a:pt x="304604" y="2562310"/>
                </a:cubicBezTo>
                <a:cubicBezTo>
                  <a:pt x="306192" y="2555960"/>
                  <a:pt x="307947" y="2549650"/>
                  <a:pt x="309367" y="2543260"/>
                </a:cubicBezTo>
                <a:cubicBezTo>
                  <a:pt x="313178" y="2526112"/>
                  <a:pt x="308860" y="2515257"/>
                  <a:pt x="328417" y="2509923"/>
                </a:cubicBezTo>
                <a:cubicBezTo>
                  <a:pt x="340765" y="2506555"/>
                  <a:pt x="353817" y="2506748"/>
                  <a:pt x="366517" y="2505160"/>
                </a:cubicBezTo>
                <a:cubicBezTo>
                  <a:pt x="369692" y="2495635"/>
                  <a:pt x="373607" y="2486326"/>
                  <a:pt x="376042" y="2476585"/>
                </a:cubicBezTo>
                <a:cubicBezTo>
                  <a:pt x="377629" y="2470235"/>
                  <a:pt x="378923" y="2463804"/>
                  <a:pt x="380804" y="2457535"/>
                </a:cubicBezTo>
                <a:cubicBezTo>
                  <a:pt x="383689" y="2447918"/>
                  <a:pt x="383229" y="2436059"/>
                  <a:pt x="390329" y="2428960"/>
                </a:cubicBezTo>
                <a:cubicBezTo>
                  <a:pt x="395092" y="2424198"/>
                  <a:pt x="400482" y="2419989"/>
                  <a:pt x="404617" y="2414673"/>
                </a:cubicBezTo>
                <a:cubicBezTo>
                  <a:pt x="416819" y="2398986"/>
                  <a:pt x="419154" y="2383623"/>
                  <a:pt x="437954" y="2376573"/>
                </a:cubicBezTo>
                <a:cubicBezTo>
                  <a:pt x="445533" y="2373731"/>
                  <a:pt x="453829" y="2373398"/>
                  <a:pt x="461767" y="2371810"/>
                </a:cubicBezTo>
                <a:cubicBezTo>
                  <a:pt x="460179" y="2363873"/>
                  <a:pt x="457004" y="2356093"/>
                  <a:pt x="457004" y="2347998"/>
                </a:cubicBezTo>
                <a:cubicBezTo>
                  <a:pt x="457004" y="2246365"/>
                  <a:pt x="479539" y="2379897"/>
                  <a:pt x="457004" y="2214648"/>
                </a:cubicBezTo>
                <a:cubicBezTo>
                  <a:pt x="456231" y="2208977"/>
                  <a:pt x="451526" y="2204408"/>
                  <a:pt x="447479" y="2200360"/>
                </a:cubicBezTo>
                <a:cubicBezTo>
                  <a:pt x="443432" y="2196313"/>
                  <a:pt x="437954" y="2194010"/>
                  <a:pt x="433192" y="2190835"/>
                </a:cubicBezTo>
                <a:cubicBezTo>
                  <a:pt x="432412" y="2186936"/>
                  <a:pt x="429308" y="2155708"/>
                  <a:pt x="418904" y="2152735"/>
                </a:cubicBezTo>
                <a:cubicBezTo>
                  <a:pt x="411121" y="2150511"/>
                  <a:pt x="403029" y="2155910"/>
                  <a:pt x="395092" y="2157498"/>
                </a:cubicBezTo>
                <a:cubicBezTo>
                  <a:pt x="388742" y="2160673"/>
                  <a:pt x="382206" y="2163501"/>
                  <a:pt x="376042" y="2167023"/>
                </a:cubicBezTo>
                <a:cubicBezTo>
                  <a:pt x="371072" y="2169863"/>
                  <a:pt x="367069" y="2178674"/>
                  <a:pt x="361754" y="2176548"/>
                </a:cubicBezTo>
                <a:cubicBezTo>
                  <a:pt x="355162" y="2173911"/>
                  <a:pt x="355404" y="2163848"/>
                  <a:pt x="352229" y="2157498"/>
                </a:cubicBezTo>
                <a:cubicBezTo>
                  <a:pt x="353817" y="2140035"/>
                  <a:pt x="344107" y="2117003"/>
                  <a:pt x="356992" y="2105110"/>
                </a:cubicBezTo>
                <a:cubicBezTo>
                  <a:pt x="371039" y="2092144"/>
                  <a:pt x="395671" y="2105274"/>
                  <a:pt x="414142" y="2100348"/>
                </a:cubicBezTo>
                <a:cubicBezTo>
                  <a:pt x="420650" y="2098613"/>
                  <a:pt x="423667" y="2090823"/>
                  <a:pt x="428429" y="2086060"/>
                </a:cubicBezTo>
                <a:cubicBezTo>
                  <a:pt x="426842" y="2081298"/>
                  <a:pt x="428589" y="2072757"/>
                  <a:pt x="423667" y="2071773"/>
                </a:cubicBezTo>
                <a:cubicBezTo>
                  <a:pt x="408426" y="2068725"/>
                  <a:pt x="379211" y="2076933"/>
                  <a:pt x="361754" y="2081298"/>
                </a:cubicBezTo>
                <a:cubicBezTo>
                  <a:pt x="355404" y="2079710"/>
                  <a:pt x="346964" y="2081505"/>
                  <a:pt x="342704" y="2076535"/>
                </a:cubicBezTo>
                <a:cubicBezTo>
                  <a:pt x="336170" y="2068912"/>
                  <a:pt x="333179" y="2047960"/>
                  <a:pt x="333179" y="2047960"/>
                </a:cubicBezTo>
                <a:cubicBezTo>
                  <a:pt x="334767" y="2033673"/>
                  <a:pt x="332603" y="2018445"/>
                  <a:pt x="337942" y="2005098"/>
                </a:cubicBezTo>
                <a:cubicBezTo>
                  <a:pt x="339806" y="2000437"/>
                  <a:pt x="347209" y="2000335"/>
                  <a:pt x="352229" y="2000335"/>
                </a:cubicBezTo>
                <a:cubicBezTo>
                  <a:pt x="361885" y="2000335"/>
                  <a:pt x="371279" y="2003510"/>
                  <a:pt x="380804" y="2005098"/>
                </a:cubicBezTo>
                <a:cubicBezTo>
                  <a:pt x="396679" y="2003510"/>
                  <a:pt x="413905" y="2006937"/>
                  <a:pt x="428429" y="2000335"/>
                </a:cubicBezTo>
                <a:cubicBezTo>
                  <a:pt x="434388" y="1997626"/>
                  <a:pt x="435623" y="1987362"/>
                  <a:pt x="433192" y="1981285"/>
                </a:cubicBezTo>
                <a:cubicBezTo>
                  <a:pt x="431328" y="1976624"/>
                  <a:pt x="423667" y="1978110"/>
                  <a:pt x="418904" y="1976523"/>
                </a:cubicBezTo>
                <a:cubicBezTo>
                  <a:pt x="376935" y="1934551"/>
                  <a:pt x="451533" y="2003001"/>
                  <a:pt x="347467" y="1957473"/>
                </a:cubicBezTo>
                <a:cubicBezTo>
                  <a:pt x="336979" y="1952885"/>
                  <a:pt x="328417" y="1928898"/>
                  <a:pt x="328417" y="1928898"/>
                </a:cubicBezTo>
                <a:cubicBezTo>
                  <a:pt x="329243" y="1922290"/>
                  <a:pt x="324607" y="1881273"/>
                  <a:pt x="347467" y="1881273"/>
                </a:cubicBezTo>
                <a:cubicBezTo>
                  <a:pt x="357507" y="1881273"/>
                  <a:pt x="376042" y="1890798"/>
                  <a:pt x="376042" y="1890798"/>
                </a:cubicBezTo>
                <a:cubicBezTo>
                  <a:pt x="385567" y="1887623"/>
                  <a:pt x="395442" y="1885351"/>
                  <a:pt x="404617" y="1881273"/>
                </a:cubicBezTo>
                <a:cubicBezTo>
                  <a:pt x="409847" y="1878948"/>
                  <a:pt x="418904" y="1877472"/>
                  <a:pt x="418904" y="1871748"/>
                </a:cubicBezTo>
                <a:cubicBezTo>
                  <a:pt x="418904" y="1865013"/>
                  <a:pt x="410221" y="1861196"/>
                  <a:pt x="404617" y="1857460"/>
                </a:cubicBezTo>
                <a:cubicBezTo>
                  <a:pt x="400440" y="1854675"/>
                  <a:pt x="395092" y="1854285"/>
                  <a:pt x="390329" y="1852698"/>
                </a:cubicBezTo>
                <a:cubicBezTo>
                  <a:pt x="358954" y="1831780"/>
                  <a:pt x="393131" y="1848216"/>
                  <a:pt x="361754" y="1852698"/>
                </a:cubicBezTo>
                <a:cubicBezTo>
                  <a:pt x="355274" y="1853624"/>
                  <a:pt x="349054" y="1849523"/>
                  <a:pt x="342704" y="1847935"/>
                </a:cubicBezTo>
                <a:cubicBezTo>
                  <a:pt x="344292" y="1814598"/>
                  <a:pt x="335929" y="1779240"/>
                  <a:pt x="347467" y="1747923"/>
                </a:cubicBezTo>
                <a:cubicBezTo>
                  <a:pt x="350938" y="1738502"/>
                  <a:pt x="376042" y="1757448"/>
                  <a:pt x="376042" y="1757448"/>
                </a:cubicBezTo>
                <a:cubicBezTo>
                  <a:pt x="381491" y="1753815"/>
                  <a:pt x="399935" y="1745742"/>
                  <a:pt x="395092" y="1733635"/>
                </a:cubicBezTo>
                <a:cubicBezTo>
                  <a:pt x="392966" y="1728320"/>
                  <a:pt x="385201" y="1727774"/>
                  <a:pt x="380804" y="1724110"/>
                </a:cubicBezTo>
                <a:cubicBezTo>
                  <a:pt x="375630" y="1719798"/>
                  <a:pt x="371997" y="1713738"/>
                  <a:pt x="366517" y="1709823"/>
                </a:cubicBezTo>
                <a:cubicBezTo>
                  <a:pt x="360740" y="1705697"/>
                  <a:pt x="353631" y="1703820"/>
                  <a:pt x="347467" y="1700298"/>
                </a:cubicBezTo>
                <a:cubicBezTo>
                  <a:pt x="342497" y="1697458"/>
                  <a:pt x="337942" y="1693948"/>
                  <a:pt x="333179" y="1690773"/>
                </a:cubicBezTo>
                <a:cubicBezTo>
                  <a:pt x="317340" y="1643250"/>
                  <a:pt x="321129" y="1658370"/>
                  <a:pt x="318892" y="1562185"/>
                </a:cubicBezTo>
                <a:cubicBezTo>
                  <a:pt x="318190" y="1531989"/>
                  <a:pt x="321770" y="1501843"/>
                  <a:pt x="323654" y="1471698"/>
                </a:cubicBezTo>
                <a:cubicBezTo>
                  <a:pt x="334297" y="1301414"/>
                  <a:pt x="322617" y="1476268"/>
                  <a:pt x="333179" y="1381210"/>
                </a:cubicBezTo>
                <a:cubicBezTo>
                  <a:pt x="335290" y="1362211"/>
                  <a:pt x="336354" y="1343110"/>
                  <a:pt x="337942" y="1324060"/>
                </a:cubicBezTo>
                <a:cubicBezTo>
                  <a:pt x="334767" y="1316123"/>
                  <a:pt x="329477" y="1308731"/>
                  <a:pt x="328417" y="1300248"/>
                </a:cubicBezTo>
                <a:cubicBezTo>
                  <a:pt x="323866" y="1263847"/>
                  <a:pt x="348645" y="1309158"/>
                  <a:pt x="323654" y="1271673"/>
                </a:cubicBezTo>
                <a:cubicBezTo>
                  <a:pt x="322067" y="1195473"/>
                  <a:pt x="321879" y="1119231"/>
                  <a:pt x="318892" y="1043073"/>
                </a:cubicBezTo>
                <a:cubicBezTo>
                  <a:pt x="318695" y="1038057"/>
                  <a:pt x="314129" y="1033805"/>
                  <a:pt x="314129" y="1028785"/>
                </a:cubicBezTo>
                <a:cubicBezTo>
                  <a:pt x="314129" y="885960"/>
                  <a:pt x="315844" y="962692"/>
                  <a:pt x="328417" y="862098"/>
                </a:cubicBezTo>
                <a:cubicBezTo>
                  <a:pt x="333991" y="817503"/>
                  <a:pt x="330075" y="836415"/>
                  <a:pt x="337942" y="804948"/>
                </a:cubicBezTo>
                <a:cubicBezTo>
                  <a:pt x="340039" y="779781"/>
                  <a:pt x="344132" y="726857"/>
                  <a:pt x="347467" y="700173"/>
                </a:cubicBezTo>
                <a:cubicBezTo>
                  <a:pt x="348665" y="690591"/>
                  <a:pt x="350642" y="681123"/>
                  <a:pt x="352229" y="671598"/>
                </a:cubicBezTo>
                <a:cubicBezTo>
                  <a:pt x="350642" y="598573"/>
                  <a:pt x="350446" y="525504"/>
                  <a:pt x="347467" y="452523"/>
                </a:cubicBezTo>
                <a:cubicBezTo>
                  <a:pt x="347262" y="447507"/>
                  <a:pt x="344949" y="442725"/>
                  <a:pt x="342704" y="438235"/>
                </a:cubicBezTo>
                <a:cubicBezTo>
                  <a:pt x="340144" y="433116"/>
                  <a:pt x="336354" y="428710"/>
                  <a:pt x="333179" y="423948"/>
                </a:cubicBezTo>
                <a:cubicBezTo>
                  <a:pt x="344199" y="390890"/>
                  <a:pt x="332153" y="416694"/>
                  <a:pt x="385567" y="381085"/>
                </a:cubicBezTo>
                <a:lnTo>
                  <a:pt x="414142" y="362035"/>
                </a:lnTo>
                <a:lnTo>
                  <a:pt x="428429" y="352510"/>
                </a:lnTo>
                <a:cubicBezTo>
                  <a:pt x="433394" y="332652"/>
                  <a:pt x="438441" y="322649"/>
                  <a:pt x="428429" y="300123"/>
                </a:cubicBezTo>
                <a:cubicBezTo>
                  <a:pt x="426104" y="294893"/>
                  <a:pt x="418904" y="293773"/>
                  <a:pt x="414142" y="290598"/>
                </a:cubicBezTo>
                <a:cubicBezTo>
                  <a:pt x="410967" y="285835"/>
                  <a:pt x="407177" y="281430"/>
                  <a:pt x="404617" y="276310"/>
                </a:cubicBezTo>
                <a:cubicBezTo>
                  <a:pt x="394461" y="255999"/>
                  <a:pt x="401723" y="245208"/>
                  <a:pt x="404617" y="219160"/>
                </a:cubicBezTo>
                <a:cubicBezTo>
                  <a:pt x="393616" y="131164"/>
                  <a:pt x="406103" y="210818"/>
                  <a:pt x="395092" y="166773"/>
                </a:cubicBezTo>
                <a:cubicBezTo>
                  <a:pt x="393129" y="158920"/>
                  <a:pt x="393949" y="150200"/>
                  <a:pt x="390329" y="142960"/>
                </a:cubicBezTo>
                <a:cubicBezTo>
                  <a:pt x="387317" y="136936"/>
                  <a:pt x="380804" y="133435"/>
                  <a:pt x="376042" y="128673"/>
                </a:cubicBezTo>
                <a:cubicBezTo>
                  <a:pt x="380922" y="35943"/>
                  <a:pt x="409379" y="34217"/>
                  <a:pt x="404617" y="14373"/>
                </a:cubicBezTo>
                <a:close/>
              </a:path>
            </a:pathLst>
          </a:custGeom>
          <a:solidFill>
            <a:srgbClr val="00B050">
              <a:alpha val="49000"/>
            </a:srgbClr>
          </a:solidFill>
          <a:ln>
            <a:solidFill>
              <a:srgbClr val="00B050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638925" y="1392519"/>
            <a:ext cx="638175" cy="969681"/>
          </a:xfrm>
          <a:custGeom>
            <a:avLst/>
            <a:gdLst>
              <a:gd name="connsiteX0" fmla="*/ 228600 w 638175"/>
              <a:gd name="connsiteY0" fmla="*/ 4481 h 969681"/>
              <a:gd name="connsiteX1" fmla="*/ 212725 w 638175"/>
              <a:gd name="connsiteY1" fmla="*/ 10831 h 969681"/>
              <a:gd name="connsiteX2" fmla="*/ 203200 w 638175"/>
              <a:gd name="connsiteY2" fmla="*/ 14006 h 969681"/>
              <a:gd name="connsiteX3" fmla="*/ 196850 w 638175"/>
              <a:gd name="connsiteY3" fmla="*/ 23531 h 969681"/>
              <a:gd name="connsiteX4" fmla="*/ 174625 w 638175"/>
              <a:gd name="connsiteY4" fmla="*/ 33056 h 969681"/>
              <a:gd name="connsiteX5" fmla="*/ 165100 w 638175"/>
              <a:gd name="connsiteY5" fmla="*/ 42581 h 969681"/>
              <a:gd name="connsiteX6" fmla="*/ 130175 w 638175"/>
              <a:gd name="connsiteY6" fmla="*/ 64806 h 969681"/>
              <a:gd name="connsiteX7" fmla="*/ 104775 w 638175"/>
              <a:gd name="connsiteY7" fmla="*/ 80681 h 969681"/>
              <a:gd name="connsiteX8" fmla="*/ 98425 w 638175"/>
              <a:gd name="connsiteY8" fmla="*/ 90206 h 969681"/>
              <a:gd name="connsiteX9" fmla="*/ 76200 w 638175"/>
              <a:gd name="connsiteY9" fmla="*/ 109256 h 969681"/>
              <a:gd name="connsiteX10" fmla="*/ 60325 w 638175"/>
              <a:gd name="connsiteY10" fmla="*/ 121956 h 969681"/>
              <a:gd name="connsiteX11" fmla="*/ 57150 w 638175"/>
              <a:gd name="connsiteY11" fmla="*/ 131481 h 969681"/>
              <a:gd name="connsiteX12" fmla="*/ 25400 w 638175"/>
              <a:gd name="connsiteY12" fmla="*/ 156881 h 969681"/>
              <a:gd name="connsiteX13" fmla="*/ 19050 w 638175"/>
              <a:gd name="connsiteY13" fmla="*/ 169581 h 969681"/>
              <a:gd name="connsiteX14" fmla="*/ 12700 w 638175"/>
              <a:gd name="connsiteY14" fmla="*/ 188631 h 969681"/>
              <a:gd name="connsiteX15" fmla="*/ 6350 w 638175"/>
              <a:gd name="connsiteY15" fmla="*/ 198156 h 969681"/>
              <a:gd name="connsiteX16" fmla="*/ 3175 w 638175"/>
              <a:gd name="connsiteY16" fmla="*/ 214031 h 969681"/>
              <a:gd name="connsiteX17" fmla="*/ 0 w 638175"/>
              <a:gd name="connsiteY17" fmla="*/ 223556 h 969681"/>
              <a:gd name="connsiteX18" fmla="*/ 3175 w 638175"/>
              <a:gd name="connsiteY18" fmla="*/ 268006 h 969681"/>
              <a:gd name="connsiteX19" fmla="*/ 9525 w 638175"/>
              <a:gd name="connsiteY19" fmla="*/ 356906 h 969681"/>
              <a:gd name="connsiteX20" fmla="*/ 12700 w 638175"/>
              <a:gd name="connsiteY20" fmla="*/ 379131 h 969681"/>
              <a:gd name="connsiteX21" fmla="*/ 19050 w 638175"/>
              <a:gd name="connsiteY21" fmla="*/ 474381 h 969681"/>
              <a:gd name="connsiteX22" fmla="*/ 22225 w 638175"/>
              <a:gd name="connsiteY22" fmla="*/ 512481 h 969681"/>
              <a:gd name="connsiteX23" fmla="*/ 19050 w 638175"/>
              <a:gd name="connsiteY23" fmla="*/ 560106 h 969681"/>
              <a:gd name="connsiteX24" fmla="*/ 15875 w 638175"/>
              <a:gd name="connsiteY24" fmla="*/ 569631 h 969681"/>
              <a:gd name="connsiteX25" fmla="*/ 22225 w 638175"/>
              <a:gd name="connsiteY25" fmla="*/ 579156 h 969681"/>
              <a:gd name="connsiteX26" fmla="*/ 25400 w 638175"/>
              <a:gd name="connsiteY26" fmla="*/ 595031 h 969681"/>
              <a:gd name="connsiteX27" fmla="*/ 28575 w 638175"/>
              <a:gd name="connsiteY27" fmla="*/ 604556 h 969681"/>
              <a:gd name="connsiteX28" fmla="*/ 34925 w 638175"/>
              <a:gd name="connsiteY28" fmla="*/ 633131 h 969681"/>
              <a:gd name="connsiteX29" fmla="*/ 38100 w 638175"/>
              <a:gd name="connsiteY29" fmla="*/ 661706 h 969681"/>
              <a:gd name="connsiteX30" fmla="*/ 44450 w 638175"/>
              <a:gd name="connsiteY30" fmla="*/ 683931 h 969681"/>
              <a:gd name="connsiteX31" fmla="*/ 47625 w 638175"/>
              <a:gd name="connsiteY31" fmla="*/ 702981 h 969681"/>
              <a:gd name="connsiteX32" fmla="*/ 50800 w 638175"/>
              <a:gd name="connsiteY32" fmla="*/ 712506 h 969681"/>
              <a:gd name="connsiteX33" fmla="*/ 53975 w 638175"/>
              <a:gd name="connsiteY33" fmla="*/ 725206 h 969681"/>
              <a:gd name="connsiteX34" fmla="*/ 66675 w 638175"/>
              <a:gd name="connsiteY34" fmla="*/ 747431 h 969681"/>
              <a:gd name="connsiteX35" fmla="*/ 73025 w 638175"/>
              <a:gd name="connsiteY35" fmla="*/ 769656 h 969681"/>
              <a:gd name="connsiteX36" fmla="*/ 76200 w 638175"/>
              <a:gd name="connsiteY36" fmla="*/ 779181 h 969681"/>
              <a:gd name="connsiteX37" fmla="*/ 79375 w 638175"/>
              <a:gd name="connsiteY37" fmla="*/ 791881 h 969681"/>
              <a:gd name="connsiteX38" fmla="*/ 82550 w 638175"/>
              <a:gd name="connsiteY38" fmla="*/ 801406 h 969681"/>
              <a:gd name="connsiteX39" fmla="*/ 88900 w 638175"/>
              <a:gd name="connsiteY39" fmla="*/ 823631 h 969681"/>
              <a:gd name="connsiteX40" fmla="*/ 95250 w 638175"/>
              <a:gd name="connsiteY40" fmla="*/ 833156 h 969681"/>
              <a:gd name="connsiteX41" fmla="*/ 111125 w 638175"/>
              <a:gd name="connsiteY41" fmla="*/ 861731 h 969681"/>
              <a:gd name="connsiteX42" fmla="*/ 120650 w 638175"/>
              <a:gd name="connsiteY42" fmla="*/ 868081 h 969681"/>
              <a:gd name="connsiteX43" fmla="*/ 136525 w 638175"/>
              <a:gd name="connsiteY43" fmla="*/ 890306 h 969681"/>
              <a:gd name="connsiteX44" fmla="*/ 146050 w 638175"/>
              <a:gd name="connsiteY44" fmla="*/ 893481 h 969681"/>
              <a:gd name="connsiteX45" fmla="*/ 155575 w 638175"/>
              <a:gd name="connsiteY45" fmla="*/ 903006 h 969681"/>
              <a:gd name="connsiteX46" fmla="*/ 168275 w 638175"/>
              <a:gd name="connsiteY46" fmla="*/ 918881 h 969681"/>
              <a:gd name="connsiteX47" fmla="*/ 177800 w 638175"/>
              <a:gd name="connsiteY47" fmla="*/ 925231 h 969681"/>
              <a:gd name="connsiteX48" fmla="*/ 209550 w 638175"/>
              <a:gd name="connsiteY48" fmla="*/ 937931 h 969681"/>
              <a:gd name="connsiteX49" fmla="*/ 219075 w 638175"/>
              <a:gd name="connsiteY49" fmla="*/ 941106 h 969681"/>
              <a:gd name="connsiteX50" fmla="*/ 247650 w 638175"/>
              <a:gd name="connsiteY50" fmla="*/ 950631 h 969681"/>
              <a:gd name="connsiteX51" fmla="*/ 266700 w 638175"/>
              <a:gd name="connsiteY51" fmla="*/ 956981 h 969681"/>
              <a:gd name="connsiteX52" fmla="*/ 276225 w 638175"/>
              <a:gd name="connsiteY52" fmla="*/ 960156 h 969681"/>
              <a:gd name="connsiteX53" fmla="*/ 288925 w 638175"/>
              <a:gd name="connsiteY53" fmla="*/ 963331 h 969681"/>
              <a:gd name="connsiteX54" fmla="*/ 320675 w 638175"/>
              <a:gd name="connsiteY54" fmla="*/ 969681 h 969681"/>
              <a:gd name="connsiteX55" fmla="*/ 434975 w 638175"/>
              <a:gd name="connsiteY55" fmla="*/ 966506 h 969681"/>
              <a:gd name="connsiteX56" fmla="*/ 450850 w 638175"/>
              <a:gd name="connsiteY56" fmla="*/ 953806 h 969681"/>
              <a:gd name="connsiteX57" fmla="*/ 457200 w 638175"/>
              <a:gd name="connsiteY57" fmla="*/ 941106 h 969681"/>
              <a:gd name="connsiteX58" fmla="*/ 482600 w 638175"/>
              <a:gd name="connsiteY58" fmla="*/ 931581 h 969681"/>
              <a:gd name="connsiteX59" fmla="*/ 492125 w 638175"/>
              <a:gd name="connsiteY59" fmla="*/ 922056 h 969681"/>
              <a:gd name="connsiteX60" fmla="*/ 501650 w 638175"/>
              <a:gd name="connsiteY60" fmla="*/ 915706 h 969681"/>
              <a:gd name="connsiteX61" fmla="*/ 508000 w 638175"/>
              <a:gd name="connsiteY61" fmla="*/ 906181 h 969681"/>
              <a:gd name="connsiteX62" fmla="*/ 517525 w 638175"/>
              <a:gd name="connsiteY62" fmla="*/ 899831 h 969681"/>
              <a:gd name="connsiteX63" fmla="*/ 530225 w 638175"/>
              <a:gd name="connsiteY63" fmla="*/ 890306 h 969681"/>
              <a:gd name="connsiteX64" fmla="*/ 533400 w 638175"/>
              <a:gd name="connsiteY64" fmla="*/ 880781 h 969681"/>
              <a:gd name="connsiteX65" fmla="*/ 546100 w 638175"/>
              <a:gd name="connsiteY65" fmla="*/ 861731 h 969681"/>
              <a:gd name="connsiteX66" fmla="*/ 555625 w 638175"/>
              <a:gd name="connsiteY66" fmla="*/ 833156 h 969681"/>
              <a:gd name="connsiteX67" fmla="*/ 558800 w 638175"/>
              <a:gd name="connsiteY67" fmla="*/ 820456 h 969681"/>
              <a:gd name="connsiteX68" fmla="*/ 565150 w 638175"/>
              <a:gd name="connsiteY68" fmla="*/ 801406 h 969681"/>
              <a:gd name="connsiteX69" fmla="*/ 584200 w 638175"/>
              <a:gd name="connsiteY69" fmla="*/ 779181 h 969681"/>
              <a:gd name="connsiteX70" fmla="*/ 590550 w 638175"/>
              <a:gd name="connsiteY70" fmla="*/ 760131 h 969681"/>
              <a:gd name="connsiteX71" fmla="*/ 593725 w 638175"/>
              <a:gd name="connsiteY71" fmla="*/ 750606 h 969681"/>
              <a:gd name="connsiteX72" fmla="*/ 596900 w 638175"/>
              <a:gd name="connsiteY72" fmla="*/ 734731 h 969681"/>
              <a:gd name="connsiteX73" fmla="*/ 600075 w 638175"/>
              <a:gd name="connsiteY73" fmla="*/ 712506 h 969681"/>
              <a:gd name="connsiteX74" fmla="*/ 603250 w 638175"/>
              <a:gd name="connsiteY74" fmla="*/ 680756 h 969681"/>
              <a:gd name="connsiteX75" fmla="*/ 612775 w 638175"/>
              <a:gd name="connsiteY75" fmla="*/ 629956 h 969681"/>
              <a:gd name="connsiteX76" fmla="*/ 615950 w 638175"/>
              <a:gd name="connsiteY76" fmla="*/ 591856 h 969681"/>
              <a:gd name="connsiteX77" fmla="*/ 622300 w 638175"/>
              <a:gd name="connsiteY77" fmla="*/ 547406 h 969681"/>
              <a:gd name="connsiteX78" fmla="*/ 628650 w 638175"/>
              <a:gd name="connsiteY78" fmla="*/ 528356 h 969681"/>
              <a:gd name="connsiteX79" fmla="*/ 631825 w 638175"/>
              <a:gd name="connsiteY79" fmla="*/ 518831 h 969681"/>
              <a:gd name="connsiteX80" fmla="*/ 625475 w 638175"/>
              <a:gd name="connsiteY80" fmla="*/ 474381 h 969681"/>
              <a:gd name="connsiteX81" fmla="*/ 619125 w 638175"/>
              <a:gd name="connsiteY81" fmla="*/ 461681 h 969681"/>
              <a:gd name="connsiteX82" fmla="*/ 625475 w 638175"/>
              <a:gd name="connsiteY82" fmla="*/ 420406 h 969681"/>
              <a:gd name="connsiteX83" fmla="*/ 628650 w 638175"/>
              <a:gd name="connsiteY83" fmla="*/ 398181 h 969681"/>
              <a:gd name="connsiteX84" fmla="*/ 631825 w 638175"/>
              <a:gd name="connsiteY84" fmla="*/ 341031 h 969681"/>
              <a:gd name="connsiteX85" fmla="*/ 635000 w 638175"/>
              <a:gd name="connsiteY85" fmla="*/ 328331 h 969681"/>
              <a:gd name="connsiteX86" fmla="*/ 638175 w 638175"/>
              <a:gd name="connsiteY86" fmla="*/ 261656 h 969681"/>
              <a:gd name="connsiteX87" fmla="*/ 635000 w 638175"/>
              <a:gd name="connsiteY87" fmla="*/ 217206 h 969681"/>
              <a:gd name="connsiteX88" fmla="*/ 631825 w 638175"/>
              <a:gd name="connsiteY88" fmla="*/ 207681 h 969681"/>
              <a:gd name="connsiteX89" fmla="*/ 625475 w 638175"/>
              <a:gd name="connsiteY89" fmla="*/ 194981 h 969681"/>
              <a:gd name="connsiteX90" fmla="*/ 603250 w 638175"/>
              <a:gd name="connsiteY90" fmla="*/ 163231 h 969681"/>
              <a:gd name="connsiteX91" fmla="*/ 587375 w 638175"/>
              <a:gd name="connsiteY91" fmla="*/ 131481 h 969681"/>
              <a:gd name="connsiteX92" fmla="*/ 581025 w 638175"/>
              <a:gd name="connsiteY92" fmla="*/ 121956 h 969681"/>
              <a:gd name="connsiteX93" fmla="*/ 571500 w 638175"/>
              <a:gd name="connsiteY93" fmla="*/ 115606 h 969681"/>
              <a:gd name="connsiteX94" fmla="*/ 555625 w 638175"/>
              <a:gd name="connsiteY94" fmla="*/ 93381 h 969681"/>
              <a:gd name="connsiteX95" fmla="*/ 549275 w 638175"/>
              <a:gd name="connsiteY95" fmla="*/ 80681 h 969681"/>
              <a:gd name="connsiteX96" fmla="*/ 527050 w 638175"/>
              <a:gd name="connsiteY96" fmla="*/ 64806 h 969681"/>
              <a:gd name="connsiteX97" fmla="*/ 508000 w 638175"/>
              <a:gd name="connsiteY97" fmla="*/ 45756 h 969681"/>
              <a:gd name="connsiteX98" fmla="*/ 488950 w 638175"/>
              <a:gd name="connsiteY98" fmla="*/ 26706 h 969681"/>
              <a:gd name="connsiteX99" fmla="*/ 447675 w 638175"/>
              <a:gd name="connsiteY99" fmla="*/ 7656 h 969681"/>
              <a:gd name="connsiteX100" fmla="*/ 374650 w 638175"/>
              <a:gd name="connsiteY100" fmla="*/ 4481 h 969681"/>
              <a:gd name="connsiteX101" fmla="*/ 320675 w 638175"/>
              <a:gd name="connsiteY101" fmla="*/ 4481 h 969681"/>
              <a:gd name="connsiteX102" fmla="*/ 288925 w 638175"/>
              <a:gd name="connsiteY102" fmla="*/ 7656 h 969681"/>
              <a:gd name="connsiteX103" fmla="*/ 228600 w 638175"/>
              <a:gd name="connsiteY103" fmla="*/ 4481 h 96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38175" h="969681">
                <a:moveTo>
                  <a:pt x="228600" y="4481"/>
                </a:moveTo>
                <a:cubicBezTo>
                  <a:pt x="215900" y="5010"/>
                  <a:pt x="218061" y="8830"/>
                  <a:pt x="212725" y="10831"/>
                </a:cubicBezTo>
                <a:cubicBezTo>
                  <a:pt x="209591" y="12006"/>
                  <a:pt x="205813" y="11915"/>
                  <a:pt x="203200" y="14006"/>
                </a:cubicBezTo>
                <a:cubicBezTo>
                  <a:pt x="200220" y="16390"/>
                  <a:pt x="199781" y="21088"/>
                  <a:pt x="196850" y="23531"/>
                </a:cubicBezTo>
                <a:cubicBezTo>
                  <a:pt x="191619" y="27890"/>
                  <a:pt x="181242" y="30850"/>
                  <a:pt x="174625" y="33056"/>
                </a:cubicBezTo>
                <a:cubicBezTo>
                  <a:pt x="171450" y="36231"/>
                  <a:pt x="168644" y="39824"/>
                  <a:pt x="165100" y="42581"/>
                </a:cubicBezTo>
                <a:cubicBezTo>
                  <a:pt x="160570" y="46104"/>
                  <a:pt x="136701" y="61543"/>
                  <a:pt x="130175" y="64806"/>
                </a:cubicBezTo>
                <a:cubicBezTo>
                  <a:pt x="120115" y="69836"/>
                  <a:pt x="113018" y="72438"/>
                  <a:pt x="104775" y="80681"/>
                </a:cubicBezTo>
                <a:cubicBezTo>
                  <a:pt x="102077" y="83379"/>
                  <a:pt x="101123" y="87508"/>
                  <a:pt x="98425" y="90206"/>
                </a:cubicBezTo>
                <a:cubicBezTo>
                  <a:pt x="77403" y="111228"/>
                  <a:pt x="93480" y="88520"/>
                  <a:pt x="76200" y="109256"/>
                </a:cubicBezTo>
                <a:cubicBezTo>
                  <a:pt x="65153" y="122513"/>
                  <a:pt x="75962" y="116744"/>
                  <a:pt x="60325" y="121956"/>
                </a:cubicBezTo>
                <a:cubicBezTo>
                  <a:pt x="59267" y="125131"/>
                  <a:pt x="59241" y="128868"/>
                  <a:pt x="57150" y="131481"/>
                </a:cubicBezTo>
                <a:cubicBezTo>
                  <a:pt x="39265" y="153837"/>
                  <a:pt x="42722" y="151107"/>
                  <a:pt x="25400" y="156881"/>
                </a:cubicBezTo>
                <a:cubicBezTo>
                  <a:pt x="23283" y="161114"/>
                  <a:pt x="20808" y="165187"/>
                  <a:pt x="19050" y="169581"/>
                </a:cubicBezTo>
                <a:cubicBezTo>
                  <a:pt x="16564" y="175796"/>
                  <a:pt x="16413" y="183062"/>
                  <a:pt x="12700" y="188631"/>
                </a:cubicBezTo>
                <a:lnTo>
                  <a:pt x="6350" y="198156"/>
                </a:lnTo>
                <a:cubicBezTo>
                  <a:pt x="5292" y="203448"/>
                  <a:pt x="4484" y="208796"/>
                  <a:pt x="3175" y="214031"/>
                </a:cubicBezTo>
                <a:cubicBezTo>
                  <a:pt x="2363" y="217278"/>
                  <a:pt x="0" y="220209"/>
                  <a:pt x="0" y="223556"/>
                </a:cubicBezTo>
                <a:cubicBezTo>
                  <a:pt x="0" y="238410"/>
                  <a:pt x="2187" y="253184"/>
                  <a:pt x="3175" y="268006"/>
                </a:cubicBezTo>
                <a:cubicBezTo>
                  <a:pt x="5093" y="296773"/>
                  <a:pt x="6482" y="328002"/>
                  <a:pt x="9525" y="356906"/>
                </a:cubicBezTo>
                <a:cubicBezTo>
                  <a:pt x="10308" y="364348"/>
                  <a:pt x="11642" y="371723"/>
                  <a:pt x="12700" y="379131"/>
                </a:cubicBezTo>
                <a:cubicBezTo>
                  <a:pt x="23338" y="325941"/>
                  <a:pt x="14378" y="364578"/>
                  <a:pt x="19050" y="474381"/>
                </a:cubicBezTo>
                <a:cubicBezTo>
                  <a:pt x="19592" y="487113"/>
                  <a:pt x="21167" y="499781"/>
                  <a:pt x="22225" y="512481"/>
                </a:cubicBezTo>
                <a:cubicBezTo>
                  <a:pt x="21167" y="528356"/>
                  <a:pt x="20807" y="544293"/>
                  <a:pt x="19050" y="560106"/>
                </a:cubicBezTo>
                <a:cubicBezTo>
                  <a:pt x="18680" y="563432"/>
                  <a:pt x="15325" y="566330"/>
                  <a:pt x="15875" y="569631"/>
                </a:cubicBezTo>
                <a:cubicBezTo>
                  <a:pt x="16502" y="573395"/>
                  <a:pt x="20108" y="575981"/>
                  <a:pt x="22225" y="579156"/>
                </a:cubicBezTo>
                <a:cubicBezTo>
                  <a:pt x="23283" y="584448"/>
                  <a:pt x="24091" y="589796"/>
                  <a:pt x="25400" y="595031"/>
                </a:cubicBezTo>
                <a:cubicBezTo>
                  <a:pt x="26212" y="598278"/>
                  <a:pt x="27656" y="601338"/>
                  <a:pt x="28575" y="604556"/>
                </a:cubicBezTo>
                <a:cubicBezTo>
                  <a:pt x="30556" y="611489"/>
                  <a:pt x="33990" y="626584"/>
                  <a:pt x="34925" y="633131"/>
                </a:cubicBezTo>
                <a:cubicBezTo>
                  <a:pt x="36280" y="642618"/>
                  <a:pt x="36643" y="652234"/>
                  <a:pt x="38100" y="661706"/>
                </a:cubicBezTo>
                <a:cubicBezTo>
                  <a:pt x="41557" y="684180"/>
                  <a:pt x="40301" y="665261"/>
                  <a:pt x="44450" y="683931"/>
                </a:cubicBezTo>
                <a:cubicBezTo>
                  <a:pt x="45847" y="690215"/>
                  <a:pt x="46228" y="696697"/>
                  <a:pt x="47625" y="702981"/>
                </a:cubicBezTo>
                <a:cubicBezTo>
                  <a:pt x="48351" y="706248"/>
                  <a:pt x="49881" y="709288"/>
                  <a:pt x="50800" y="712506"/>
                </a:cubicBezTo>
                <a:cubicBezTo>
                  <a:pt x="51999" y="716702"/>
                  <a:pt x="52443" y="721120"/>
                  <a:pt x="53975" y="725206"/>
                </a:cubicBezTo>
                <a:cubicBezTo>
                  <a:pt x="62324" y="747471"/>
                  <a:pt x="57463" y="729008"/>
                  <a:pt x="66675" y="747431"/>
                </a:cubicBezTo>
                <a:cubicBezTo>
                  <a:pt x="69213" y="752506"/>
                  <a:pt x="71669" y="764909"/>
                  <a:pt x="73025" y="769656"/>
                </a:cubicBezTo>
                <a:cubicBezTo>
                  <a:pt x="73944" y="772874"/>
                  <a:pt x="75281" y="775963"/>
                  <a:pt x="76200" y="779181"/>
                </a:cubicBezTo>
                <a:cubicBezTo>
                  <a:pt x="77399" y="783377"/>
                  <a:pt x="78176" y="787685"/>
                  <a:pt x="79375" y="791881"/>
                </a:cubicBezTo>
                <a:cubicBezTo>
                  <a:pt x="80294" y="795099"/>
                  <a:pt x="81631" y="798188"/>
                  <a:pt x="82550" y="801406"/>
                </a:cubicBezTo>
                <a:cubicBezTo>
                  <a:pt x="83906" y="806153"/>
                  <a:pt x="86362" y="818556"/>
                  <a:pt x="88900" y="823631"/>
                </a:cubicBezTo>
                <a:cubicBezTo>
                  <a:pt x="90607" y="827044"/>
                  <a:pt x="93700" y="829669"/>
                  <a:pt x="95250" y="833156"/>
                </a:cubicBezTo>
                <a:cubicBezTo>
                  <a:pt x="104633" y="854267"/>
                  <a:pt x="95785" y="848948"/>
                  <a:pt x="111125" y="861731"/>
                </a:cubicBezTo>
                <a:cubicBezTo>
                  <a:pt x="114056" y="864174"/>
                  <a:pt x="117475" y="865964"/>
                  <a:pt x="120650" y="868081"/>
                </a:cubicBezTo>
                <a:cubicBezTo>
                  <a:pt x="125616" y="878013"/>
                  <a:pt x="126871" y="883870"/>
                  <a:pt x="136525" y="890306"/>
                </a:cubicBezTo>
                <a:cubicBezTo>
                  <a:pt x="139310" y="892162"/>
                  <a:pt x="142875" y="892423"/>
                  <a:pt x="146050" y="893481"/>
                </a:cubicBezTo>
                <a:cubicBezTo>
                  <a:pt x="149225" y="896656"/>
                  <a:pt x="152618" y="899627"/>
                  <a:pt x="155575" y="903006"/>
                </a:cubicBezTo>
                <a:cubicBezTo>
                  <a:pt x="160037" y="908106"/>
                  <a:pt x="163483" y="914089"/>
                  <a:pt x="168275" y="918881"/>
                </a:cubicBezTo>
                <a:cubicBezTo>
                  <a:pt x="170973" y="921579"/>
                  <a:pt x="174487" y="923338"/>
                  <a:pt x="177800" y="925231"/>
                </a:cubicBezTo>
                <a:cubicBezTo>
                  <a:pt x="190881" y="932706"/>
                  <a:pt x="193938" y="932727"/>
                  <a:pt x="209550" y="937931"/>
                </a:cubicBezTo>
                <a:cubicBezTo>
                  <a:pt x="212725" y="938989"/>
                  <a:pt x="216290" y="939250"/>
                  <a:pt x="219075" y="941106"/>
                </a:cubicBezTo>
                <a:cubicBezTo>
                  <a:pt x="236661" y="952830"/>
                  <a:pt x="220273" y="943787"/>
                  <a:pt x="247650" y="950631"/>
                </a:cubicBezTo>
                <a:cubicBezTo>
                  <a:pt x="254144" y="952254"/>
                  <a:pt x="260350" y="954864"/>
                  <a:pt x="266700" y="956981"/>
                </a:cubicBezTo>
                <a:cubicBezTo>
                  <a:pt x="269875" y="958039"/>
                  <a:pt x="272978" y="959344"/>
                  <a:pt x="276225" y="960156"/>
                </a:cubicBezTo>
                <a:cubicBezTo>
                  <a:pt x="280458" y="961214"/>
                  <a:pt x="284646" y="962475"/>
                  <a:pt x="288925" y="963331"/>
                </a:cubicBezTo>
                <a:cubicBezTo>
                  <a:pt x="327849" y="971116"/>
                  <a:pt x="291176" y="962306"/>
                  <a:pt x="320675" y="969681"/>
                </a:cubicBezTo>
                <a:cubicBezTo>
                  <a:pt x="358775" y="968623"/>
                  <a:pt x="396910" y="968458"/>
                  <a:pt x="434975" y="966506"/>
                </a:cubicBezTo>
                <a:cubicBezTo>
                  <a:pt x="444878" y="965998"/>
                  <a:pt x="446340" y="961699"/>
                  <a:pt x="450850" y="953806"/>
                </a:cubicBezTo>
                <a:cubicBezTo>
                  <a:pt x="453198" y="949697"/>
                  <a:pt x="453606" y="944186"/>
                  <a:pt x="457200" y="941106"/>
                </a:cubicBezTo>
                <a:cubicBezTo>
                  <a:pt x="459616" y="939035"/>
                  <a:pt x="477396" y="933316"/>
                  <a:pt x="482600" y="931581"/>
                </a:cubicBezTo>
                <a:cubicBezTo>
                  <a:pt x="485775" y="928406"/>
                  <a:pt x="488676" y="924931"/>
                  <a:pt x="492125" y="922056"/>
                </a:cubicBezTo>
                <a:cubicBezTo>
                  <a:pt x="495056" y="919613"/>
                  <a:pt x="498952" y="918404"/>
                  <a:pt x="501650" y="915706"/>
                </a:cubicBezTo>
                <a:cubicBezTo>
                  <a:pt x="504348" y="913008"/>
                  <a:pt x="505302" y="908879"/>
                  <a:pt x="508000" y="906181"/>
                </a:cubicBezTo>
                <a:cubicBezTo>
                  <a:pt x="510698" y="903483"/>
                  <a:pt x="514420" y="902049"/>
                  <a:pt x="517525" y="899831"/>
                </a:cubicBezTo>
                <a:cubicBezTo>
                  <a:pt x="521831" y="896755"/>
                  <a:pt x="525992" y="893481"/>
                  <a:pt x="530225" y="890306"/>
                </a:cubicBezTo>
                <a:cubicBezTo>
                  <a:pt x="531283" y="887131"/>
                  <a:pt x="531775" y="883707"/>
                  <a:pt x="533400" y="880781"/>
                </a:cubicBezTo>
                <a:cubicBezTo>
                  <a:pt x="537106" y="874110"/>
                  <a:pt x="546100" y="861731"/>
                  <a:pt x="546100" y="861731"/>
                </a:cubicBezTo>
                <a:cubicBezTo>
                  <a:pt x="553709" y="831297"/>
                  <a:pt x="543669" y="869024"/>
                  <a:pt x="555625" y="833156"/>
                </a:cubicBezTo>
                <a:cubicBezTo>
                  <a:pt x="557005" y="829016"/>
                  <a:pt x="557546" y="824636"/>
                  <a:pt x="558800" y="820456"/>
                </a:cubicBezTo>
                <a:cubicBezTo>
                  <a:pt x="560723" y="814045"/>
                  <a:pt x="561134" y="806761"/>
                  <a:pt x="565150" y="801406"/>
                </a:cubicBezTo>
                <a:cubicBezTo>
                  <a:pt x="577369" y="785114"/>
                  <a:pt x="570933" y="792448"/>
                  <a:pt x="584200" y="779181"/>
                </a:cubicBezTo>
                <a:lnTo>
                  <a:pt x="590550" y="760131"/>
                </a:lnTo>
                <a:cubicBezTo>
                  <a:pt x="591608" y="756956"/>
                  <a:pt x="593069" y="753888"/>
                  <a:pt x="593725" y="750606"/>
                </a:cubicBezTo>
                <a:cubicBezTo>
                  <a:pt x="594783" y="745314"/>
                  <a:pt x="596013" y="740054"/>
                  <a:pt x="596900" y="734731"/>
                </a:cubicBezTo>
                <a:cubicBezTo>
                  <a:pt x="598130" y="727349"/>
                  <a:pt x="599201" y="719938"/>
                  <a:pt x="600075" y="712506"/>
                </a:cubicBezTo>
                <a:cubicBezTo>
                  <a:pt x="601318" y="701943"/>
                  <a:pt x="601672" y="691274"/>
                  <a:pt x="603250" y="680756"/>
                </a:cubicBezTo>
                <a:cubicBezTo>
                  <a:pt x="605631" y="664880"/>
                  <a:pt x="610946" y="646419"/>
                  <a:pt x="612775" y="629956"/>
                </a:cubicBezTo>
                <a:cubicBezTo>
                  <a:pt x="614182" y="617290"/>
                  <a:pt x="614742" y="604543"/>
                  <a:pt x="615950" y="591856"/>
                </a:cubicBezTo>
                <a:cubicBezTo>
                  <a:pt x="617142" y="579343"/>
                  <a:pt x="618698" y="560614"/>
                  <a:pt x="622300" y="547406"/>
                </a:cubicBezTo>
                <a:cubicBezTo>
                  <a:pt x="624061" y="540948"/>
                  <a:pt x="626533" y="534706"/>
                  <a:pt x="628650" y="528356"/>
                </a:cubicBezTo>
                <a:lnTo>
                  <a:pt x="631825" y="518831"/>
                </a:lnTo>
                <a:cubicBezTo>
                  <a:pt x="630193" y="500882"/>
                  <a:pt x="631818" y="489181"/>
                  <a:pt x="625475" y="474381"/>
                </a:cubicBezTo>
                <a:cubicBezTo>
                  <a:pt x="623611" y="470031"/>
                  <a:pt x="621242" y="465914"/>
                  <a:pt x="619125" y="461681"/>
                </a:cubicBezTo>
                <a:cubicBezTo>
                  <a:pt x="625964" y="441163"/>
                  <a:pt x="621010" y="458356"/>
                  <a:pt x="625475" y="420406"/>
                </a:cubicBezTo>
                <a:cubicBezTo>
                  <a:pt x="626349" y="412974"/>
                  <a:pt x="627592" y="405589"/>
                  <a:pt x="628650" y="398181"/>
                </a:cubicBezTo>
                <a:cubicBezTo>
                  <a:pt x="629708" y="379131"/>
                  <a:pt x="630098" y="360032"/>
                  <a:pt x="631825" y="341031"/>
                </a:cubicBezTo>
                <a:cubicBezTo>
                  <a:pt x="632220" y="336685"/>
                  <a:pt x="634652" y="332681"/>
                  <a:pt x="635000" y="328331"/>
                </a:cubicBezTo>
                <a:cubicBezTo>
                  <a:pt x="636774" y="306152"/>
                  <a:pt x="637117" y="283881"/>
                  <a:pt x="638175" y="261656"/>
                </a:cubicBezTo>
                <a:cubicBezTo>
                  <a:pt x="637117" y="246839"/>
                  <a:pt x="636736" y="231959"/>
                  <a:pt x="635000" y="217206"/>
                </a:cubicBezTo>
                <a:cubicBezTo>
                  <a:pt x="634609" y="213882"/>
                  <a:pt x="633143" y="210757"/>
                  <a:pt x="631825" y="207681"/>
                </a:cubicBezTo>
                <a:cubicBezTo>
                  <a:pt x="629961" y="203331"/>
                  <a:pt x="627983" y="198995"/>
                  <a:pt x="625475" y="194981"/>
                </a:cubicBezTo>
                <a:cubicBezTo>
                  <a:pt x="610739" y="171404"/>
                  <a:pt x="619796" y="193566"/>
                  <a:pt x="603250" y="163231"/>
                </a:cubicBezTo>
                <a:cubicBezTo>
                  <a:pt x="573204" y="108147"/>
                  <a:pt x="623008" y="188494"/>
                  <a:pt x="587375" y="131481"/>
                </a:cubicBezTo>
                <a:cubicBezTo>
                  <a:pt x="585353" y="128245"/>
                  <a:pt x="583723" y="124654"/>
                  <a:pt x="581025" y="121956"/>
                </a:cubicBezTo>
                <a:cubicBezTo>
                  <a:pt x="578327" y="119258"/>
                  <a:pt x="574675" y="117723"/>
                  <a:pt x="571500" y="115606"/>
                </a:cubicBezTo>
                <a:cubicBezTo>
                  <a:pt x="554097" y="80799"/>
                  <a:pt x="577078" y="123415"/>
                  <a:pt x="555625" y="93381"/>
                </a:cubicBezTo>
                <a:cubicBezTo>
                  <a:pt x="552874" y="89530"/>
                  <a:pt x="552026" y="84532"/>
                  <a:pt x="549275" y="80681"/>
                </a:cubicBezTo>
                <a:cubicBezTo>
                  <a:pt x="542124" y="70670"/>
                  <a:pt x="537736" y="70149"/>
                  <a:pt x="527050" y="64806"/>
                </a:cubicBezTo>
                <a:cubicBezTo>
                  <a:pt x="514925" y="46618"/>
                  <a:pt x="527691" y="63478"/>
                  <a:pt x="508000" y="45756"/>
                </a:cubicBezTo>
                <a:cubicBezTo>
                  <a:pt x="501325" y="39749"/>
                  <a:pt x="496422" y="31687"/>
                  <a:pt x="488950" y="26706"/>
                </a:cubicBezTo>
                <a:cubicBezTo>
                  <a:pt x="473086" y="16130"/>
                  <a:pt x="467549" y="9643"/>
                  <a:pt x="447675" y="7656"/>
                </a:cubicBezTo>
                <a:cubicBezTo>
                  <a:pt x="423431" y="5232"/>
                  <a:pt x="398992" y="5539"/>
                  <a:pt x="374650" y="4481"/>
                </a:cubicBezTo>
                <a:cubicBezTo>
                  <a:pt x="351340" y="-3289"/>
                  <a:pt x="367098" y="612"/>
                  <a:pt x="320675" y="4481"/>
                </a:cubicBezTo>
                <a:cubicBezTo>
                  <a:pt x="310076" y="5364"/>
                  <a:pt x="299508" y="6598"/>
                  <a:pt x="288925" y="7656"/>
                </a:cubicBezTo>
                <a:cubicBezTo>
                  <a:pt x="232852" y="3918"/>
                  <a:pt x="241300" y="3952"/>
                  <a:pt x="228600" y="4481"/>
                </a:cubicBezTo>
                <a:close/>
              </a:path>
            </a:pathLst>
          </a:custGeom>
          <a:solidFill>
            <a:srgbClr val="C00000">
              <a:alpha val="54000"/>
            </a:srgbClr>
          </a:solidFill>
          <a:ln>
            <a:solidFill>
              <a:srgbClr val="C00000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375400" y="2708275"/>
            <a:ext cx="1168400" cy="1473200"/>
          </a:xfrm>
          <a:custGeom>
            <a:avLst/>
            <a:gdLst>
              <a:gd name="connsiteX0" fmla="*/ 501650 w 1168400"/>
              <a:gd name="connsiteY0" fmla="*/ 38100 h 1473200"/>
              <a:gd name="connsiteX1" fmla="*/ 485775 w 1168400"/>
              <a:gd name="connsiteY1" fmla="*/ 25400 h 1473200"/>
              <a:gd name="connsiteX2" fmla="*/ 473075 w 1168400"/>
              <a:gd name="connsiteY2" fmla="*/ 12700 h 1473200"/>
              <a:gd name="connsiteX3" fmla="*/ 457200 w 1168400"/>
              <a:gd name="connsiteY3" fmla="*/ 6350 h 1473200"/>
              <a:gd name="connsiteX4" fmla="*/ 447675 w 1168400"/>
              <a:gd name="connsiteY4" fmla="*/ 0 h 1473200"/>
              <a:gd name="connsiteX5" fmla="*/ 428625 w 1168400"/>
              <a:gd name="connsiteY5" fmla="*/ 12700 h 1473200"/>
              <a:gd name="connsiteX6" fmla="*/ 419100 w 1168400"/>
              <a:gd name="connsiteY6" fmla="*/ 19050 h 1473200"/>
              <a:gd name="connsiteX7" fmla="*/ 387350 w 1168400"/>
              <a:gd name="connsiteY7" fmla="*/ 31750 h 1473200"/>
              <a:gd name="connsiteX8" fmla="*/ 377825 w 1168400"/>
              <a:gd name="connsiteY8" fmla="*/ 34925 h 1473200"/>
              <a:gd name="connsiteX9" fmla="*/ 355600 w 1168400"/>
              <a:gd name="connsiteY9" fmla="*/ 50800 h 1473200"/>
              <a:gd name="connsiteX10" fmla="*/ 339725 w 1168400"/>
              <a:gd name="connsiteY10" fmla="*/ 73025 h 1473200"/>
              <a:gd name="connsiteX11" fmla="*/ 336550 w 1168400"/>
              <a:gd name="connsiteY11" fmla="*/ 82550 h 1473200"/>
              <a:gd name="connsiteX12" fmla="*/ 327025 w 1168400"/>
              <a:gd name="connsiteY12" fmla="*/ 88900 h 1473200"/>
              <a:gd name="connsiteX13" fmla="*/ 320675 w 1168400"/>
              <a:gd name="connsiteY13" fmla="*/ 98425 h 1473200"/>
              <a:gd name="connsiteX14" fmla="*/ 317500 w 1168400"/>
              <a:gd name="connsiteY14" fmla="*/ 107950 h 1473200"/>
              <a:gd name="connsiteX15" fmla="*/ 307975 w 1168400"/>
              <a:gd name="connsiteY15" fmla="*/ 117475 h 1473200"/>
              <a:gd name="connsiteX16" fmla="*/ 301625 w 1168400"/>
              <a:gd name="connsiteY16" fmla="*/ 130175 h 1473200"/>
              <a:gd name="connsiteX17" fmla="*/ 295275 w 1168400"/>
              <a:gd name="connsiteY17" fmla="*/ 161925 h 1473200"/>
              <a:gd name="connsiteX18" fmla="*/ 285750 w 1168400"/>
              <a:gd name="connsiteY18" fmla="*/ 177800 h 1473200"/>
              <a:gd name="connsiteX19" fmla="*/ 279400 w 1168400"/>
              <a:gd name="connsiteY19" fmla="*/ 187325 h 1473200"/>
              <a:gd name="connsiteX20" fmla="*/ 260350 w 1168400"/>
              <a:gd name="connsiteY20" fmla="*/ 193675 h 1473200"/>
              <a:gd name="connsiteX21" fmla="*/ 231775 w 1168400"/>
              <a:gd name="connsiteY21" fmla="*/ 200025 h 1473200"/>
              <a:gd name="connsiteX22" fmla="*/ 222250 w 1168400"/>
              <a:gd name="connsiteY22" fmla="*/ 206375 h 1473200"/>
              <a:gd name="connsiteX23" fmla="*/ 212725 w 1168400"/>
              <a:gd name="connsiteY23" fmla="*/ 209550 h 1473200"/>
              <a:gd name="connsiteX24" fmla="*/ 196850 w 1168400"/>
              <a:gd name="connsiteY24" fmla="*/ 228600 h 1473200"/>
              <a:gd name="connsiteX25" fmla="*/ 187325 w 1168400"/>
              <a:gd name="connsiteY25" fmla="*/ 238125 h 1473200"/>
              <a:gd name="connsiteX26" fmla="*/ 177800 w 1168400"/>
              <a:gd name="connsiteY26" fmla="*/ 257175 h 1473200"/>
              <a:gd name="connsiteX27" fmla="*/ 180975 w 1168400"/>
              <a:gd name="connsiteY27" fmla="*/ 285750 h 1473200"/>
              <a:gd name="connsiteX28" fmla="*/ 184150 w 1168400"/>
              <a:gd name="connsiteY28" fmla="*/ 307975 h 1473200"/>
              <a:gd name="connsiteX29" fmla="*/ 180975 w 1168400"/>
              <a:gd name="connsiteY29" fmla="*/ 323850 h 1473200"/>
              <a:gd name="connsiteX30" fmla="*/ 168275 w 1168400"/>
              <a:gd name="connsiteY30" fmla="*/ 327025 h 1473200"/>
              <a:gd name="connsiteX31" fmla="*/ 152400 w 1168400"/>
              <a:gd name="connsiteY31" fmla="*/ 330200 h 1473200"/>
              <a:gd name="connsiteX32" fmla="*/ 149225 w 1168400"/>
              <a:gd name="connsiteY32" fmla="*/ 339725 h 1473200"/>
              <a:gd name="connsiteX33" fmla="*/ 146050 w 1168400"/>
              <a:gd name="connsiteY33" fmla="*/ 355600 h 1473200"/>
              <a:gd name="connsiteX34" fmla="*/ 142875 w 1168400"/>
              <a:gd name="connsiteY34" fmla="*/ 368300 h 1473200"/>
              <a:gd name="connsiteX35" fmla="*/ 139700 w 1168400"/>
              <a:gd name="connsiteY35" fmla="*/ 403225 h 1473200"/>
              <a:gd name="connsiteX36" fmla="*/ 127000 w 1168400"/>
              <a:gd name="connsiteY36" fmla="*/ 447675 h 1473200"/>
              <a:gd name="connsiteX37" fmla="*/ 120650 w 1168400"/>
              <a:gd name="connsiteY37" fmla="*/ 460375 h 1473200"/>
              <a:gd name="connsiteX38" fmla="*/ 111125 w 1168400"/>
              <a:gd name="connsiteY38" fmla="*/ 466725 h 1473200"/>
              <a:gd name="connsiteX39" fmla="*/ 107950 w 1168400"/>
              <a:gd name="connsiteY39" fmla="*/ 485775 h 1473200"/>
              <a:gd name="connsiteX40" fmla="*/ 104775 w 1168400"/>
              <a:gd name="connsiteY40" fmla="*/ 476250 h 1473200"/>
              <a:gd name="connsiteX41" fmla="*/ 111125 w 1168400"/>
              <a:gd name="connsiteY41" fmla="*/ 444500 h 1473200"/>
              <a:gd name="connsiteX42" fmla="*/ 107950 w 1168400"/>
              <a:gd name="connsiteY42" fmla="*/ 482600 h 1473200"/>
              <a:gd name="connsiteX43" fmla="*/ 95250 w 1168400"/>
              <a:gd name="connsiteY43" fmla="*/ 501650 h 1473200"/>
              <a:gd name="connsiteX44" fmla="*/ 92075 w 1168400"/>
              <a:gd name="connsiteY44" fmla="*/ 511175 h 1473200"/>
              <a:gd name="connsiteX45" fmla="*/ 95250 w 1168400"/>
              <a:gd name="connsiteY45" fmla="*/ 555625 h 1473200"/>
              <a:gd name="connsiteX46" fmla="*/ 98425 w 1168400"/>
              <a:gd name="connsiteY46" fmla="*/ 565150 h 1473200"/>
              <a:gd name="connsiteX47" fmla="*/ 111125 w 1168400"/>
              <a:gd name="connsiteY47" fmla="*/ 571500 h 1473200"/>
              <a:gd name="connsiteX48" fmla="*/ 123825 w 1168400"/>
              <a:gd name="connsiteY48" fmla="*/ 574675 h 1473200"/>
              <a:gd name="connsiteX49" fmla="*/ 114300 w 1168400"/>
              <a:gd name="connsiteY49" fmla="*/ 555625 h 1473200"/>
              <a:gd name="connsiteX50" fmla="*/ 117475 w 1168400"/>
              <a:gd name="connsiteY50" fmla="*/ 536575 h 1473200"/>
              <a:gd name="connsiteX51" fmla="*/ 130175 w 1168400"/>
              <a:gd name="connsiteY51" fmla="*/ 546100 h 1473200"/>
              <a:gd name="connsiteX52" fmla="*/ 139700 w 1168400"/>
              <a:gd name="connsiteY52" fmla="*/ 552450 h 1473200"/>
              <a:gd name="connsiteX53" fmla="*/ 133350 w 1168400"/>
              <a:gd name="connsiteY53" fmla="*/ 561975 h 1473200"/>
              <a:gd name="connsiteX54" fmla="*/ 114300 w 1168400"/>
              <a:gd name="connsiteY54" fmla="*/ 574675 h 1473200"/>
              <a:gd name="connsiteX55" fmla="*/ 111125 w 1168400"/>
              <a:gd name="connsiteY55" fmla="*/ 587375 h 1473200"/>
              <a:gd name="connsiteX56" fmla="*/ 101600 w 1168400"/>
              <a:gd name="connsiteY56" fmla="*/ 593725 h 1473200"/>
              <a:gd name="connsiteX57" fmla="*/ 82550 w 1168400"/>
              <a:gd name="connsiteY57" fmla="*/ 606425 h 1473200"/>
              <a:gd name="connsiteX58" fmla="*/ 63500 w 1168400"/>
              <a:gd name="connsiteY58" fmla="*/ 619125 h 1473200"/>
              <a:gd name="connsiteX59" fmla="*/ 50800 w 1168400"/>
              <a:gd name="connsiteY59" fmla="*/ 641350 h 1473200"/>
              <a:gd name="connsiteX60" fmla="*/ 53975 w 1168400"/>
              <a:gd name="connsiteY60" fmla="*/ 657225 h 1473200"/>
              <a:gd name="connsiteX61" fmla="*/ 76200 w 1168400"/>
              <a:gd name="connsiteY61" fmla="*/ 682625 h 1473200"/>
              <a:gd name="connsiteX62" fmla="*/ 82550 w 1168400"/>
              <a:gd name="connsiteY62" fmla="*/ 692150 h 1473200"/>
              <a:gd name="connsiteX63" fmla="*/ 82550 w 1168400"/>
              <a:gd name="connsiteY63" fmla="*/ 723900 h 1473200"/>
              <a:gd name="connsiteX64" fmla="*/ 69850 w 1168400"/>
              <a:gd name="connsiteY64" fmla="*/ 727075 h 1473200"/>
              <a:gd name="connsiteX65" fmla="*/ 57150 w 1168400"/>
              <a:gd name="connsiteY65" fmla="*/ 749300 h 1473200"/>
              <a:gd name="connsiteX66" fmla="*/ 47625 w 1168400"/>
              <a:gd name="connsiteY66" fmla="*/ 758825 h 1473200"/>
              <a:gd name="connsiteX67" fmla="*/ 57150 w 1168400"/>
              <a:gd name="connsiteY67" fmla="*/ 825500 h 1473200"/>
              <a:gd name="connsiteX68" fmla="*/ 63500 w 1168400"/>
              <a:gd name="connsiteY68" fmla="*/ 835025 h 1473200"/>
              <a:gd name="connsiteX69" fmla="*/ 57150 w 1168400"/>
              <a:gd name="connsiteY69" fmla="*/ 844550 h 1473200"/>
              <a:gd name="connsiteX70" fmla="*/ 38100 w 1168400"/>
              <a:gd name="connsiteY70" fmla="*/ 854075 h 1473200"/>
              <a:gd name="connsiteX71" fmla="*/ 19050 w 1168400"/>
              <a:gd name="connsiteY71" fmla="*/ 885825 h 1473200"/>
              <a:gd name="connsiteX72" fmla="*/ 22225 w 1168400"/>
              <a:gd name="connsiteY72" fmla="*/ 920750 h 1473200"/>
              <a:gd name="connsiteX73" fmla="*/ 25400 w 1168400"/>
              <a:gd name="connsiteY73" fmla="*/ 933450 h 1473200"/>
              <a:gd name="connsiteX74" fmla="*/ 38100 w 1168400"/>
              <a:gd name="connsiteY74" fmla="*/ 939800 h 1473200"/>
              <a:gd name="connsiteX75" fmla="*/ 34925 w 1168400"/>
              <a:gd name="connsiteY75" fmla="*/ 952500 h 1473200"/>
              <a:gd name="connsiteX76" fmla="*/ 15875 w 1168400"/>
              <a:gd name="connsiteY76" fmla="*/ 965200 h 1473200"/>
              <a:gd name="connsiteX77" fmla="*/ 12700 w 1168400"/>
              <a:gd name="connsiteY77" fmla="*/ 984250 h 1473200"/>
              <a:gd name="connsiteX78" fmla="*/ 15875 w 1168400"/>
              <a:gd name="connsiteY78" fmla="*/ 1054100 h 1473200"/>
              <a:gd name="connsiteX79" fmla="*/ 19050 w 1168400"/>
              <a:gd name="connsiteY79" fmla="*/ 1069975 h 1473200"/>
              <a:gd name="connsiteX80" fmla="*/ 25400 w 1168400"/>
              <a:gd name="connsiteY80" fmla="*/ 1101725 h 1473200"/>
              <a:gd name="connsiteX81" fmla="*/ 15875 w 1168400"/>
              <a:gd name="connsiteY81" fmla="*/ 1108075 h 1473200"/>
              <a:gd name="connsiteX82" fmla="*/ 6350 w 1168400"/>
              <a:gd name="connsiteY82" fmla="*/ 1111250 h 1473200"/>
              <a:gd name="connsiteX83" fmla="*/ 0 w 1168400"/>
              <a:gd name="connsiteY83" fmla="*/ 1120775 h 1473200"/>
              <a:gd name="connsiteX84" fmla="*/ 3175 w 1168400"/>
              <a:gd name="connsiteY84" fmla="*/ 1212850 h 1473200"/>
              <a:gd name="connsiteX85" fmla="*/ 9525 w 1168400"/>
              <a:gd name="connsiteY85" fmla="*/ 1225550 h 1473200"/>
              <a:gd name="connsiteX86" fmla="*/ 19050 w 1168400"/>
              <a:gd name="connsiteY86" fmla="*/ 1228725 h 1473200"/>
              <a:gd name="connsiteX87" fmla="*/ 41275 w 1168400"/>
              <a:gd name="connsiteY87" fmla="*/ 1238250 h 1473200"/>
              <a:gd name="connsiteX88" fmla="*/ 22225 w 1168400"/>
              <a:gd name="connsiteY88" fmla="*/ 1279525 h 1473200"/>
              <a:gd name="connsiteX89" fmla="*/ 25400 w 1168400"/>
              <a:gd name="connsiteY89" fmla="*/ 1339850 h 1473200"/>
              <a:gd name="connsiteX90" fmla="*/ 28575 w 1168400"/>
              <a:gd name="connsiteY90" fmla="*/ 1349375 h 1473200"/>
              <a:gd name="connsiteX91" fmla="*/ 41275 w 1168400"/>
              <a:gd name="connsiteY91" fmla="*/ 1362075 h 1473200"/>
              <a:gd name="connsiteX92" fmla="*/ 53975 w 1168400"/>
              <a:gd name="connsiteY92" fmla="*/ 1371600 h 1473200"/>
              <a:gd name="connsiteX93" fmla="*/ 73025 w 1168400"/>
              <a:gd name="connsiteY93" fmla="*/ 1374775 h 1473200"/>
              <a:gd name="connsiteX94" fmla="*/ 82550 w 1168400"/>
              <a:gd name="connsiteY94" fmla="*/ 1377950 h 1473200"/>
              <a:gd name="connsiteX95" fmla="*/ 73025 w 1168400"/>
              <a:gd name="connsiteY95" fmla="*/ 1387475 h 1473200"/>
              <a:gd name="connsiteX96" fmla="*/ 69850 w 1168400"/>
              <a:gd name="connsiteY96" fmla="*/ 1400175 h 1473200"/>
              <a:gd name="connsiteX97" fmla="*/ 66675 w 1168400"/>
              <a:gd name="connsiteY97" fmla="*/ 1409700 h 1473200"/>
              <a:gd name="connsiteX98" fmla="*/ 69850 w 1168400"/>
              <a:gd name="connsiteY98" fmla="*/ 1450975 h 1473200"/>
              <a:gd name="connsiteX99" fmla="*/ 79375 w 1168400"/>
              <a:gd name="connsiteY99" fmla="*/ 1457325 h 1473200"/>
              <a:gd name="connsiteX100" fmla="*/ 107950 w 1168400"/>
              <a:gd name="connsiteY100" fmla="*/ 1444625 h 1473200"/>
              <a:gd name="connsiteX101" fmla="*/ 130175 w 1168400"/>
              <a:gd name="connsiteY101" fmla="*/ 1438275 h 1473200"/>
              <a:gd name="connsiteX102" fmla="*/ 139700 w 1168400"/>
              <a:gd name="connsiteY102" fmla="*/ 1431925 h 1473200"/>
              <a:gd name="connsiteX103" fmla="*/ 142875 w 1168400"/>
              <a:gd name="connsiteY103" fmla="*/ 1412875 h 1473200"/>
              <a:gd name="connsiteX104" fmla="*/ 146050 w 1168400"/>
              <a:gd name="connsiteY104" fmla="*/ 1403350 h 1473200"/>
              <a:gd name="connsiteX105" fmla="*/ 158750 w 1168400"/>
              <a:gd name="connsiteY105" fmla="*/ 1397000 h 1473200"/>
              <a:gd name="connsiteX106" fmla="*/ 168275 w 1168400"/>
              <a:gd name="connsiteY106" fmla="*/ 1390650 h 1473200"/>
              <a:gd name="connsiteX107" fmla="*/ 177800 w 1168400"/>
              <a:gd name="connsiteY107" fmla="*/ 1377950 h 1473200"/>
              <a:gd name="connsiteX108" fmla="*/ 190500 w 1168400"/>
              <a:gd name="connsiteY108" fmla="*/ 1374775 h 1473200"/>
              <a:gd name="connsiteX109" fmla="*/ 200025 w 1168400"/>
              <a:gd name="connsiteY109" fmla="*/ 1371600 h 1473200"/>
              <a:gd name="connsiteX110" fmla="*/ 219075 w 1168400"/>
              <a:gd name="connsiteY110" fmla="*/ 1355725 h 1473200"/>
              <a:gd name="connsiteX111" fmla="*/ 238125 w 1168400"/>
              <a:gd name="connsiteY111" fmla="*/ 1343025 h 1473200"/>
              <a:gd name="connsiteX112" fmla="*/ 336550 w 1168400"/>
              <a:gd name="connsiteY112" fmla="*/ 1330325 h 1473200"/>
              <a:gd name="connsiteX113" fmla="*/ 355600 w 1168400"/>
              <a:gd name="connsiteY113" fmla="*/ 1323975 h 1473200"/>
              <a:gd name="connsiteX114" fmla="*/ 365125 w 1168400"/>
              <a:gd name="connsiteY114" fmla="*/ 1317625 h 1473200"/>
              <a:gd name="connsiteX115" fmla="*/ 384175 w 1168400"/>
              <a:gd name="connsiteY115" fmla="*/ 1308100 h 1473200"/>
              <a:gd name="connsiteX116" fmla="*/ 342900 w 1168400"/>
              <a:gd name="connsiteY116" fmla="*/ 1304925 h 1473200"/>
              <a:gd name="connsiteX117" fmla="*/ 365125 w 1168400"/>
              <a:gd name="connsiteY117" fmla="*/ 1282700 h 1473200"/>
              <a:gd name="connsiteX118" fmla="*/ 381000 w 1168400"/>
              <a:gd name="connsiteY118" fmla="*/ 1266825 h 1473200"/>
              <a:gd name="connsiteX119" fmla="*/ 387350 w 1168400"/>
              <a:gd name="connsiteY119" fmla="*/ 1257300 h 1473200"/>
              <a:gd name="connsiteX120" fmla="*/ 396875 w 1168400"/>
              <a:gd name="connsiteY120" fmla="*/ 1247775 h 1473200"/>
              <a:gd name="connsiteX121" fmla="*/ 431800 w 1168400"/>
              <a:gd name="connsiteY121" fmla="*/ 1222375 h 1473200"/>
              <a:gd name="connsiteX122" fmla="*/ 438150 w 1168400"/>
              <a:gd name="connsiteY122" fmla="*/ 1212850 h 1473200"/>
              <a:gd name="connsiteX123" fmla="*/ 447675 w 1168400"/>
              <a:gd name="connsiteY123" fmla="*/ 1206500 h 1473200"/>
              <a:gd name="connsiteX124" fmla="*/ 469900 w 1168400"/>
              <a:gd name="connsiteY124" fmla="*/ 1190625 h 1473200"/>
              <a:gd name="connsiteX125" fmla="*/ 479425 w 1168400"/>
              <a:gd name="connsiteY125" fmla="*/ 1219200 h 1473200"/>
              <a:gd name="connsiteX126" fmla="*/ 473075 w 1168400"/>
              <a:gd name="connsiteY126" fmla="*/ 1238250 h 1473200"/>
              <a:gd name="connsiteX127" fmla="*/ 460375 w 1168400"/>
              <a:gd name="connsiteY127" fmla="*/ 1257300 h 1473200"/>
              <a:gd name="connsiteX128" fmla="*/ 425450 w 1168400"/>
              <a:gd name="connsiteY128" fmla="*/ 1263650 h 1473200"/>
              <a:gd name="connsiteX129" fmla="*/ 403225 w 1168400"/>
              <a:gd name="connsiteY129" fmla="*/ 1279525 h 1473200"/>
              <a:gd name="connsiteX130" fmla="*/ 384175 w 1168400"/>
              <a:gd name="connsiteY130" fmla="*/ 1292225 h 1473200"/>
              <a:gd name="connsiteX131" fmla="*/ 365125 w 1168400"/>
              <a:gd name="connsiteY131" fmla="*/ 1314450 h 1473200"/>
              <a:gd name="connsiteX132" fmla="*/ 339725 w 1168400"/>
              <a:gd name="connsiteY132" fmla="*/ 1327150 h 1473200"/>
              <a:gd name="connsiteX133" fmla="*/ 317500 w 1168400"/>
              <a:gd name="connsiteY133" fmla="*/ 1343025 h 1473200"/>
              <a:gd name="connsiteX134" fmla="*/ 307975 w 1168400"/>
              <a:gd name="connsiteY134" fmla="*/ 1352550 h 1473200"/>
              <a:gd name="connsiteX135" fmla="*/ 288925 w 1168400"/>
              <a:gd name="connsiteY135" fmla="*/ 1362075 h 1473200"/>
              <a:gd name="connsiteX136" fmla="*/ 263525 w 1168400"/>
              <a:gd name="connsiteY136" fmla="*/ 1384300 h 1473200"/>
              <a:gd name="connsiteX137" fmla="*/ 244475 w 1168400"/>
              <a:gd name="connsiteY137" fmla="*/ 1400175 h 1473200"/>
              <a:gd name="connsiteX138" fmla="*/ 215900 w 1168400"/>
              <a:gd name="connsiteY138" fmla="*/ 1416050 h 1473200"/>
              <a:gd name="connsiteX139" fmla="*/ 206375 w 1168400"/>
              <a:gd name="connsiteY139" fmla="*/ 1425575 h 1473200"/>
              <a:gd name="connsiteX140" fmla="*/ 200025 w 1168400"/>
              <a:gd name="connsiteY140" fmla="*/ 1438275 h 1473200"/>
              <a:gd name="connsiteX141" fmla="*/ 190500 w 1168400"/>
              <a:gd name="connsiteY141" fmla="*/ 1444625 h 1473200"/>
              <a:gd name="connsiteX142" fmla="*/ 190500 w 1168400"/>
              <a:gd name="connsiteY142" fmla="*/ 1473200 h 1473200"/>
              <a:gd name="connsiteX143" fmla="*/ 254000 w 1168400"/>
              <a:gd name="connsiteY143" fmla="*/ 1463675 h 1473200"/>
              <a:gd name="connsiteX144" fmla="*/ 263525 w 1168400"/>
              <a:gd name="connsiteY144" fmla="*/ 1457325 h 1473200"/>
              <a:gd name="connsiteX145" fmla="*/ 285750 w 1168400"/>
              <a:gd name="connsiteY145" fmla="*/ 1441450 h 1473200"/>
              <a:gd name="connsiteX146" fmla="*/ 298450 w 1168400"/>
              <a:gd name="connsiteY146" fmla="*/ 1435100 h 1473200"/>
              <a:gd name="connsiteX147" fmla="*/ 317500 w 1168400"/>
              <a:gd name="connsiteY147" fmla="*/ 1409700 h 1473200"/>
              <a:gd name="connsiteX148" fmla="*/ 323850 w 1168400"/>
              <a:gd name="connsiteY148" fmla="*/ 1397000 h 1473200"/>
              <a:gd name="connsiteX149" fmla="*/ 349250 w 1168400"/>
              <a:gd name="connsiteY149" fmla="*/ 1374775 h 1473200"/>
              <a:gd name="connsiteX150" fmla="*/ 374650 w 1168400"/>
              <a:gd name="connsiteY150" fmla="*/ 1362075 h 1473200"/>
              <a:gd name="connsiteX151" fmla="*/ 403225 w 1168400"/>
              <a:gd name="connsiteY151" fmla="*/ 1346200 h 1473200"/>
              <a:gd name="connsiteX152" fmla="*/ 419100 w 1168400"/>
              <a:gd name="connsiteY152" fmla="*/ 1323975 h 1473200"/>
              <a:gd name="connsiteX153" fmla="*/ 428625 w 1168400"/>
              <a:gd name="connsiteY153" fmla="*/ 1317625 h 1473200"/>
              <a:gd name="connsiteX154" fmla="*/ 441325 w 1168400"/>
              <a:gd name="connsiteY154" fmla="*/ 1304925 h 1473200"/>
              <a:gd name="connsiteX155" fmla="*/ 447675 w 1168400"/>
              <a:gd name="connsiteY155" fmla="*/ 1295400 h 1473200"/>
              <a:gd name="connsiteX156" fmla="*/ 466725 w 1168400"/>
              <a:gd name="connsiteY156" fmla="*/ 1285875 h 1473200"/>
              <a:gd name="connsiteX157" fmla="*/ 473075 w 1168400"/>
              <a:gd name="connsiteY157" fmla="*/ 1276350 h 1473200"/>
              <a:gd name="connsiteX158" fmla="*/ 492125 w 1168400"/>
              <a:gd name="connsiteY158" fmla="*/ 1250950 h 1473200"/>
              <a:gd name="connsiteX159" fmla="*/ 498475 w 1168400"/>
              <a:gd name="connsiteY159" fmla="*/ 1228725 h 1473200"/>
              <a:gd name="connsiteX160" fmla="*/ 501650 w 1168400"/>
              <a:gd name="connsiteY160" fmla="*/ 1209675 h 1473200"/>
              <a:gd name="connsiteX161" fmla="*/ 495300 w 1168400"/>
              <a:gd name="connsiteY161" fmla="*/ 1162050 h 1473200"/>
              <a:gd name="connsiteX162" fmla="*/ 488950 w 1168400"/>
              <a:gd name="connsiteY162" fmla="*/ 1152525 h 1473200"/>
              <a:gd name="connsiteX163" fmla="*/ 457200 w 1168400"/>
              <a:gd name="connsiteY163" fmla="*/ 1143000 h 1473200"/>
              <a:gd name="connsiteX164" fmla="*/ 409575 w 1168400"/>
              <a:gd name="connsiteY164" fmla="*/ 1155700 h 1473200"/>
              <a:gd name="connsiteX165" fmla="*/ 387350 w 1168400"/>
              <a:gd name="connsiteY165" fmla="*/ 1171575 h 1473200"/>
              <a:gd name="connsiteX166" fmla="*/ 377825 w 1168400"/>
              <a:gd name="connsiteY166" fmla="*/ 1181100 h 1473200"/>
              <a:gd name="connsiteX167" fmla="*/ 349250 w 1168400"/>
              <a:gd name="connsiteY167" fmla="*/ 1200150 h 1473200"/>
              <a:gd name="connsiteX168" fmla="*/ 336550 w 1168400"/>
              <a:gd name="connsiteY168" fmla="*/ 1209675 h 1473200"/>
              <a:gd name="connsiteX169" fmla="*/ 327025 w 1168400"/>
              <a:gd name="connsiteY169" fmla="*/ 1219200 h 1473200"/>
              <a:gd name="connsiteX170" fmla="*/ 307975 w 1168400"/>
              <a:gd name="connsiteY170" fmla="*/ 1225550 h 1473200"/>
              <a:gd name="connsiteX171" fmla="*/ 292100 w 1168400"/>
              <a:gd name="connsiteY171" fmla="*/ 1244600 h 1473200"/>
              <a:gd name="connsiteX172" fmla="*/ 295275 w 1168400"/>
              <a:gd name="connsiteY172" fmla="*/ 1231900 h 1473200"/>
              <a:gd name="connsiteX173" fmla="*/ 330200 w 1168400"/>
              <a:gd name="connsiteY173" fmla="*/ 1190625 h 1473200"/>
              <a:gd name="connsiteX174" fmla="*/ 339725 w 1168400"/>
              <a:gd name="connsiteY174" fmla="*/ 1187450 h 1473200"/>
              <a:gd name="connsiteX175" fmla="*/ 349250 w 1168400"/>
              <a:gd name="connsiteY175" fmla="*/ 1177925 h 1473200"/>
              <a:gd name="connsiteX176" fmla="*/ 355600 w 1168400"/>
              <a:gd name="connsiteY176" fmla="*/ 1168400 h 1473200"/>
              <a:gd name="connsiteX177" fmla="*/ 368300 w 1168400"/>
              <a:gd name="connsiteY177" fmla="*/ 1162050 h 1473200"/>
              <a:gd name="connsiteX178" fmla="*/ 381000 w 1168400"/>
              <a:gd name="connsiteY178" fmla="*/ 1152525 h 1473200"/>
              <a:gd name="connsiteX179" fmla="*/ 393700 w 1168400"/>
              <a:gd name="connsiteY179" fmla="*/ 1146175 h 1473200"/>
              <a:gd name="connsiteX180" fmla="*/ 425450 w 1168400"/>
              <a:gd name="connsiteY180" fmla="*/ 1127125 h 1473200"/>
              <a:gd name="connsiteX181" fmla="*/ 431800 w 1168400"/>
              <a:gd name="connsiteY181" fmla="*/ 1117600 h 1473200"/>
              <a:gd name="connsiteX182" fmla="*/ 454025 w 1168400"/>
              <a:gd name="connsiteY182" fmla="*/ 1104900 h 1473200"/>
              <a:gd name="connsiteX183" fmla="*/ 476250 w 1168400"/>
              <a:gd name="connsiteY183" fmla="*/ 1085850 h 1473200"/>
              <a:gd name="connsiteX184" fmla="*/ 482600 w 1168400"/>
              <a:gd name="connsiteY184" fmla="*/ 1076325 h 1473200"/>
              <a:gd name="connsiteX185" fmla="*/ 495300 w 1168400"/>
              <a:gd name="connsiteY185" fmla="*/ 1066800 h 1473200"/>
              <a:gd name="connsiteX186" fmla="*/ 498475 w 1168400"/>
              <a:gd name="connsiteY186" fmla="*/ 1057275 h 1473200"/>
              <a:gd name="connsiteX187" fmla="*/ 508000 w 1168400"/>
              <a:gd name="connsiteY187" fmla="*/ 1044575 h 1473200"/>
              <a:gd name="connsiteX188" fmla="*/ 504825 w 1168400"/>
              <a:gd name="connsiteY188" fmla="*/ 1009650 h 1473200"/>
              <a:gd name="connsiteX189" fmla="*/ 495300 w 1168400"/>
              <a:gd name="connsiteY189" fmla="*/ 1000125 h 1473200"/>
              <a:gd name="connsiteX190" fmla="*/ 482600 w 1168400"/>
              <a:gd name="connsiteY190" fmla="*/ 993775 h 1473200"/>
              <a:gd name="connsiteX191" fmla="*/ 473075 w 1168400"/>
              <a:gd name="connsiteY191" fmla="*/ 987425 h 1473200"/>
              <a:gd name="connsiteX192" fmla="*/ 466725 w 1168400"/>
              <a:gd name="connsiteY192" fmla="*/ 977900 h 1473200"/>
              <a:gd name="connsiteX193" fmla="*/ 482600 w 1168400"/>
              <a:gd name="connsiteY193" fmla="*/ 949325 h 1473200"/>
              <a:gd name="connsiteX194" fmla="*/ 492125 w 1168400"/>
              <a:gd name="connsiteY194" fmla="*/ 927100 h 1473200"/>
              <a:gd name="connsiteX195" fmla="*/ 495300 w 1168400"/>
              <a:gd name="connsiteY195" fmla="*/ 860425 h 1473200"/>
              <a:gd name="connsiteX196" fmla="*/ 498475 w 1168400"/>
              <a:gd name="connsiteY196" fmla="*/ 847725 h 1473200"/>
              <a:gd name="connsiteX197" fmla="*/ 501650 w 1168400"/>
              <a:gd name="connsiteY197" fmla="*/ 711200 h 1473200"/>
              <a:gd name="connsiteX198" fmla="*/ 504825 w 1168400"/>
              <a:gd name="connsiteY198" fmla="*/ 676275 h 1473200"/>
              <a:gd name="connsiteX199" fmla="*/ 511175 w 1168400"/>
              <a:gd name="connsiteY199" fmla="*/ 596900 h 1473200"/>
              <a:gd name="connsiteX200" fmla="*/ 517525 w 1168400"/>
              <a:gd name="connsiteY200" fmla="*/ 517525 h 1473200"/>
              <a:gd name="connsiteX201" fmla="*/ 520700 w 1168400"/>
              <a:gd name="connsiteY201" fmla="*/ 488950 h 1473200"/>
              <a:gd name="connsiteX202" fmla="*/ 523875 w 1168400"/>
              <a:gd name="connsiteY202" fmla="*/ 479425 h 1473200"/>
              <a:gd name="connsiteX203" fmla="*/ 520700 w 1168400"/>
              <a:gd name="connsiteY203" fmla="*/ 495300 h 1473200"/>
              <a:gd name="connsiteX204" fmla="*/ 514350 w 1168400"/>
              <a:gd name="connsiteY204" fmla="*/ 666750 h 1473200"/>
              <a:gd name="connsiteX205" fmla="*/ 517525 w 1168400"/>
              <a:gd name="connsiteY205" fmla="*/ 784225 h 1473200"/>
              <a:gd name="connsiteX206" fmla="*/ 520700 w 1168400"/>
              <a:gd name="connsiteY206" fmla="*/ 806450 h 1473200"/>
              <a:gd name="connsiteX207" fmla="*/ 523875 w 1168400"/>
              <a:gd name="connsiteY207" fmla="*/ 822325 h 1473200"/>
              <a:gd name="connsiteX208" fmla="*/ 539750 w 1168400"/>
              <a:gd name="connsiteY208" fmla="*/ 841375 h 1473200"/>
              <a:gd name="connsiteX209" fmla="*/ 546100 w 1168400"/>
              <a:gd name="connsiteY209" fmla="*/ 863600 h 1473200"/>
              <a:gd name="connsiteX210" fmla="*/ 552450 w 1168400"/>
              <a:gd name="connsiteY210" fmla="*/ 882650 h 1473200"/>
              <a:gd name="connsiteX211" fmla="*/ 555625 w 1168400"/>
              <a:gd name="connsiteY211" fmla="*/ 892175 h 1473200"/>
              <a:gd name="connsiteX212" fmla="*/ 561975 w 1168400"/>
              <a:gd name="connsiteY212" fmla="*/ 904875 h 1473200"/>
              <a:gd name="connsiteX213" fmla="*/ 568325 w 1168400"/>
              <a:gd name="connsiteY213" fmla="*/ 933450 h 1473200"/>
              <a:gd name="connsiteX214" fmla="*/ 574675 w 1168400"/>
              <a:gd name="connsiteY214" fmla="*/ 949325 h 1473200"/>
              <a:gd name="connsiteX215" fmla="*/ 577850 w 1168400"/>
              <a:gd name="connsiteY215" fmla="*/ 958850 h 1473200"/>
              <a:gd name="connsiteX216" fmla="*/ 587375 w 1168400"/>
              <a:gd name="connsiteY216" fmla="*/ 927100 h 1473200"/>
              <a:gd name="connsiteX217" fmla="*/ 596900 w 1168400"/>
              <a:gd name="connsiteY217" fmla="*/ 911225 h 1473200"/>
              <a:gd name="connsiteX218" fmla="*/ 603250 w 1168400"/>
              <a:gd name="connsiteY218" fmla="*/ 898525 h 1473200"/>
              <a:gd name="connsiteX219" fmla="*/ 606425 w 1168400"/>
              <a:gd name="connsiteY219" fmla="*/ 889000 h 1473200"/>
              <a:gd name="connsiteX220" fmla="*/ 615950 w 1168400"/>
              <a:gd name="connsiteY220" fmla="*/ 873125 h 1473200"/>
              <a:gd name="connsiteX221" fmla="*/ 619125 w 1168400"/>
              <a:gd name="connsiteY221" fmla="*/ 857250 h 1473200"/>
              <a:gd name="connsiteX222" fmla="*/ 625475 w 1168400"/>
              <a:gd name="connsiteY222" fmla="*/ 847725 h 1473200"/>
              <a:gd name="connsiteX223" fmla="*/ 628650 w 1168400"/>
              <a:gd name="connsiteY223" fmla="*/ 838200 h 1473200"/>
              <a:gd name="connsiteX224" fmla="*/ 635000 w 1168400"/>
              <a:gd name="connsiteY224" fmla="*/ 825500 h 1473200"/>
              <a:gd name="connsiteX225" fmla="*/ 644525 w 1168400"/>
              <a:gd name="connsiteY225" fmla="*/ 828675 h 1473200"/>
              <a:gd name="connsiteX226" fmla="*/ 650875 w 1168400"/>
              <a:gd name="connsiteY226" fmla="*/ 850900 h 1473200"/>
              <a:gd name="connsiteX227" fmla="*/ 660400 w 1168400"/>
              <a:gd name="connsiteY227" fmla="*/ 882650 h 1473200"/>
              <a:gd name="connsiteX228" fmla="*/ 666750 w 1168400"/>
              <a:gd name="connsiteY228" fmla="*/ 911225 h 1473200"/>
              <a:gd name="connsiteX229" fmla="*/ 673100 w 1168400"/>
              <a:gd name="connsiteY229" fmla="*/ 920750 h 1473200"/>
              <a:gd name="connsiteX230" fmla="*/ 679450 w 1168400"/>
              <a:gd name="connsiteY230" fmla="*/ 946150 h 1473200"/>
              <a:gd name="connsiteX231" fmla="*/ 695325 w 1168400"/>
              <a:gd name="connsiteY231" fmla="*/ 977900 h 1473200"/>
              <a:gd name="connsiteX232" fmla="*/ 698500 w 1168400"/>
              <a:gd name="connsiteY232" fmla="*/ 993775 h 1473200"/>
              <a:gd name="connsiteX233" fmla="*/ 679450 w 1168400"/>
              <a:gd name="connsiteY233" fmla="*/ 1006475 h 1473200"/>
              <a:gd name="connsiteX234" fmla="*/ 669925 w 1168400"/>
              <a:gd name="connsiteY234" fmla="*/ 1003300 h 1473200"/>
              <a:gd name="connsiteX235" fmla="*/ 660400 w 1168400"/>
              <a:gd name="connsiteY235" fmla="*/ 1028700 h 1473200"/>
              <a:gd name="connsiteX236" fmla="*/ 663575 w 1168400"/>
              <a:gd name="connsiteY236" fmla="*/ 1038225 h 1473200"/>
              <a:gd name="connsiteX237" fmla="*/ 666750 w 1168400"/>
              <a:gd name="connsiteY237" fmla="*/ 1050925 h 1473200"/>
              <a:gd name="connsiteX238" fmla="*/ 673100 w 1168400"/>
              <a:gd name="connsiteY238" fmla="*/ 1063625 h 1473200"/>
              <a:gd name="connsiteX239" fmla="*/ 688975 w 1168400"/>
              <a:gd name="connsiteY239" fmla="*/ 1095375 h 1473200"/>
              <a:gd name="connsiteX240" fmla="*/ 730250 w 1168400"/>
              <a:gd name="connsiteY240" fmla="*/ 1101725 h 1473200"/>
              <a:gd name="connsiteX241" fmla="*/ 742950 w 1168400"/>
              <a:gd name="connsiteY241" fmla="*/ 1108075 h 1473200"/>
              <a:gd name="connsiteX242" fmla="*/ 752475 w 1168400"/>
              <a:gd name="connsiteY242" fmla="*/ 1111250 h 1473200"/>
              <a:gd name="connsiteX243" fmla="*/ 758825 w 1168400"/>
              <a:gd name="connsiteY243" fmla="*/ 1120775 h 1473200"/>
              <a:gd name="connsiteX244" fmla="*/ 768350 w 1168400"/>
              <a:gd name="connsiteY244" fmla="*/ 1133475 h 1473200"/>
              <a:gd name="connsiteX245" fmla="*/ 784225 w 1168400"/>
              <a:gd name="connsiteY245" fmla="*/ 1165225 h 1473200"/>
              <a:gd name="connsiteX246" fmla="*/ 803275 w 1168400"/>
              <a:gd name="connsiteY246" fmla="*/ 1177925 h 1473200"/>
              <a:gd name="connsiteX247" fmla="*/ 809625 w 1168400"/>
              <a:gd name="connsiteY247" fmla="*/ 1187450 h 1473200"/>
              <a:gd name="connsiteX248" fmla="*/ 819150 w 1168400"/>
              <a:gd name="connsiteY248" fmla="*/ 1193800 h 1473200"/>
              <a:gd name="connsiteX249" fmla="*/ 822325 w 1168400"/>
              <a:gd name="connsiteY249" fmla="*/ 1209675 h 1473200"/>
              <a:gd name="connsiteX250" fmla="*/ 828675 w 1168400"/>
              <a:gd name="connsiteY250" fmla="*/ 1219200 h 1473200"/>
              <a:gd name="connsiteX251" fmla="*/ 819150 w 1168400"/>
              <a:gd name="connsiteY251" fmla="*/ 1225550 h 1473200"/>
              <a:gd name="connsiteX252" fmla="*/ 787400 w 1168400"/>
              <a:gd name="connsiteY252" fmla="*/ 1193800 h 1473200"/>
              <a:gd name="connsiteX253" fmla="*/ 758825 w 1168400"/>
              <a:gd name="connsiteY253" fmla="*/ 1168400 h 1473200"/>
              <a:gd name="connsiteX254" fmla="*/ 749300 w 1168400"/>
              <a:gd name="connsiteY254" fmla="*/ 1165225 h 1473200"/>
              <a:gd name="connsiteX255" fmla="*/ 733425 w 1168400"/>
              <a:gd name="connsiteY255" fmla="*/ 1149350 h 1473200"/>
              <a:gd name="connsiteX256" fmla="*/ 723900 w 1168400"/>
              <a:gd name="connsiteY256" fmla="*/ 1146175 h 1473200"/>
              <a:gd name="connsiteX257" fmla="*/ 704850 w 1168400"/>
              <a:gd name="connsiteY257" fmla="*/ 1133475 h 1473200"/>
              <a:gd name="connsiteX258" fmla="*/ 682625 w 1168400"/>
              <a:gd name="connsiteY258" fmla="*/ 1127125 h 1473200"/>
              <a:gd name="connsiteX259" fmla="*/ 669925 w 1168400"/>
              <a:gd name="connsiteY259" fmla="*/ 1130300 h 1473200"/>
              <a:gd name="connsiteX260" fmla="*/ 663575 w 1168400"/>
              <a:gd name="connsiteY260" fmla="*/ 1139825 h 1473200"/>
              <a:gd name="connsiteX261" fmla="*/ 654050 w 1168400"/>
              <a:gd name="connsiteY261" fmla="*/ 1149350 h 1473200"/>
              <a:gd name="connsiteX262" fmla="*/ 654050 w 1168400"/>
              <a:gd name="connsiteY262" fmla="*/ 1181100 h 1473200"/>
              <a:gd name="connsiteX263" fmla="*/ 666750 w 1168400"/>
              <a:gd name="connsiteY263" fmla="*/ 1212850 h 1473200"/>
              <a:gd name="connsiteX264" fmla="*/ 692150 w 1168400"/>
              <a:gd name="connsiteY264" fmla="*/ 1222375 h 1473200"/>
              <a:gd name="connsiteX265" fmla="*/ 714375 w 1168400"/>
              <a:gd name="connsiteY265" fmla="*/ 1225550 h 1473200"/>
              <a:gd name="connsiteX266" fmla="*/ 749300 w 1168400"/>
              <a:gd name="connsiteY266" fmla="*/ 1235075 h 1473200"/>
              <a:gd name="connsiteX267" fmla="*/ 758825 w 1168400"/>
              <a:gd name="connsiteY267" fmla="*/ 1241425 h 1473200"/>
              <a:gd name="connsiteX268" fmla="*/ 762000 w 1168400"/>
              <a:gd name="connsiteY268" fmla="*/ 1250950 h 1473200"/>
              <a:gd name="connsiteX269" fmla="*/ 768350 w 1168400"/>
              <a:gd name="connsiteY269" fmla="*/ 1260475 h 1473200"/>
              <a:gd name="connsiteX270" fmla="*/ 774700 w 1168400"/>
              <a:gd name="connsiteY270" fmla="*/ 1279525 h 1473200"/>
              <a:gd name="connsiteX271" fmla="*/ 777875 w 1168400"/>
              <a:gd name="connsiteY271" fmla="*/ 1289050 h 1473200"/>
              <a:gd name="connsiteX272" fmla="*/ 784225 w 1168400"/>
              <a:gd name="connsiteY272" fmla="*/ 1301750 h 1473200"/>
              <a:gd name="connsiteX273" fmla="*/ 787400 w 1168400"/>
              <a:gd name="connsiteY273" fmla="*/ 1311275 h 1473200"/>
              <a:gd name="connsiteX274" fmla="*/ 777875 w 1168400"/>
              <a:gd name="connsiteY274" fmla="*/ 1308100 h 1473200"/>
              <a:gd name="connsiteX275" fmla="*/ 765175 w 1168400"/>
              <a:gd name="connsiteY275" fmla="*/ 1298575 h 1473200"/>
              <a:gd name="connsiteX276" fmla="*/ 755650 w 1168400"/>
              <a:gd name="connsiteY276" fmla="*/ 1292225 h 1473200"/>
              <a:gd name="connsiteX277" fmla="*/ 736600 w 1168400"/>
              <a:gd name="connsiteY277" fmla="*/ 1276350 h 1473200"/>
              <a:gd name="connsiteX278" fmla="*/ 723900 w 1168400"/>
              <a:gd name="connsiteY278" fmla="*/ 1260475 h 1473200"/>
              <a:gd name="connsiteX279" fmla="*/ 714375 w 1168400"/>
              <a:gd name="connsiteY279" fmla="*/ 1257300 h 1473200"/>
              <a:gd name="connsiteX280" fmla="*/ 704850 w 1168400"/>
              <a:gd name="connsiteY280" fmla="*/ 1250950 h 1473200"/>
              <a:gd name="connsiteX281" fmla="*/ 682625 w 1168400"/>
              <a:gd name="connsiteY281" fmla="*/ 1238250 h 1473200"/>
              <a:gd name="connsiteX282" fmla="*/ 669925 w 1168400"/>
              <a:gd name="connsiteY282" fmla="*/ 1241425 h 1473200"/>
              <a:gd name="connsiteX283" fmla="*/ 650875 w 1168400"/>
              <a:gd name="connsiteY283" fmla="*/ 1254125 h 1473200"/>
              <a:gd name="connsiteX284" fmla="*/ 641350 w 1168400"/>
              <a:gd name="connsiteY284" fmla="*/ 1282700 h 1473200"/>
              <a:gd name="connsiteX285" fmla="*/ 644525 w 1168400"/>
              <a:gd name="connsiteY285" fmla="*/ 1314450 h 1473200"/>
              <a:gd name="connsiteX286" fmla="*/ 669925 w 1168400"/>
              <a:gd name="connsiteY286" fmla="*/ 1327150 h 1473200"/>
              <a:gd name="connsiteX287" fmla="*/ 682625 w 1168400"/>
              <a:gd name="connsiteY287" fmla="*/ 1330325 h 1473200"/>
              <a:gd name="connsiteX288" fmla="*/ 698500 w 1168400"/>
              <a:gd name="connsiteY288" fmla="*/ 1333500 h 1473200"/>
              <a:gd name="connsiteX289" fmla="*/ 708025 w 1168400"/>
              <a:gd name="connsiteY289" fmla="*/ 1336675 h 1473200"/>
              <a:gd name="connsiteX290" fmla="*/ 742950 w 1168400"/>
              <a:gd name="connsiteY290" fmla="*/ 1343025 h 1473200"/>
              <a:gd name="connsiteX291" fmla="*/ 774700 w 1168400"/>
              <a:gd name="connsiteY291" fmla="*/ 1365250 h 1473200"/>
              <a:gd name="connsiteX292" fmla="*/ 815975 w 1168400"/>
              <a:gd name="connsiteY292" fmla="*/ 1403350 h 1473200"/>
              <a:gd name="connsiteX293" fmla="*/ 828675 w 1168400"/>
              <a:gd name="connsiteY293" fmla="*/ 1409700 h 1473200"/>
              <a:gd name="connsiteX294" fmla="*/ 838200 w 1168400"/>
              <a:gd name="connsiteY294" fmla="*/ 1412875 h 1473200"/>
              <a:gd name="connsiteX295" fmla="*/ 854075 w 1168400"/>
              <a:gd name="connsiteY295" fmla="*/ 1416050 h 1473200"/>
              <a:gd name="connsiteX296" fmla="*/ 876300 w 1168400"/>
              <a:gd name="connsiteY296" fmla="*/ 1425575 h 1473200"/>
              <a:gd name="connsiteX297" fmla="*/ 898525 w 1168400"/>
              <a:gd name="connsiteY297" fmla="*/ 1438275 h 1473200"/>
              <a:gd name="connsiteX298" fmla="*/ 901700 w 1168400"/>
              <a:gd name="connsiteY298" fmla="*/ 1447800 h 1473200"/>
              <a:gd name="connsiteX299" fmla="*/ 920750 w 1168400"/>
              <a:gd name="connsiteY299" fmla="*/ 1463675 h 1473200"/>
              <a:gd name="connsiteX300" fmla="*/ 920750 w 1168400"/>
              <a:gd name="connsiteY300" fmla="*/ 1422400 h 1473200"/>
              <a:gd name="connsiteX301" fmla="*/ 911225 w 1168400"/>
              <a:gd name="connsiteY301" fmla="*/ 1406525 h 1473200"/>
              <a:gd name="connsiteX302" fmla="*/ 904875 w 1168400"/>
              <a:gd name="connsiteY302" fmla="*/ 1397000 h 1473200"/>
              <a:gd name="connsiteX303" fmla="*/ 885825 w 1168400"/>
              <a:gd name="connsiteY303" fmla="*/ 1390650 h 1473200"/>
              <a:gd name="connsiteX304" fmla="*/ 869950 w 1168400"/>
              <a:gd name="connsiteY304" fmla="*/ 1384300 h 1473200"/>
              <a:gd name="connsiteX305" fmla="*/ 863600 w 1168400"/>
              <a:gd name="connsiteY305" fmla="*/ 1374775 h 1473200"/>
              <a:gd name="connsiteX306" fmla="*/ 841375 w 1168400"/>
              <a:gd name="connsiteY306" fmla="*/ 1358900 h 1473200"/>
              <a:gd name="connsiteX307" fmla="*/ 822325 w 1168400"/>
              <a:gd name="connsiteY307" fmla="*/ 1343025 h 1473200"/>
              <a:gd name="connsiteX308" fmla="*/ 800100 w 1168400"/>
              <a:gd name="connsiteY308" fmla="*/ 1317625 h 1473200"/>
              <a:gd name="connsiteX309" fmla="*/ 809625 w 1168400"/>
              <a:gd name="connsiteY309" fmla="*/ 1311275 h 1473200"/>
              <a:gd name="connsiteX310" fmla="*/ 819150 w 1168400"/>
              <a:gd name="connsiteY310" fmla="*/ 1314450 h 1473200"/>
              <a:gd name="connsiteX311" fmla="*/ 841375 w 1168400"/>
              <a:gd name="connsiteY311" fmla="*/ 1317625 h 1473200"/>
              <a:gd name="connsiteX312" fmla="*/ 866775 w 1168400"/>
              <a:gd name="connsiteY312" fmla="*/ 1323975 h 1473200"/>
              <a:gd name="connsiteX313" fmla="*/ 879475 w 1168400"/>
              <a:gd name="connsiteY313" fmla="*/ 1327150 h 1473200"/>
              <a:gd name="connsiteX314" fmla="*/ 895350 w 1168400"/>
              <a:gd name="connsiteY314" fmla="*/ 1333500 h 1473200"/>
              <a:gd name="connsiteX315" fmla="*/ 923925 w 1168400"/>
              <a:gd name="connsiteY315" fmla="*/ 1339850 h 1473200"/>
              <a:gd name="connsiteX316" fmla="*/ 946150 w 1168400"/>
              <a:gd name="connsiteY316" fmla="*/ 1355725 h 1473200"/>
              <a:gd name="connsiteX317" fmla="*/ 955675 w 1168400"/>
              <a:gd name="connsiteY317" fmla="*/ 1358900 h 1473200"/>
              <a:gd name="connsiteX318" fmla="*/ 981075 w 1168400"/>
              <a:gd name="connsiteY318" fmla="*/ 1381125 h 1473200"/>
              <a:gd name="connsiteX319" fmla="*/ 990600 w 1168400"/>
              <a:gd name="connsiteY319" fmla="*/ 1384300 h 1473200"/>
              <a:gd name="connsiteX320" fmla="*/ 1009650 w 1168400"/>
              <a:gd name="connsiteY320" fmla="*/ 1397000 h 1473200"/>
              <a:gd name="connsiteX321" fmla="*/ 1022350 w 1168400"/>
              <a:gd name="connsiteY321" fmla="*/ 1406525 h 1473200"/>
              <a:gd name="connsiteX322" fmla="*/ 1044575 w 1168400"/>
              <a:gd name="connsiteY322" fmla="*/ 1425575 h 1473200"/>
              <a:gd name="connsiteX323" fmla="*/ 1066800 w 1168400"/>
              <a:gd name="connsiteY323" fmla="*/ 1438275 h 1473200"/>
              <a:gd name="connsiteX324" fmla="*/ 1079500 w 1168400"/>
              <a:gd name="connsiteY324" fmla="*/ 1447800 h 1473200"/>
              <a:gd name="connsiteX325" fmla="*/ 1089025 w 1168400"/>
              <a:gd name="connsiteY325" fmla="*/ 1454150 h 1473200"/>
              <a:gd name="connsiteX326" fmla="*/ 1117600 w 1168400"/>
              <a:gd name="connsiteY326" fmla="*/ 1450975 h 1473200"/>
              <a:gd name="connsiteX327" fmla="*/ 1114425 w 1168400"/>
              <a:gd name="connsiteY327" fmla="*/ 1438275 h 1473200"/>
              <a:gd name="connsiteX328" fmla="*/ 1092200 w 1168400"/>
              <a:gd name="connsiteY328" fmla="*/ 1409700 h 1473200"/>
              <a:gd name="connsiteX329" fmla="*/ 1085850 w 1168400"/>
              <a:gd name="connsiteY329" fmla="*/ 1393825 h 1473200"/>
              <a:gd name="connsiteX330" fmla="*/ 1104900 w 1168400"/>
              <a:gd name="connsiteY330" fmla="*/ 1362075 h 1473200"/>
              <a:gd name="connsiteX331" fmla="*/ 1117600 w 1168400"/>
              <a:gd name="connsiteY331" fmla="*/ 1358900 h 1473200"/>
              <a:gd name="connsiteX332" fmla="*/ 1139825 w 1168400"/>
              <a:gd name="connsiteY332" fmla="*/ 1343025 h 1473200"/>
              <a:gd name="connsiteX333" fmla="*/ 1146175 w 1168400"/>
              <a:gd name="connsiteY333" fmla="*/ 1333500 h 1473200"/>
              <a:gd name="connsiteX334" fmla="*/ 1139825 w 1168400"/>
              <a:gd name="connsiteY334" fmla="*/ 1308100 h 1473200"/>
              <a:gd name="connsiteX335" fmla="*/ 1133475 w 1168400"/>
              <a:gd name="connsiteY335" fmla="*/ 1298575 h 1473200"/>
              <a:gd name="connsiteX336" fmla="*/ 1127125 w 1168400"/>
              <a:gd name="connsiteY336" fmla="*/ 1279525 h 1473200"/>
              <a:gd name="connsiteX337" fmla="*/ 1123950 w 1168400"/>
              <a:gd name="connsiteY337" fmla="*/ 1266825 h 1473200"/>
              <a:gd name="connsiteX338" fmla="*/ 1117600 w 1168400"/>
              <a:gd name="connsiteY338" fmla="*/ 1257300 h 1473200"/>
              <a:gd name="connsiteX339" fmla="*/ 1127125 w 1168400"/>
              <a:gd name="connsiteY339" fmla="*/ 1235075 h 1473200"/>
              <a:gd name="connsiteX340" fmla="*/ 1139825 w 1168400"/>
              <a:gd name="connsiteY340" fmla="*/ 1225550 h 1473200"/>
              <a:gd name="connsiteX341" fmla="*/ 1149350 w 1168400"/>
              <a:gd name="connsiteY341" fmla="*/ 1216025 h 1473200"/>
              <a:gd name="connsiteX342" fmla="*/ 1155700 w 1168400"/>
              <a:gd name="connsiteY342" fmla="*/ 1200150 h 1473200"/>
              <a:gd name="connsiteX343" fmla="*/ 1162050 w 1168400"/>
              <a:gd name="connsiteY343" fmla="*/ 1162050 h 1473200"/>
              <a:gd name="connsiteX344" fmla="*/ 1155700 w 1168400"/>
              <a:gd name="connsiteY344" fmla="*/ 1146175 h 1473200"/>
              <a:gd name="connsiteX345" fmla="*/ 1149350 w 1168400"/>
              <a:gd name="connsiteY345" fmla="*/ 1136650 h 1473200"/>
              <a:gd name="connsiteX346" fmla="*/ 1143000 w 1168400"/>
              <a:gd name="connsiteY346" fmla="*/ 1117600 h 1473200"/>
              <a:gd name="connsiteX347" fmla="*/ 1162050 w 1168400"/>
              <a:gd name="connsiteY347" fmla="*/ 1079500 h 1473200"/>
              <a:gd name="connsiteX348" fmla="*/ 1165225 w 1168400"/>
              <a:gd name="connsiteY348" fmla="*/ 1069975 h 1473200"/>
              <a:gd name="connsiteX349" fmla="*/ 1168400 w 1168400"/>
              <a:gd name="connsiteY349" fmla="*/ 1060450 h 1473200"/>
              <a:gd name="connsiteX350" fmla="*/ 1165225 w 1168400"/>
              <a:gd name="connsiteY350" fmla="*/ 1012825 h 1473200"/>
              <a:gd name="connsiteX351" fmla="*/ 1158875 w 1168400"/>
              <a:gd name="connsiteY351" fmla="*/ 993775 h 1473200"/>
              <a:gd name="connsiteX352" fmla="*/ 1155700 w 1168400"/>
              <a:gd name="connsiteY352" fmla="*/ 981075 h 1473200"/>
              <a:gd name="connsiteX353" fmla="*/ 1143000 w 1168400"/>
              <a:gd name="connsiteY353" fmla="*/ 962025 h 1473200"/>
              <a:gd name="connsiteX354" fmla="*/ 1133475 w 1168400"/>
              <a:gd name="connsiteY354" fmla="*/ 955675 h 1473200"/>
              <a:gd name="connsiteX355" fmla="*/ 1130300 w 1168400"/>
              <a:gd name="connsiteY355" fmla="*/ 946150 h 1473200"/>
              <a:gd name="connsiteX356" fmla="*/ 1136650 w 1168400"/>
              <a:gd name="connsiteY356" fmla="*/ 908050 h 1473200"/>
              <a:gd name="connsiteX357" fmla="*/ 1120775 w 1168400"/>
              <a:gd name="connsiteY357" fmla="*/ 844550 h 1473200"/>
              <a:gd name="connsiteX358" fmla="*/ 1111250 w 1168400"/>
              <a:gd name="connsiteY358" fmla="*/ 841375 h 1473200"/>
              <a:gd name="connsiteX359" fmla="*/ 1104900 w 1168400"/>
              <a:gd name="connsiteY359" fmla="*/ 831850 h 1473200"/>
              <a:gd name="connsiteX360" fmla="*/ 1114425 w 1168400"/>
              <a:gd name="connsiteY360" fmla="*/ 809625 h 1473200"/>
              <a:gd name="connsiteX361" fmla="*/ 1120775 w 1168400"/>
              <a:gd name="connsiteY361" fmla="*/ 790575 h 1473200"/>
              <a:gd name="connsiteX362" fmla="*/ 1114425 w 1168400"/>
              <a:gd name="connsiteY362" fmla="*/ 768350 h 1473200"/>
              <a:gd name="connsiteX363" fmla="*/ 1108075 w 1168400"/>
              <a:gd name="connsiteY363" fmla="*/ 758825 h 1473200"/>
              <a:gd name="connsiteX364" fmla="*/ 1098550 w 1168400"/>
              <a:gd name="connsiteY364" fmla="*/ 733425 h 1473200"/>
              <a:gd name="connsiteX365" fmla="*/ 1089025 w 1168400"/>
              <a:gd name="connsiteY365" fmla="*/ 711200 h 1473200"/>
              <a:gd name="connsiteX366" fmla="*/ 1092200 w 1168400"/>
              <a:gd name="connsiteY366" fmla="*/ 688975 h 1473200"/>
              <a:gd name="connsiteX367" fmla="*/ 1108075 w 1168400"/>
              <a:gd name="connsiteY367" fmla="*/ 666750 h 1473200"/>
              <a:gd name="connsiteX368" fmla="*/ 1114425 w 1168400"/>
              <a:gd name="connsiteY368" fmla="*/ 657225 h 1473200"/>
              <a:gd name="connsiteX369" fmla="*/ 1104900 w 1168400"/>
              <a:gd name="connsiteY369" fmla="*/ 596900 h 1473200"/>
              <a:gd name="connsiteX370" fmla="*/ 1092200 w 1168400"/>
              <a:gd name="connsiteY370" fmla="*/ 584200 h 1473200"/>
              <a:gd name="connsiteX371" fmla="*/ 1073150 w 1168400"/>
              <a:gd name="connsiteY371" fmla="*/ 571500 h 1473200"/>
              <a:gd name="connsiteX372" fmla="*/ 1063625 w 1168400"/>
              <a:gd name="connsiteY372" fmla="*/ 565150 h 1473200"/>
              <a:gd name="connsiteX373" fmla="*/ 1050925 w 1168400"/>
              <a:gd name="connsiteY373" fmla="*/ 561975 h 1473200"/>
              <a:gd name="connsiteX374" fmla="*/ 1060450 w 1168400"/>
              <a:gd name="connsiteY374" fmla="*/ 555625 h 1473200"/>
              <a:gd name="connsiteX375" fmla="*/ 1104900 w 1168400"/>
              <a:gd name="connsiteY375" fmla="*/ 546100 h 1473200"/>
              <a:gd name="connsiteX376" fmla="*/ 1098550 w 1168400"/>
              <a:gd name="connsiteY376" fmla="*/ 527050 h 1473200"/>
              <a:gd name="connsiteX377" fmla="*/ 1092200 w 1168400"/>
              <a:gd name="connsiteY377" fmla="*/ 517525 h 1473200"/>
              <a:gd name="connsiteX378" fmla="*/ 1085850 w 1168400"/>
              <a:gd name="connsiteY378" fmla="*/ 504825 h 1473200"/>
              <a:gd name="connsiteX379" fmla="*/ 1073150 w 1168400"/>
              <a:gd name="connsiteY379" fmla="*/ 469900 h 1473200"/>
              <a:gd name="connsiteX380" fmla="*/ 1069975 w 1168400"/>
              <a:gd name="connsiteY380" fmla="*/ 457200 h 1473200"/>
              <a:gd name="connsiteX381" fmla="*/ 1050925 w 1168400"/>
              <a:gd name="connsiteY381" fmla="*/ 444500 h 1473200"/>
              <a:gd name="connsiteX382" fmla="*/ 1041400 w 1168400"/>
              <a:gd name="connsiteY382" fmla="*/ 434975 h 1473200"/>
              <a:gd name="connsiteX383" fmla="*/ 1047750 w 1168400"/>
              <a:gd name="connsiteY383" fmla="*/ 409575 h 1473200"/>
              <a:gd name="connsiteX384" fmla="*/ 1050925 w 1168400"/>
              <a:gd name="connsiteY384" fmla="*/ 400050 h 1473200"/>
              <a:gd name="connsiteX385" fmla="*/ 1047750 w 1168400"/>
              <a:gd name="connsiteY385" fmla="*/ 374650 h 1473200"/>
              <a:gd name="connsiteX386" fmla="*/ 1025525 w 1168400"/>
              <a:gd name="connsiteY386" fmla="*/ 339725 h 1473200"/>
              <a:gd name="connsiteX387" fmla="*/ 1016000 w 1168400"/>
              <a:gd name="connsiteY387" fmla="*/ 327025 h 1473200"/>
              <a:gd name="connsiteX388" fmla="*/ 1003300 w 1168400"/>
              <a:gd name="connsiteY388" fmla="*/ 307975 h 1473200"/>
              <a:gd name="connsiteX389" fmla="*/ 996950 w 1168400"/>
              <a:gd name="connsiteY389" fmla="*/ 273050 h 1473200"/>
              <a:gd name="connsiteX390" fmla="*/ 990600 w 1168400"/>
              <a:gd name="connsiteY390" fmla="*/ 254000 h 1473200"/>
              <a:gd name="connsiteX391" fmla="*/ 965200 w 1168400"/>
              <a:gd name="connsiteY391" fmla="*/ 209550 h 1473200"/>
              <a:gd name="connsiteX392" fmla="*/ 955675 w 1168400"/>
              <a:gd name="connsiteY392" fmla="*/ 203200 h 1473200"/>
              <a:gd name="connsiteX393" fmla="*/ 942975 w 1168400"/>
              <a:gd name="connsiteY393" fmla="*/ 190500 h 1473200"/>
              <a:gd name="connsiteX394" fmla="*/ 914400 w 1168400"/>
              <a:gd name="connsiteY394" fmla="*/ 184150 h 1473200"/>
              <a:gd name="connsiteX395" fmla="*/ 904875 w 1168400"/>
              <a:gd name="connsiteY395" fmla="*/ 180975 h 1473200"/>
              <a:gd name="connsiteX396" fmla="*/ 869950 w 1168400"/>
              <a:gd name="connsiteY396" fmla="*/ 168275 h 1473200"/>
              <a:gd name="connsiteX397" fmla="*/ 879475 w 1168400"/>
              <a:gd name="connsiteY397" fmla="*/ 161925 h 1473200"/>
              <a:gd name="connsiteX398" fmla="*/ 892175 w 1168400"/>
              <a:gd name="connsiteY398" fmla="*/ 155575 h 1473200"/>
              <a:gd name="connsiteX399" fmla="*/ 866775 w 1168400"/>
              <a:gd name="connsiteY399" fmla="*/ 133350 h 1473200"/>
              <a:gd name="connsiteX400" fmla="*/ 857250 w 1168400"/>
              <a:gd name="connsiteY400" fmla="*/ 123825 h 1473200"/>
              <a:gd name="connsiteX401" fmla="*/ 825500 w 1168400"/>
              <a:gd name="connsiteY401" fmla="*/ 95250 h 1473200"/>
              <a:gd name="connsiteX402" fmla="*/ 806450 w 1168400"/>
              <a:gd name="connsiteY402" fmla="*/ 73025 h 1473200"/>
              <a:gd name="connsiteX403" fmla="*/ 796925 w 1168400"/>
              <a:gd name="connsiteY403" fmla="*/ 53975 h 1473200"/>
              <a:gd name="connsiteX404" fmla="*/ 787400 w 1168400"/>
              <a:gd name="connsiteY404" fmla="*/ 44450 h 1473200"/>
              <a:gd name="connsiteX405" fmla="*/ 781050 w 1168400"/>
              <a:gd name="connsiteY405" fmla="*/ 31750 h 1473200"/>
              <a:gd name="connsiteX406" fmla="*/ 768350 w 1168400"/>
              <a:gd name="connsiteY406" fmla="*/ 25400 h 1473200"/>
              <a:gd name="connsiteX407" fmla="*/ 758825 w 1168400"/>
              <a:gd name="connsiteY407" fmla="*/ 19050 h 1473200"/>
              <a:gd name="connsiteX408" fmla="*/ 714375 w 1168400"/>
              <a:gd name="connsiteY408" fmla="*/ 25400 h 1473200"/>
              <a:gd name="connsiteX409" fmla="*/ 692150 w 1168400"/>
              <a:gd name="connsiteY409" fmla="*/ 34925 h 1473200"/>
              <a:gd name="connsiteX410" fmla="*/ 676275 w 1168400"/>
              <a:gd name="connsiteY410" fmla="*/ 38100 h 1473200"/>
              <a:gd name="connsiteX411" fmla="*/ 663575 w 1168400"/>
              <a:gd name="connsiteY411" fmla="*/ 41275 h 1473200"/>
              <a:gd name="connsiteX412" fmla="*/ 644525 w 1168400"/>
              <a:gd name="connsiteY412" fmla="*/ 34925 h 1473200"/>
              <a:gd name="connsiteX413" fmla="*/ 631825 w 1168400"/>
              <a:gd name="connsiteY413" fmla="*/ 38100 h 1473200"/>
              <a:gd name="connsiteX414" fmla="*/ 596900 w 1168400"/>
              <a:gd name="connsiteY414" fmla="*/ 34925 h 1473200"/>
              <a:gd name="connsiteX415" fmla="*/ 581025 w 1168400"/>
              <a:gd name="connsiteY415" fmla="*/ 38100 h 1473200"/>
              <a:gd name="connsiteX416" fmla="*/ 568325 w 1168400"/>
              <a:gd name="connsiteY416" fmla="*/ 41275 h 1473200"/>
              <a:gd name="connsiteX417" fmla="*/ 501650 w 1168400"/>
              <a:gd name="connsiteY417" fmla="*/ 3810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</a:cxnLst>
            <a:rect l="l" t="t" r="r" b="b"/>
            <a:pathLst>
              <a:path w="1168400" h="1473200">
                <a:moveTo>
                  <a:pt x="501650" y="38100"/>
                </a:moveTo>
                <a:cubicBezTo>
                  <a:pt x="487892" y="35454"/>
                  <a:pt x="490840" y="29902"/>
                  <a:pt x="485775" y="25400"/>
                </a:cubicBezTo>
                <a:cubicBezTo>
                  <a:pt x="481300" y="21423"/>
                  <a:pt x="478056" y="16021"/>
                  <a:pt x="473075" y="12700"/>
                </a:cubicBezTo>
                <a:cubicBezTo>
                  <a:pt x="468333" y="9539"/>
                  <a:pt x="462298" y="8899"/>
                  <a:pt x="457200" y="6350"/>
                </a:cubicBezTo>
                <a:cubicBezTo>
                  <a:pt x="453787" y="4643"/>
                  <a:pt x="450850" y="2117"/>
                  <a:pt x="447675" y="0"/>
                </a:cubicBezTo>
                <a:lnTo>
                  <a:pt x="428625" y="12700"/>
                </a:lnTo>
                <a:cubicBezTo>
                  <a:pt x="425450" y="14817"/>
                  <a:pt x="422643" y="17633"/>
                  <a:pt x="419100" y="19050"/>
                </a:cubicBezTo>
                <a:cubicBezTo>
                  <a:pt x="408517" y="23283"/>
                  <a:pt x="398164" y="28145"/>
                  <a:pt x="387350" y="31750"/>
                </a:cubicBezTo>
                <a:cubicBezTo>
                  <a:pt x="384175" y="32808"/>
                  <a:pt x="380818" y="33428"/>
                  <a:pt x="377825" y="34925"/>
                </a:cubicBezTo>
                <a:cubicBezTo>
                  <a:pt x="374219" y="36728"/>
                  <a:pt x="357038" y="49362"/>
                  <a:pt x="355600" y="50800"/>
                </a:cubicBezTo>
                <a:cubicBezTo>
                  <a:pt x="354162" y="52238"/>
                  <a:pt x="341528" y="69419"/>
                  <a:pt x="339725" y="73025"/>
                </a:cubicBezTo>
                <a:cubicBezTo>
                  <a:pt x="338228" y="76018"/>
                  <a:pt x="338641" y="79937"/>
                  <a:pt x="336550" y="82550"/>
                </a:cubicBezTo>
                <a:cubicBezTo>
                  <a:pt x="334166" y="85530"/>
                  <a:pt x="330200" y="86783"/>
                  <a:pt x="327025" y="88900"/>
                </a:cubicBezTo>
                <a:cubicBezTo>
                  <a:pt x="324908" y="92075"/>
                  <a:pt x="322382" y="95012"/>
                  <a:pt x="320675" y="98425"/>
                </a:cubicBezTo>
                <a:cubicBezTo>
                  <a:pt x="319178" y="101418"/>
                  <a:pt x="319356" y="105165"/>
                  <a:pt x="317500" y="107950"/>
                </a:cubicBezTo>
                <a:cubicBezTo>
                  <a:pt x="315009" y="111686"/>
                  <a:pt x="310585" y="113821"/>
                  <a:pt x="307975" y="117475"/>
                </a:cubicBezTo>
                <a:cubicBezTo>
                  <a:pt x="305224" y="121326"/>
                  <a:pt x="303742" y="125942"/>
                  <a:pt x="301625" y="130175"/>
                </a:cubicBezTo>
                <a:cubicBezTo>
                  <a:pt x="300455" y="138365"/>
                  <a:pt x="299708" y="153059"/>
                  <a:pt x="295275" y="161925"/>
                </a:cubicBezTo>
                <a:cubicBezTo>
                  <a:pt x="292515" y="167445"/>
                  <a:pt x="289021" y="172567"/>
                  <a:pt x="285750" y="177800"/>
                </a:cubicBezTo>
                <a:cubicBezTo>
                  <a:pt x="283728" y="181036"/>
                  <a:pt x="282636" y="185303"/>
                  <a:pt x="279400" y="187325"/>
                </a:cubicBezTo>
                <a:cubicBezTo>
                  <a:pt x="273724" y="190873"/>
                  <a:pt x="266700" y="191558"/>
                  <a:pt x="260350" y="193675"/>
                </a:cubicBezTo>
                <a:cubicBezTo>
                  <a:pt x="244718" y="198886"/>
                  <a:pt x="254126" y="196300"/>
                  <a:pt x="231775" y="200025"/>
                </a:cubicBezTo>
                <a:cubicBezTo>
                  <a:pt x="228600" y="202142"/>
                  <a:pt x="225663" y="204668"/>
                  <a:pt x="222250" y="206375"/>
                </a:cubicBezTo>
                <a:cubicBezTo>
                  <a:pt x="219257" y="207872"/>
                  <a:pt x="215510" y="207694"/>
                  <a:pt x="212725" y="209550"/>
                </a:cubicBezTo>
                <a:cubicBezTo>
                  <a:pt x="202290" y="216507"/>
                  <a:pt x="204171" y="219815"/>
                  <a:pt x="196850" y="228600"/>
                </a:cubicBezTo>
                <a:cubicBezTo>
                  <a:pt x="193975" y="232049"/>
                  <a:pt x="190200" y="234676"/>
                  <a:pt x="187325" y="238125"/>
                </a:cubicBezTo>
                <a:cubicBezTo>
                  <a:pt x="180486" y="246331"/>
                  <a:pt x="180982" y="247629"/>
                  <a:pt x="177800" y="257175"/>
                </a:cubicBezTo>
                <a:cubicBezTo>
                  <a:pt x="178858" y="266700"/>
                  <a:pt x="179786" y="276240"/>
                  <a:pt x="180975" y="285750"/>
                </a:cubicBezTo>
                <a:cubicBezTo>
                  <a:pt x="181903" y="293176"/>
                  <a:pt x="184150" y="300491"/>
                  <a:pt x="184150" y="307975"/>
                </a:cubicBezTo>
                <a:cubicBezTo>
                  <a:pt x="184150" y="313371"/>
                  <a:pt x="184430" y="319704"/>
                  <a:pt x="180975" y="323850"/>
                </a:cubicBezTo>
                <a:cubicBezTo>
                  <a:pt x="178181" y="327202"/>
                  <a:pt x="172535" y="326078"/>
                  <a:pt x="168275" y="327025"/>
                </a:cubicBezTo>
                <a:cubicBezTo>
                  <a:pt x="163007" y="328196"/>
                  <a:pt x="157692" y="329142"/>
                  <a:pt x="152400" y="330200"/>
                </a:cubicBezTo>
                <a:cubicBezTo>
                  <a:pt x="151342" y="333375"/>
                  <a:pt x="150037" y="336478"/>
                  <a:pt x="149225" y="339725"/>
                </a:cubicBezTo>
                <a:cubicBezTo>
                  <a:pt x="147916" y="344960"/>
                  <a:pt x="147221" y="350332"/>
                  <a:pt x="146050" y="355600"/>
                </a:cubicBezTo>
                <a:cubicBezTo>
                  <a:pt x="145103" y="359860"/>
                  <a:pt x="143933" y="364067"/>
                  <a:pt x="142875" y="368300"/>
                </a:cubicBezTo>
                <a:cubicBezTo>
                  <a:pt x="149567" y="388377"/>
                  <a:pt x="144886" y="368651"/>
                  <a:pt x="139700" y="403225"/>
                </a:cubicBezTo>
                <a:cubicBezTo>
                  <a:pt x="133104" y="447197"/>
                  <a:pt x="148058" y="433636"/>
                  <a:pt x="127000" y="447675"/>
                </a:cubicBezTo>
                <a:cubicBezTo>
                  <a:pt x="124883" y="451908"/>
                  <a:pt x="123680" y="456739"/>
                  <a:pt x="120650" y="460375"/>
                </a:cubicBezTo>
                <a:cubicBezTo>
                  <a:pt x="118207" y="463306"/>
                  <a:pt x="112832" y="463312"/>
                  <a:pt x="111125" y="466725"/>
                </a:cubicBezTo>
                <a:cubicBezTo>
                  <a:pt x="108246" y="472483"/>
                  <a:pt x="109008" y="479425"/>
                  <a:pt x="107950" y="485775"/>
                </a:cubicBezTo>
                <a:cubicBezTo>
                  <a:pt x="106892" y="482600"/>
                  <a:pt x="104775" y="479597"/>
                  <a:pt x="104775" y="476250"/>
                </a:cubicBezTo>
                <a:cubicBezTo>
                  <a:pt x="104775" y="421343"/>
                  <a:pt x="104419" y="424381"/>
                  <a:pt x="111125" y="444500"/>
                </a:cubicBezTo>
                <a:cubicBezTo>
                  <a:pt x="110067" y="457200"/>
                  <a:pt x="111361" y="470321"/>
                  <a:pt x="107950" y="482600"/>
                </a:cubicBezTo>
                <a:cubicBezTo>
                  <a:pt x="105907" y="489953"/>
                  <a:pt x="97663" y="494410"/>
                  <a:pt x="95250" y="501650"/>
                </a:cubicBezTo>
                <a:lnTo>
                  <a:pt x="92075" y="511175"/>
                </a:lnTo>
                <a:cubicBezTo>
                  <a:pt x="93133" y="525992"/>
                  <a:pt x="93514" y="540872"/>
                  <a:pt x="95250" y="555625"/>
                </a:cubicBezTo>
                <a:cubicBezTo>
                  <a:pt x="95641" y="558949"/>
                  <a:pt x="96058" y="562783"/>
                  <a:pt x="98425" y="565150"/>
                </a:cubicBezTo>
                <a:cubicBezTo>
                  <a:pt x="101772" y="568497"/>
                  <a:pt x="106693" y="569838"/>
                  <a:pt x="111125" y="571500"/>
                </a:cubicBezTo>
                <a:cubicBezTo>
                  <a:pt x="115211" y="573032"/>
                  <a:pt x="119592" y="573617"/>
                  <a:pt x="123825" y="574675"/>
                </a:cubicBezTo>
                <a:cubicBezTo>
                  <a:pt x="120614" y="569859"/>
                  <a:pt x="114300" y="562198"/>
                  <a:pt x="114300" y="555625"/>
                </a:cubicBezTo>
                <a:cubicBezTo>
                  <a:pt x="114300" y="549187"/>
                  <a:pt x="116417" y="542925"/>
                  <a:pt x="117475" y="536575"/>
                </a:cubicBezTo>
                <a:cubicBezTo>
                  <a:pt x="121708" y="539750"/>
                  <a:pt x="125869" y="543024"/>
                  <a:pt x="130175" y="546100"/>
                </a:cubicBezTo>
                <a:cubicBezTo>
                  <a:pt x="133280" y="548318"/>
                  <a:pt x="138952" y="548708"/>
                  <a:pt x="139700" y="552450"/>
                </a:cubicBezTo>
                <a:cubicBezTo>
                  <a:pt x="140448" y="556192"/>
                  <a:pt x="136222" y="559462"/>
                  <a:pt x="133350" y="561975"/>
                </a:cubicBezTo>
                <a:cubicBezTo>
                  <a:pt x="127607" y="567001"/>
                  <a:pt x="114300" y="574675"/>
                  <a:pt x="114300" y="574675"/>
                </a:cubicBezTo>
                <a:cubicBezTo>
                  <a:pt x="113242" y="578908"/>
                  <a:pt x="113546" y="583744"/>
                  <a:pt x="111125" y="587375"/>
                </a:cubicBezTo>
                <a:cubicBezTo>
                  <a:pt x="109008" y="590550"/>
                  <a:pt x="104531" y="591282"/>
                  <a:pt x="101600" y="593725"/>
                </a:cubicBezTo>
                <a:cubicBezTo>
                  <a:pt x="67778" y="621910"/>
                  <a:pt x="112681" y="589686"/>
                  <a:pt x="82550" y="606425"/>
                </a:cubicBezTo>
                <a:cubicBezTo>
                  <a:pt x="75879" y="610131"/>
                  <a:pt x="63500" y="619125"/>
                  <a:pt x="63500" y="619125"/>
                </a:cubicBezTo>
                <a:cubicBezTo>
                  <a:pt x="60587" y="623495"/>
                  <a:pt x="51337" y="636516"/>
                  <a:pt x="50800" y="641350"/>
                </a:cubicBezTo>
                <a:cubicBezTo>
                  <a:pt x="50204" y="646713"/>
                  <a:pt x="51742" y="652312"/>
                  <a:pt x="53975" y="657225"/>
                </a:cubicBezTo>
                <a:cubicBezTo>
                  <a:pt x="62028" y="674941"/>
                  <a:pt x="63707" y="674296"/>
                  <a:pt x="76200" y="682625"/>
                </a:cubicBezTo>
                <a:cubicBezTo>
                  <a:pt x="78317" y="685800"/>
                  <a:pt x="80843" y="688737"/>
                  <a:pt x="82550" y="692150"/>
                </a:cubicBezTo>
                <a:cubicBezTo>
                  <a:pt x="87183" y="701417"/>
                  <a:pt x="88229" y="714814"/>
                  <a:pt x="82550" y="723900"/>
                </a:cubicBezTo>
                <a:cubicBezTo>
                  <a:pt x="80237" y="727600"/>
                  <a:pt x="74083" y="726017"/>
                  <a:pt x="69850" y="727075"/>
                </a:cubicBezTo>
                <a:cubicBezTo>
                  <a:pt x="44077" y="752848"/>
                  <a:pt x="74206" y="719452"/>
                  <a:pt x="57150" y="749300"/>
                </a:cubicBezTo>
                <a:cubicBezTo>
                  <a:pt x="54922" y="753199"/>
                  <a:pt x="50800" y="755650"/>
                  <a:pt x="47625" y="758825"/>
                </a:cubicBezTo>
                <a:cubicBezTo>
                  <a:pt x="49810" y="793792"/>
                  <a:pt x="44951" y="801101"/>
                  <a:pt x="57150" y="825500"/>
                </a:cubicBezTo>
                <a:cubicBezTo>
                  <a:pt x="58857" y="828913"/>
                  <a:pt x="61383" y="831850"/>
                  <a:pt x="63500" y="835025"/>
                </a:cubicBezTo>
                <a:cubicBezTo>
                  <a:pt x="61383" y="838200"/>
                  <a:pt x="59848" y="841852"/>
                  <a:pt x="57150" y="844550"/>
                </a:cubicBezTo>
                <a:cubicBezTo>
                  <a:pt x="50995" y="850705"/>
                  <a:pt x="45847" y="851493"/>
                  <a:pt x="38100" y="854075"/>
                </a:cubicBezTo>
                <a:cubicBezTo>
                  <a:pt x="22775" y="877063"/>
                  <a:pt x="28813" y="866299"/>
                  <a:pt x="19050" y="885825"/>
                </a:cubicBezTo>
                <a:cubicBezTo>
                  <a:pt x="20108" y="897467"/>
                  <a:pt x="20680" y="909163"/>
                  <a:pt x="22225" y="920750"/>
                </a:cubicBezTo>
                <a:cubicBezTo>
                  <a:pt x="22802" y="925075"/>
                  <a:pt x="22606" y="930098"/>
                  <a:pt x="25400" y="933450"/>
                </a:cubicBezTo>
                <a:cubicBezTo>
                  <a:pt x="28430" y="937086"/>
                  <a:pt x="33867" y="937683"/>
                  <a:pt x="38100" y="939800"/>
                </a:cubicBezTo>
                <a:cubicBezTo>
                  <a:pt x="37042" y="944033"/>
                  <a:pt x="37798" y="949216"/>
                  <a:pt x="34925" y="952500"/>
                </a:cubicBezTo>
                <a:cubicBezTo>
                  <a:pt x="29899" y="958243"/>
                  <a:pt x="15875" y="965200"/>
                  <a:pt x="15875" y="965200"/>
                </a:cubicBezTo>
                <a:cubicBezTo>
                  <a:pt x="4278" y="982595"/>
                  <a:pt x="11292" y="966645"/>
                  <a:pt x="12700" y="984250"/>
                </a:cubicBezTo>
                <a:cubicBezTo>
                  <a:pt x="14559" y="1007483"/>
                  <a:pt x="14153" y="1030856"/>
                  <a:pt x="15875" y="1054100"/>
                </a:cubicBezTo>
                <a:cubicBezTo>
                  <a:pt x="16274" y="1059482"/>
                  <a:pt x="18085" y="1064666"/>
                  <a:pt x="19050" y="1069975"/>
                </a:cubicBezTo>
                <a:cubicBezTo>
                  <a:pt x="24240" y="1098519"/>
                  <a:pt x="19784" y="1079262"/>
                  <a:pt x="25400" y="1101725"/>
                </a:cubicBezTo>
                <a:cubicBezTo>
                  <a:pt x="22225" y="1103842"/>
                  <a:pt x="19288" y="1106368"/>
                  <a:pt x="15875" y="1108075"/>
                </a:cubicBezTo>
                <a:cubicBezTo>
                  <a:pt x="12882" y="1109572"/>
                  <a:pt x="8963" y="1109159"/>
                  <a:pt x="6350" y="1111250"/>
                </a:cubicBezTo>
                <a:cubicBezTo>
                  <a:pt x="3370" y="1113634"/>
                  <a:pt x="2117" y="1117600"/>
                  <a:pt x="0" y="1120775"/>
                </a:cubicBezTo>
                <a:cubicBezTo>
                  <a:pt x="1058" y="1151467"/>
                  <a:pt x="395" y="1182266"/>
                  <a:pt x="3175" y="1212850"/>
                </a:cubicBezTo>
                <a:cubicBezTo>
                  <a:pt x="3604" y="1217564"/>
                  <a:pt x="6178" y="1222203"/>
                  <a:pt x="9525" y="1225550"/>
                </a:cubicBezTo>
                <a:cubicBezTo>
                  <a:pt x="11892" y="1227917"/>
                  <a:pt x="15974" y="1227407"/>
                  <a:pt x="19050" y="1228725"/>
                </a:cubicBezTo>
                <a:cubicBezTo>
                  <a:pt x="46513" y="1240495"/>
                  <a:pt x="18937" y="1230804"/>
                  <a:pt x="41275" y="1238250"/>
                </a:cubicBezTo>
                <a:cubicBezTo>
                  <a:pt x="30077" y="1271845"/>
                  <a:pt x="37774" y="1258793"/>
                  <a:pt x="22225" y="1279525"/>
                </a:cubicBezTo>
                <a:cubicBezTo>
                  <a:pt x="23283" y="1299633"/>
                  <a:pt x="23577" y="1319797"/>
                  <a:pt x="25400" y="1339850"/>
                </a:cubicBezTo>
                <a:cubicBezTo>
                  <a:pt x="25703" y="1343183"/>
                  <a:pt x="26630" y="1346652"/>
                  <a:pt x="28575" y="1349375"/>
                </a:cubicBezTo>
                <a:cubicBezTo>
                  <a:pt x="32055" y="1354247"/>
                  <a:pt x="36769" y="1358133"/>
                  <a:pt x="41275" y="1362075"/>
                </a:cubicBezTo>
                <a:cubicBezTo>
                  <a:pt x="45257" y="1365560"/>
                  <a:pt x="49062" y="1369635"/>
                  <a:pt x="53975" y="1371600"/>
                </a:cubicBezTo>
                <a:cubicBezTo>
                  <a:pt x="59952" y="1373991"/>
                  <a:pt x="66741" y="1373378"/>
                  <a:pt x="73025" y="1374775"/>
                </a:cubicBezTo>
                <a:cubicBezTo>
                  <a:pt x="76292" y="1375501"/>
                  <a:pt x="79375" y="1376892"/>
                  <a:pt x="82550" y="1377950"/>
                </a:cubicBezTo>
                <a:cubicBezTo>
                  <a:pt x="79375" y="1381125"/>
                  <a:pt x="75253" y="1383576"/>
                  <a:pt x="73025" y="1387475"/>
                </a:cubicBezTo>
                <a:cubicBezTo>
                  <a:pt x="70860" y="1391264"/>
                  <a:pt x="71049" y="1395979"/>
                  <a:pt x="69850" y="1400175"/>
                </a:cubicBezTo>
                <a:cubicBezTo>
                  <a:pt x="68931" y="1403393"/>
                  <a:pt x="67733" y="1406525"/>
                  <a:pt x="66675" y="1409700"/>
                </a:cubicBezTo>
                <a:cubicBezTo>
                  <a:pt x="67733" y="1423458"/>
                  <a:pt x="66295" y="1437642"/>
                  <a:pt x="69850" y="1450975"/>
                </a:cubicBezTo>
                <a:cubicBezTo>
                  <a:pt x="70833" y="1454662"/>
                  <a:pt x="75559" y="1457325"/>
                  <a:pt x="79375" y="1457325"/>
                </a:cubicBezTo>
                <a:cubicBezTo>
                  <a:pt x="99122" y="1457325"/>
                  <a:pt x="94522" y="1450380"/>
                  <a:pt x="107950" y="1444625"/>
                </a:cubicBezTo>
                <a:cubicBezTo>
                  <a:pt x="122192" y="1438521"/>
                  <a:pt x="117818" y="1444454"/>
                  <a:pt x="130175" y="1438275"/>
                </a:cubicBezTo>
                <a:cubicBezTo>
                  <a:pt x="133588" y="1436568"/>
                  <a:pt x="136525" y="1434042"/>
                  <a:pt x="139700" y="1431925"/>
                </a:cubicBezTo>
                <a:cubicBezTo>
                  <a:pt x="140758" y="1425575"/>
                  <a:pt x="141478" y="1419159"/>
                  <a:pt x="142875" y="1412875"/>
                </a:cubicBezTo>
                <a:cubicBezTo>
                  <a:pt x="143601" y="1409608"/>
                  <a:pt x="143683" y="1405717"/>
                  <a:pt x="146050" y="1403350"/>
                </a:cubicBezTo>
                <a:cubicBezTo>
                  <a:pt x="149397" y="1400003"/>
                  <a:pt x="154641" y="1399348"/>
                  <a:pt x="158750" y="1397000"/>
                </a:cubicBezTo>
                <a:cubicBezTo>
                  <a:pt x="162063" y="1395107"/>
                  <a:pt x="165577" y="1393348"/>
                  <a:pt x="168275" y="1390650"/>
                </a:cubicBezTo>
                <a:cubicBezTo>
                  <a:pt x="172017" y="1386908"/>
                  <a:pt x="173494" y="1381026"/>
                  <a:pt x="177800" y="1377950"/>
                </a:cubicBezTo>
                <a:cubicBezTo>
                  <a:pt x="181351" y="1375414"/>
                  <a:pt x="186304" y="1375974"/>
                  <a:pt x="190500" y="1374775"/>
                </a:cubicBezTo>
                <a:cubicBezTo>
                  <a:pt x="193718" y="1373856"/>
                  <a:pt x="196850" y="1372658"/>
                  <a:pt x="200025" y="1371600"/>
                </a:cubicBezTo>
                <a:cubicBezTo>
                  <a:pt x="210444" y="1355972"/>
                  <a:pt x="201172" y="1366467"/>
                  <a:pt x="219075" y="1355725"/>
                </a:cubicBezTo>
                <a:cubicBezTo>
                  <a:pt x="225619" y="1351798"/>
                  <a:pt x="231775" y="1347258"/>
                  <a:pt x="238125" y="1343025"/>
                </a:cubicBezTo>
                <a:cubicBezTo>
                  <a:pt x="272369" y="1320196"/>
                  <a:pt x="243844" y="1336947"/>
                  <a:pt x="336550" y="1330325"/>
                </a:cubicBezTo>
                <a:cubicBezTo>
                  <a:pt x="342900" y="1328208"/>
                  <a:pt x="350031" y="1327688"/>
                  <a:pt x="355600" y="1323975"/>
                </a:cubicBezTo>
                <a:cubicBezTo>
                  <a:pt x="358775" y="1321858"/>
                  <a:pt x="361712" y="1319332"/>
                  <a:pt x="365125" y="1317625"/>
                </a:cubicBezTo>
                <a:cubicBezTo>
                  <a:pt x="391415" y="1304480"/>
                  <a:pt x="356878" y="1326298"/>
                  <a:pt x="384175" y="1308100"/>
                </a:cubicBezTo>
                <a:cubicBezTo>
                  <a:pt x="370417" y="1307042"/>
                  <a:pt x="351179" y="1315964"/>
                  <a:pt x="342900" y="1304925"/>
                </a:cubicBezTo>
                <a:cubicBezTo>
                  <a:pt x="336614" y="1296543"/>
                  <a:pt x="359313" y="1291417"/>
                  <a:pt x="365125" y="1282700"/>
                </a:cubicBezTo>
                <a:cubicBezTo>
                  <a:pt x="373592" y="1270000"/>
                  <a:pt x="368300" y="1275292"/>
                  <a:pt x="381000" y="1266825"/>
                </a:cubicBezTo>
                <a:cubicBezTo>
                  <a:pt x="383117" y="1263650"/>
                  <a:pt x="384907" y="1260231"/>
                  <a:pt x="387350" y="1257300"/>
                </a:cubicBezTo>
                <a:cubicBezTo>
                  <a:pt x="390225" y="1253851"/>
                  <a:pt x="393400" y="1250618"/>
                  <a:pt x="396875" y="1247775"/>
                </a:cubicBezTo>
                <a:cubicBezTo>
                  <a:pt x="412524" y="1234971"/>
                  <a:pt x="418086" y="1231518"/>
                  <a:pt x="431800" y="1222375"/>
                </a:cubicBezTo>
                <a:cubicBezTo>
                  <a:pt x="433917" y="1219200"/>
                  <a:pt x="435452" y="1215548"/>
                  <a:pt x="438150" y="1212850"/>
                </a:cubicBezTo>
                <a:cubicBezTo>
                  <a:pt x="440848" y="1210152"/>
                  <a:pt x="444570" y="1208718"/>
                  <a:pt x="447675" y="1206500"/>
                </a:cubicBezTo>
                <a:cubicBezTo>
                  <a:pt x="475242" y="1186809"/>
                  <a:pt x="447452" y="1205590"/>
                  <a:pt x="469900" y="1190625"/>
                </a:cubicBezTo>
                <a:cubicBezTo>
                  <a:pt x="474234" y="1199293"/>
                  <a:pt x="480372" y="1208784"/>
                  <a:pt x="479425" y="1219200"/>
                </a:cubicBezTo>
                <a:cubicBezTo>
                  <a:pt x="478819" y="1225866"/>
                  <a:pt x="476068" y="1232263"/>
                  <a:pt x="473075" y="1238250"/>
                </a:cubicBezTo>
                <a:cubicBezTo>
                  <a:pt x="469662" y="1245076"/>
                  <a:pt x="467903" y="1256045"/>
                  <a:pt x="460375" y="1257300"/>
                </a:cubicBezTo>
                <a:cubicBezTo>
                  <a:pt x="436002" y="1261362"/>
                  <a:pt x="447638" y="1259212"/>
                  <a:pt x="425450" y="1263650"/>
                </a:cubicBezTo>
                <a:cubicBezTo>
                  <a:pt x="394483" y="1284295"/>
                  <a:pt x="442607" y="1251958"/>
                  <a:pt x="403225" y="1279525"/>
                </a:cubicBezTo>
                <a:cubicBezTo>
                  <a:pt x="396973" y="1283902"/>
                  <a:pt x="384175" y="1292225"/>
                  <a:pt x="384175" y="1292225"/>
                </a:cubicBezTo>
                <a:cubicBezTo>
                  <a:pt x="378430" y="1300843"/>
                  <a:pt x="374364" y="1308291"/>
                  <a:pt x="365125" y="1314450"/>
                </a:cubicBezTo>
                <a:cubicBezTo>
                  <a:pt x="357249" y="1319701"/>
                  <a:pt x="346418" y="1320457"/>
                  <a:pt x="339725" y="1327150"/>
                </a:cubicBezTo>
                <a:cubicBezTo>
                  <a:pt x="314960" y="1351915"/>
                  <a:pt x="346753" y="1322130"/>
                  <a:pt x="317500" y="1343025"/>
                </a:cubicBezTo>
                <a:cubicBezTo>
                  <a:pt x="313846" y="1345635"/>
                  <a:pt x="311424" y="1349675"/>
                  <a:pt x="307975" y="1352550"/>
                </a:cubicBezTo>
                <a:cubicBezTo>
                  <a:pt x="299769" y="1359389"/>
                  <a:pt x="298471" y="1358893"/>
                  <a:pt x="288925" y="1362075"/>
                </a:cubicBezTo>
                <a:cubicBezTo>
                  <a:pt x="266903" y="1384097"/>
                  <a:pt x="294535" y="1357166"/>
                  <a:pt x="263525" y="1384300"/>
                </a:cubicBezTo>
                <a:cubicBezTo>
                  <a:pt x="254163" y="1392492"/>
                  <a:pt x="255305" y="1394760"/>
                  <a:pt x="244475" y="1400175"/>
                </a:cubicBezTo>
                <a:cubicBezTo>
                  <a:pt x="228505" y="1408160"/>
                  <a:pt x="235922" y="1396028"/>
                  <a:pt x="215900" y="1416050"/>
                </a:cubicBezTo>
                <a:cubicBezTo>
                  <a:pt x="212725" y="1419225"/>
                  <a:pt x="208985" y="1421921"/>
                  <a:pt x="206375" y="1425575"/>
                </a:cubicBezTo>
                <a:cubicBezTo>
                  <a:pt x="203624" y="1429426"/>
                  <a:pt x="203055" y="1434639"/>
                  <a:pt x="200025" y="1438275"/>
                </a:cubicBezTo>
                <a:cubicBezTo>
                  <a:pt x="197582" y="1441206"/>
                  <a:pt x="193675" y="1442508"/>
                  <a:pt x="190500" y="1444625"/>
                </a:cubicBezTo>
                <a:cubicBezTo>
                  <a:pt x="188898" y="1449430"/>
                  <a:pt x="179832" y="1471676"/>
                  <a:pt x="190500" y="1473200"/>
                </a:cubicBezTo>
                <a:lnTo>
                  <a:pt x="254000" y="1463675"/>
                </a:lnTo>
                <a:cubicBezTo>
                  <a:pt x="257175" y="1461558"/>
                  <a:pt x="260420" y="1459543"/>
                  <a:pt x="263525" y="1457325"/>
                </a:cubicBezTo>
                <a:cubicBezTo>
                  <a:pt x="270339" y="1452458"/>
                  <a:pt x="278267" y="1445726"/>
                  <a:pt x="285750" y="1441450"/>
                </a:cubicBezTo>
                <a:cubicBezTo>
                  <a:pt x="289859" y="1439102"/>
                  <a:pt x="294599" y="1437851"/>
                  <a:pt x="298450" y="1435100"/>
                </a:cubicBezTo>
                <a:cubicBezTo>
                  <a:pt x="307626" y="1428546"/>
                  <a:pt x="312141" y="1419345"/>
                  <a:pt x="317500" y="1409700"/>
                </a:cubicBezTo>
                <a:cubicBezTo>
                  <a:pt x="319799" y="1405563"/>
                  <a:pt x="321010" y="1400786"/>
                  <a:pt x="323850" y="1397000"/>
                </a:cubicBezTo>
                <a:cubicBezTo>
                  <a:pt x="328587" y="1390684"/>
                  <a:pt x="342106" y="1378942"/>
                  <a:pt x="349250" y="1374775"/>
                </a:cubicBezTo>
                <a:cubicBezTo>
                  <a:pt x="357427" y="1370005"/>
                  <a:pt x="367077" y="1367755"/>
                  <a:pt x="374650" y="1362075"/>
                </a:cubicBezTo>
                <a:cubicBezTo>
                  <a:pt x="391909" y="1349130"/>
                  <a:pt x="382437" y="1354515"/>
                  <a:pt x="403225" y="1346200"/>
                </a:cubicBezTo>
                <a:cubicBezTo>
                  <a:pt x="406831" y="1340792"/>
                  <a:pt x="415162" y="1327913"/>
                  <a:pt x="419100" y="1323975"/>
                </a:cubicBezTo>
                <a:cubicBezTo>
                  <a:pt x="421798" y="1321277"/>
                  <a:pt x="425450" y="1319742"/>
                  <a:pt x="428625" y="1317625"/>
                </a:cubicBezTo>
                <a:cubicBezTo>
                  <a:pt x="435552" y="1296843"/>
                  <a:pt x="425931" y="1317240"/>
                  <a:pt x="441325" y="1304925"/>
                </a:cubicBezTo>
                <a:cubicBezTo>
                  <a:pt x="444305" y="1302541"/>
                  <a:pt x="444977" y="1298098"/>
                  <a:pt x="447675" y="1295400"/>
                </a:cubicBezTo>
                <a:cubicBezTo>
                  <a:pt x="453830" y="1289245"/>
                  <a:pt x="458978" y="1288457"/>
                  <a:pt x="466725" y="1285875"/>
                </a:cubicBezTo>
                <a:cubicBezTo>
                  <a:pt x="468842" y="1282700"/>
                  <a:pt x="470831" y="1279436"/>
                  <a:pt x="473075" y="1276350"/>
                </a:cubicBezTo>
                <a:cubicBezTo>
                  <a:pt x="479300" y="1267791"/>
                  <a:pt x="492125" y="1250950"/>
                  <a:pt x="492125" y="1250950"/>
                </a:cubicBezTo>
                <a:cubicBezTo>
                  <a:pt x="495151" y="1241872"/>
                  <a:pt x="496482" y="1238692"/>
                  <a:pt x="498475" y="1228725"/>
                </a:cubicBezTo>
                <a:cubicBezTo>
                  <a:pt x="499738" y="1222412"/>
                  <a:pt x="500592" y="1216025"/>
                  <a:pt x="501650" y="1209675"/>
                </a:cubicBezTo>
                <a:cubicBezTo>
                  <a:pt x="500941" y="1201163"/>
                  <a:pt x="501785" y="1175019"/>
                  <a:pt x="495300" y="1162050"/>
                </a:cubicBezTo>
                <a:cubicBezTo>
                  <a:pt x="493593" y="1158637"/>
                  <a:pt x="491067" y="1155700"/>
                  <a:pt x="488950" y="1152525"/>
                </a:cubicBezTo>
                <a:cubicBezTo>
                  <a:pt x="483650" y="1131327"/>
                  <a:pt x="489673" y="1137588"/>
                  <a:pt x="457200" y="1143000"/>
                </a:cubicBezTo>
                <a:cubicBezTo>
                  <a:pt x="453501" y="1143616"/>
                  <a:pt x="416334" y="1151194"/>
                  <a:pt x="409575" y="1155700"/>
                </a:cubicBezTo>
                <a:cubicBezTo>
                  <a:pt x="402037" y="1160726"/>
                  <a:pt x="394242" y="1165668"/>
                  <a:pt x="387350" y="1171575"/>
                </a:cubicBezTo>
                <a:cubicBezTo>
                  <a:pt x="383941" y="1174497"/>
                  <a:pt x="381369" y="1178343"/>
                  <a:pt x="377825" y="1181100"/>
                </a:cubicBezTo>
                <a:cubicBezTo>
                  <a:pt x="349250" y="1203325"/>
                  <a:pt x="368300" y="1185862"/>
                  <a:pt x="349250" y="1200150"/>
                </a:cubicBezTo>
                <a:cubicBezTo>
                  <a:pt x="345017" y="1203325"/>
                  <a:pt x="340568" y="1206231"/>
                  <a:pt x="336550" y="1209675"/>
                </a:cubicBezTo>
                <a:cubicBezTo>
                  <a:pt x="333141" y="1212597"/>
                  <a:pt x="330950" y="1217019"/>
                  <a:pt x="327025" y="1219200"/>
                </a:cubicBezTo>
                <a:cubicBezTo>
                  <a:pt x="321174" y="1222451"/>
                  <a:pt x="307975" y="1225550"/>
                  <a:pt x="307975" y="1225550"/>
                </a:cubicBezTo>
                <a:cubicBezTo>
                  <a:pt x="306925" y="1227125"/>
                  <a:pt x="295156" y="1246128"/>
                  <a:pt x="292100" y="1244600"/>
                </a:cubicBezTo>
                <a:cubicBezTo>
                  <a:pt x="288197" y="1242649"/>
                  <a:pt x="293222" y="1235750"/>
                  <a:pt x="295275" y="1231900"/>
                </a:cubicBezTo>
                <a:cubicBezTo>
                  <a:pt x="311238" y="1201970"/>
                  <a:pt x="308177" y="1200063"/>
                  <a:pt x="330200" y="1190625"/>
                </a:cubicBezTo>
                <a:cubicBezTo>
                  <a:pt x="333276" y="1189307"/>
                  <a:pt x="336550" y="1188508"/>
                  <a:pt x="339725" y="1187450"/>
                </a:cubicBezTo>
                <a:cubicBezTo>
                  <a:pt x="342900" y="1184275"/>
                  <a:pt x="346375" y="1181374"/>
                  <a:pt x="349250" y="1177925"/>
                </a:cubicBezTo>
                <a:cubicBezTo>
                  <a:pt x="351693" y="1174994"/>
                  <a:pt x="352669" y="1170843"/>
                  <a:pt x="355600" y="1168400"/>
                </a:cubicBezTo>
                <a:cubicBezTo>
                  <a:pt x="359236" y="1165370"/>
                  <a:pt x="364286" y="1164558"/>
                  <a:pt x="368300" y="1162050"/>
                </a:cubicBezTo>
                <a:cubicBezTo>
                  <a:pt x="372787" y="1159245"/>
                  <a:pt x="376513" y="1155330"/>
                  <a:pt x="381000" y="1152525"/>
                </a:cubicBezTo>
                <a:cubicBezTo>
                  <a:pt x="385014" y="1150017"/>
                  <a:pt x="389641" y="1148610"/>
                  <a:pt x="393700" y="1146175"/>
                </a:cubicBezTo>
                <a:cubicBezTo>
                  <a:pt x="432014" y="1123187"/>
                  <a:pt x="396420" y="1141640"/>
                  <a:pt x="425450" y="1127125"/>
                </a:cubicBezTo>
                <a:cubicBezTo>
                  <a:pt x="427567" y="1123950"/>
                  <a:pt x="429102" y="1120298"/>
                  <a:pt x="431800" y="1117600"/>
                </a:cubicBezTo>
                <a:cubicBezTo>
                  <a:pt x="441411" y="1107989"/>
                  <a:pt x="443127" y="1108533"/>
                  <a:pt x="454025" y="1104900"/>
                </a:cubicBezTo>
                <a:cubicBezTo>
                  <a:pt x="479384" y="1071089"/>
                  <a:pt x="447195" y="1110063"/>
                  <a:pt x="476250" y="1085850"/>
                </a:cubicBezTo>
                <a:cubicBezTo>
                  <a:pt x="479181" y="1083407"/>
                  <a:pt x="479902" y="1079023"/>
                  <a:pt x="482600" y="1076325"/>
                </a:cubicBezTo>
                <a:cubicBezTo>
                  <a:pt x="486342" y="1072583"/>
                  <a:pt x="491067" y="1069975"/>
                  <a:pt x="495300" y="1066800"/>
                </a:cubicBezTo>
                <a:cubicBezTo>
                  <a:pt x="496358" y="1063625"/>
                  <a:pt x="496815" y="1060181"/>
                  <a:pt x="498475" y="1057275"/>
                </a:cubicBezTo>
                <a:cubicBezTo>
                  <a:pt x="501100" y="1052681"/>
                  <a:pt x="507301" y="1049820"/>
                  <a:pt x="508000" y="1044575"/>
                </a:cubicBezTo>
                <a:cubicBezTo>
                  <a:pt x="509545" y="1032988"/>
                  <a:pt x="508036" y="1020890"/>
                  <a:pt x="504825" y="1009650"/>
                </a:cubicBezTo>
                <a:cubicBezTo>
                  <a:pt x="503591" y="1005333"/>
                  <a:pt x="498954" y="1002735"/>
                  <a:pt x="495300" y="1000125"/>
                </a:cubicBezTo>
                <a:cubicBezTo>
                  <a:pt x="491449" y="997374"/>
                  <a:pt x="486709" y="996123"/>
                  <a:pt x="482600" y="993775"/>
                </a:cubicBezTo>
                <a:cubicBezTo>
                  <a:pt x="479287" y="991882"/>
                  <a:pt x="476250" y="989542"/>
                  <a:pt x="473075" y="987425"/>
                </a:cubicBezTo>
                <a:cubicBezTo>
                  <a:pt x="470958" y="984250"/>
                  <a:pt x="466725" y="981716"/>
                  <a:pt x="466725" y="977900"/>
                </a:cubicBezTo>
                <a:cubicBezTo>
                  <a:pt x="466725" y="956966"/>
                  <a:pt x="473554" y="961989"/>
                  <a:pt x="482600" y="949325"/>
                </a:cubicBezTo>
                <a:cubicBezTo>
                  <a:pt x="487504" y="942459"/>
                  <a:pt x="489534" y="934873"/>
                  <a:pt x="492125" y="927100"/>
                </a:cubicBezTo>
                <a:cubicBezTo>
                  <a:pt x="493183" y="904875"/>
                  <a:pt x="493526" y="882604"/>
                  <a:pt x="495300" y="860425"/>
                </a:cubicBezTo>
                <a:cubicBezTo>
                  <a:pt x="495648" y="856075"/>
                  <a:pt x="498289" y="852085"/>
                  <a:pt x="498475" y="847725"/>
                </a:cubicBezTo>
                <a:cubicBezTo>
                  <a:pt x="500410" y="802246"/>
                  <a:pt x="499965" y="756689"/>
                  <a:pt x="501650" y="711200"/>
                </a:cubicBezTo>
                <a:cubicBezTo>
                  <a:pt x="502083" y="699518"/>
                  <a:pt x="504047" y="687939"/>
                  <a:pt x="504825" y="676275"/>
                </a:cubicBezTo>
                <a:cubicBezTo>
                  <a:pt x="509900" y="600152"/>
                  <a:pt x="504190" y="638807"/>
                  <a:pt x="511175" y="596900"/>
                </a:cubicBezTo>
                <a:cubicBezTo>
                  <a:pt x="513292" y="570442"/>
                  <a:pt x="514594" y="543906"/>
                  <a:pt x="517525" y="517525"/>
                </a:cubicBezTo>
                <a:cubicBezTo>
                  <a:pt x="518583" y="508000"/>
                  <a:pt x="519124" y="498403"/>
                  <a:pt x="520700" y="488950"/>
                </a:cubicBezTo>
                <a:cubicBezTo>
                  <a:pt x="521250" y="485649"/>
                  <a:pt x="523875" y="476078"/>
                  <a:pt x="523875" y="479425"/>
                </a:cubicBezTo>
                <a:cubicBezTo>
                  <a:pt x="523875" y="484821"/>
                  <a:pt x="520700" y="495300"/>
                  <a:pt x="520700" y="495300"/>
                </a:cubicBezTo>
                <a:cubicBezTo>
                  <a:pt x="518583" y="552450"/>
                  <a:pt x="514978" y="609564"/>
                  <a:pt x="514350" y="666750"/>
                </a:cubicBezTo>
                <a:cubicBezTo>
                  <a:pt x="513920" y="705920"/>
                  <a:pt x="515746" y="745093"/>
                  <a:pt x="517525" y="784225"/>
                </a:cubicBezTo>
                <a:cubicBezTo>
                  <a:pt x="517865" y="791701"/>
                  <a:pt x="519470" y="799068"/>
                  <a:pt x="520700" y="806450"/>
                </a:cubicBezTo>
                <a:cubicBezTo>
                  <a:pt x="521587" y="811773"/>
                  <a:pt x="521291" y="817587"/>
                  <a:pt x="523875" y="822325"/>
                </a:cubicBezTo>
                <a:cubicBezTo>
                  <a:pt x="527833" y="829582"/>
                  <a:pt x="534458" y="835025"/>
                  <a:pt x="539750" y="841375"/>
                </a:cubicBezTo>
                <a:cubicBezTo>
                  <a:pt x="550420" y="873386"/>
                  <a:pt x="534140" y="823733"/>
                  <a:pt x="546100" y="863600"/>
                </a:cubicBezTo>
                <a:cubicBezTo>
                  <a:pt x="548023" y="870011"/>
                  <a:pt x="550333" y="876300"/>
                  <a:pt x="552450" y="882650"/>
                </a:cubicBezTo>
                <a:cubicBezTo>
                  <a:pt x="553508" y="885825"/>
                  <a:pt x="554128" y="889182"/>
                  <a:pt x="555625" y="892175"/>
                </a:cubicBezTo>
                <a:lnTo>
                  <a:pt x="561975" y="904875"/>
                </a:lnTo>
                <a:cubicBezTo>
                  <a:pt x="563233" y="911166"/>
                  <a:pt x="566083" y="926724"/>
                  <a:pt x="568325" y="933450"/>
                </a:cubicBezTo>
                <a:cubicBezTo>
                  <a:pt x="570127" y="938857"/>
                  <a:pt x="572674" y="943989"/>
                  <a:pt x="574675" y="949325"/>
                </a:cubicBezTo>
                <a:cubicBezTo>
                  <a:pt x="575850" y="952459"/>
                  <a:pt x="576792" y="955675"/>
                  <a:pt x="577850" y="958850"/>
                </a:cubicBezTo>
                <a:cubicBezTo>
                  <a:pt x="599673" y="915203"/>
                  <a:pt x="566292" y="985079"/>
                  <a:pt x="587375" y="927100"/>
                </a:cubicBezTo>
                <a:cubicBezTo>
                  <a:pt x="589484" y="921300"/>
                  <a:pt x="593903" y="916620"/>
                  <a:pt x="596900" y="911225"/>
                </a:cubicBezTo>
                <a:cubicBezTo>
                  <a:pt x="599199" y="907088"/>
                  <a:pt x="601386" y="902875"/>
                  <a:pt x="603250" y="898525"/>
                </a:cubicBezTo>
                <a:cubicBezTo>
                  <a:pt x="604568" y="895449"/>
                  <a:pt x="604928" y="891993"/>
                  <a:pt x="606425" y="889000"/>
                </a:cubicBezTo>
                <a:cubicBezTo>
                  <a:pt x="609185" y="883480"/>
                  <a:pt x="612775" y="878417"/>
                  <a:pt x="615950" y="873125"/>
                </a:cubicBezTo>
                <a:cubicBezTo>
                  <a:pt x="617008" y="867833"/>
                  <a:pt x="617230" y="862303"/>
                  <a:pt x="619125" y="857250"/>
                </a:cubicBezTo>
                <a:cubicBezTo>
                  <a:pt x="620465" y="853677"/>
                  <a:pt x="623768" y="851138"/>
                  <a:pt x="625475" y="847725"/>
                </a:cubicBezTo>
                <a:cubicBezTo>
                  <a:pt x="626972" y="844732"/>
                  <a:pt x="627332" y="841276"/>
                  <a:pt x="628650" y="838200"/>
                </a:cubicBezTo>
                <a:cubicBezTo>
                  <a:pt x="630514" y="833850"/>
                  <a:pt x="632883" y="829733"/>
                  <a:pt x="635000" y="825500"/>
                </a:cubicBezTo>
                <a:cubicBezTo>
                  <a:pt x="638175" y="826558"/>
                  <a:pt x="642158" y="826308"/>
                  <a:pt x="644525" y="828675"/>
                </a:cubicBezTo>
                <a:cubicBezTo>
                  <a:pt x="646049" y="830199"/>
                  <a:pt x="650840" y="850782"/>
                  <a:pt x="650875" y="850900"/>
                </a:cubicBezTo>
                <a:cubicBezTo>
                  <a:pt x="657659" y="873513"/>
                  <a:pt x="656218" y="863832"/>
                  <a:pt x="660400" y="882650"/>
                </a:cubicBezTo>
                <a:cubicBezTo>
                  <a:pt x="661095" y="885780"/>
                  <a:pt x="664963" y="907056"/>
                  <a:pt x="666750" y="911225"/>
                </a:cubicBezTo>
                <a:cubicBezTo>
                  <a:pt x="668253" y="914732"/>
                  <a:pt x="670983" y="917575"/>
                  <a:pt x="673100" y="920750"/>
                </a:cubicBezTo>
                <a:cubicBezTo>
                  <a:pt x="674616" y="928331"/>
                  <a:pt x="676004" y="938684"/>
                  <a:pt x="679450" y="946150"/>
                </a:cubicBezTo>
                <a:cubicBezTo>
                  <a:pt x="684409" y="956893"/>
                  <a:pt x="695325" y="977900"/>
                  <a:pt x="695325" y="977900"/>
                </a:cubicBezTo>
                <a:cubicBezTo>
                  <a:pt x="696383" y="983192"/>
                  <a:pt x="699809" y="988540"/>
                  <a:pt x="698500" y="993775"/>
                </a:cubicBezTo>
                <a:cubicBezTo>
                  <a:pt x="696338" y="1002423"/>
                  <a:pt x="685983" y="1004297"/>
                  <a:pt x="679450" y="1006475"/>
                </a:cubicBezTo>
                <a:cubicBezTo>
                  <a:pt x="676275" y="1005417"/>
                  <a:pt x="673032" y="1002057"/>
                  <a:pt x="669925" y="1003300"/>
                </a:cubicBezTo>
                <a:cubicBezTo>
                  <a:pt x="662816" y="1006144"/>
                  <a:pt x="661164" y="1024882"/>
                  <a:pt x="660400" y="1028700"/>
                </a:cubicBezTo>
                <a:cubicBezTo>
                  <a:pt x="661458" y="1031875"/>
                  <a:pt x="662656" y="1035007"/>
                  <a:pt x="663575" y="1038225"/>
                </a:cubicBezTo>
                <a:cubicBezTo>
                  <a:pt x="664774" y="1042421"/>
                  <a:pt x="665218" y="1046839"/>
                  <a:pt x="666750" y="1050925"/>
                </a:cubicBezTo>
                <a:cubicBezTo>
                  <a:pt x="668412" y="1055357"/>
                  <a:pt x="671603" y="1059135"/>
                  <a:pt x="673100" y="1063625"/>
                </a:cubicBezTo>
                <a:cubicBezTo>
                  <a:pt x="678881" y="1080969"/>
                  <a:pt x="672842" y="1089325"/>
                  <a:pt x="688975" y="1095375"/>
                </a:cubicBezTo>
                <a:cubicBezTo>
                  <a:pt x="696248" y="1098102"/>
                  <a:pt x="726326" y="1101235"/>
                  <a:pt x="730250" y="1101725"/>
                </a:cubicBezTo>
                <a:cubicBezTo>
                  <a:pt x="734483" y="1103842"/>
                  <a:pt x="738600" y="1106211"/>
                  <a:pt x="742950" y="1108075"/>
                </a:cubicBezTo>
                <a:cubicBezTo>
                  <a:pt x="746026" y="1109393"/>
                  <a:pt x="749862" y="1109159"/>
                  <a:pt x="752475" y="1111250"/>
                </a:cubicBezTo>
                <a:cubicBezTo>
                  <a:pt x="755455" y="1113634"/>
                  <a:pt x="756607" y="1117670"/>
                  <a:pt x="758825" y="1120775"/>
                </a:cubicBezTo>
                <a:cubicBezTo>
                  <a:pt x="761901" y="1125081"/>
                  <a:pt x="765175" y="1129242"/>
                  <a:pt x="768350" y="1133475"/>
                </a:cubicBezTo>
                <a:cubicBezTo>
                  <a:pt x="771215" y="1144933"/>
                  <a:pt x="772885" y="1157665"/>
                  <a:pt x="784225" y="1165225"/>
                </a:cubicBezTo>
                <a:lnTo>
                  <a:pt x="803275" y="1177925"/>
                </a:lnTo>
                <a:cubicBezTo>
                  <a:pt x="805392" y="1181100"/>
                  <a:pt x="806927" y="1184752"/>
                  <a:pt x="809625" y="1187450"/>
                </a:cubicBezTo>
                <a:cubicBezTo>
                  <a:pt x="812323" y="1190148"/>
                  <a:pt x="817257" y="1190487"/>
                  <a:pt x="819150" y="1193800"/>
                </a:cubicBezTo>
                <a:cubicBezTo>
                  <a:pt x="821827" y="1198485"/>
                  <a:pt x="820430" y="1204622"/>
                  <a:pt x="822325" y="1209675"/>
                </a:cubicBezTo>
                <a:cubicBezTo>
                  <a:pt x="823665" y="1213248"/>
                  <a:pt x="826558" y="1216025"/>
                  <a:pt x="828675" y="1219200"/>
                </a:cubicBezTo>
                <a:cubicBezTo>
                  <a:pt x="825500" y="1221317"/>
                  <a:pt x="822966" y="1225550"/>
                  <a:pt x="819150" y="1225550"/>
                </a:cubicBezTo>
                <a:cubicBezTo>
                  <a:pt x="804804" y="1225550"/>
                  <a:pt x="791804" y="1198204"/>
                  <a:pt x="787400" y="1193800"/>
                </a:cubicBezTo>
                <a:cubicBezTo>
                  <a:pt x="778985" y="1185385"/>
                  <a:pt x="770156" y="1174066"/>
                  <a:pt x="758825" y="1168400"/>
                </a:cubicBezTo>
                <a:cubicBezTo>
                  <a:pt x="755832" y="1166903"/>
                  <a:pt x="752475" y="1166283"/>
                  <a:pt x="749300" y="1165225"/>
                </a:cubicBezTo>
                <a:cubicBezTo>
                  <a:pt x="742950" y="1155700"/>
                  <a:pt x="744008" y="1154642"/>
                  <a:pt x="733425" y="1149350"/>
                </a:cubicBezTo>
                <a:cubicBezTo>
                  <a:pt x="730432" y="1147853"/>
                  <a:pt x="726826" y="1147800"/>
                  <a:pt x="723900" y="1146175"/>
                </a:cubicBezTo>
                <a:cubicBezTo>
                  <a:pt x="717229" y="1142469"/>
                  <a:pt x="712254" y="1135326"/>
                  <a:pt x="704850" y="1133475"/>
                </a:cubicBezTo>
                <a:cubicBezTo>
                  <a:pt x="688903" y="1129488"/>
                  <a:pt x="696290" y="1131680"/>
                  <a:pt x="682625" y="1127125"/>
                </a:cubicBezTo>
                <a:cubicBezTo>
                  <a:pt x="678392" y="1128183"/>
                  <a:pt x="673556" y="1127879"/>
                  <a:pt x="669925" y="1130300"/>
                </a:cubicBezTo>
                <a:cubicBezTo>
                  <a:pt x="666750" y="1132417"/>
                  <a:pt x="666018" y="1136894"/>
                  <a:pt x="663575" y="1139825"/>
                </a:cubicBezTo>
                <a:cubicBezTo>
                  <a:pt x="660700" y="1143274"/>
                  <a:pt x="657225" y="1146175"/>
                  <a:pt x="654050" y="1149350"/>
                </a:cubicBezTo>
                <a:cubicBezTo>
                  <a:pt x="649005" y="1164485"/>
                  <a:pt x="649291" y="1158893"/>
                  <a:pt x="654050" y="1181100"/>
                </a:cubicBezTo>
                <a:cubicBezTo>
                  <a:pt x="656169" y="1190989"/>
                  <a:pt x="658741" y="1204841"/>
                  <a:pt x="666750" y="1212850"/>
                </a:cubicBezTo>
                <a:cubicBezTo>
                  <a:pt x="674604" y="1220704"/>
                  <a:pt x="681246" y="1220558"/>
                  <a:pt x="692150" y="1222375"/>
                </a:cubicBezTo>
                <a:cubicBezTo>
                  <a:pt x="699532" y="1223605"/>
                  <a:pt x="707012" y="1224211"/>
                  <a:pt x="714375" y="1225550"/>
                </a:cubicBezTo>
                <a:cubicBezTo>
                  <a:pt x="721310" y="1226811"/>
                  <a:pt x="746256" y="1234205"/>
                  <a:pt x="749300" y="1235075"/>
                </a:cubicBezTo>
                <a:cubicBezTo>
                  <a:pt x="752475" y="1237192"/>
                  <a:pt x="756441" y="1238445"/>
                  <a:pt x="758825" y="1241425"/>
                </a:cubicBezTo>
                <a:cubicBezTo>
                  <a:pt x="760916" y="1244038"/>
                  <a:pt x="760503" y="1247957"/>
                  <a:pt x="762000" y="1250950"/>
                </a:cubicBezTo>
                <a:cubicBezTo>
                  <a:pt x="763707" y="1254363"/>
                  <a:pt x="766800" y="1256988"/>
                  <a:pt x="768350" y="1260475"/>
                </a:cubicBezTo>
                <a:cubicBezTo>
                  <a:pt x="771068" y="1266592"/>
                  <a:pt x="772583" y="1273175"/>
                  <a:pt x="774700" y="1279525"/>
                </a:cubicBezTo>
                <a:cubicBezTo>
                  <a:pt x="775758" y="1282700"/>
                  <a:pt x="776378" y="1286057"/>
                  <a:pt x="777875" y="1289050"/>
                </a:cubicBezTo>
                <a:cubicBezTo>
                  <a:pt x="779992" y="1293283"/>
                  <a:pt x="782361" y="1297400"/>
                  <a:pt x="784225" y="1301750"/>
                </a:cubicBezTo>
                <a:cubicBezTo>
                  <a:pt x="785543" y="1304826"/>
                  <a:pt x="789767" y="1308908"/>
                  <a:pt x="787400" y="1311275"/>
                </a:cubicBezTo>
                <a:cubicBezTo>
                  <a:pt x="785033" y="1313642"/>
                  <a:pt x="781050" y="1309158"/>
                  <a:pt x="777875" y="1308100"/>
                </a:cubicBezTo>
                <a:cubicBezTo>
                  <a:pt x="773642" y="1304925"/>
                  <a:pt x="769481" y="1301651"/>
                  <a:pt x="765175" y="1298575"/>
                </a:cubicBezTo>
                <a:cubicBezTo>
                  <a:pt x="762070" y="1296357"/>
                  <a:pt x="758348" y="1294923"/>
                  <a:pt x="755650" y="1292225"/>
                </a:cubicBezTo>
                <a:cubicBezTo>
                  <a:pt x="738350" y="1274925"/>
                  <a:pt x="754792" y="1282414"/>
                  <a:pt x="736600" y="1276350"/>
                </a:cubicBezTo>
                <a:cubicBezTo>
                  <a:pt x="732367" y="1271058"/>
                  <a:pt x="729045" y="1264885"/>
                  <a:pt x="723900" y="1260475"/>
                </a:cubicBezTo>
                <a:cubicBezTo>
                  <a:pt x="721359" y="1258297"/>
                  <a:pt x="717368" y="1258797"/>
                  <a:pt x="714375" y="1257300"/>
                </a:cubicBezTo>
                <a:cubicBezTo>
                  <a:pt x="710962" y="1255593"/>
                  <a:pt x="707781" y="1253393"/>
                  <a:pt x="704850" y="1250950"/>
                </a:cubicBezTo>
                <a:cubicBezTo>
                  <a:pt x="688636" y="1237439"/>
                  <a:pt x="703183" y="1243389"/>
                  <a:pt x="682625" y="1238250"/>
                </a:cubicBezTo>
                <a:cubicBezTo>
                  <a:pt x="678392" y="1239308"/>
                  <a:pt x="673828" y="1239474"/>
                  <a:pt x="669925" y="1241425"/>
                </a:cubicBezTo>
                <a:cubicBezTo>
                  <a:pt x="663099" y="1244838"/>
                  <a:pt x="650875" y="1254125"/>
                  <a:pt x="650875" y="1254125"/>
                </a:cubicBezTo>
                <a:cubicBezTo>
                  <a:pt x="643208" y="1265626"/>
                  <a:pt x="641350" y="1265590"/>
                  <a:pt x="641350" y="1282700"/>
                </a:cubicBezTo>
                <a:cubicBezTo>
                  <a:pt x="641350" y="1293336"/>
                  <a:pt x="641397" y="1304284"/>
                  <a:pt x="644525" y="1314450"/>
                </a:cubicBezTo>
                <a:cubicBezTo>
                  <a:pt x="648076" y="1325990"/>
                  <a:pt x="661413" y="1325258"/>
                  <a:pt x="669925" y="1327150"/>
                </a:cubicBezTo>
                <a:cubicBezTo>
                  <a:pt x="674185" y="1328097"/>
                  <a:pt x="678365" y="1329378"/>
                  <a:pt x="682625" y="1330325"/>
                </a:cubicBezTo>
                <a:cubicBezTo>
                  <a:pt x="687893" y="1331496"/>
                  <a:pt x="693265" y="1332191"/>
                  <a:pt x="698500" y="1333500"/>
                </a:cubicBezTo>
                <a:cubicBezTo>
                  <a:pt x="701747" y="1334312"/>
                  <a:pt x="704778" y="1335863"/>
                  <a:pt x="708025" y="1336675"/>
                </a:cubicBezTo>
                <a:cubicBezTo>
                  <a:pt x="716900" y="1338894"/>
                  <a:pt x="734458" y="1341610"/>
                  <a:pt x="742950" y="1343025"/>
                </a:cubicBezTo>
                <a:cubicBezTo>
                  <a:pt x="747911" y="1346332"/>
                  <a:pt x="768716" y="1359694"/>
                  <a:pt x="774700" y="1365250"/>
                </a:cubicBezTo>
                <a:cubicBezTo>
                  <a:pt x="793050" y="1382289"/>
                  <a:pt x="798101" y="1393136"/>
                  <a:pt x="815975" y="1403350"/>
                </a:cubicBezTo>
                <a:cubicBezTo>
                  <a:pt x="820084" y="1405698"/>
                  <a:pt x="824325" y="1407836"/>
                  <a:pt x="828675" y="1409700"/>
                </a:cubicBezTo>
                <a:cubicBezTo>
                  <a:pt x="831751" y="1411018"/>
                  <a:pt x="834953" y="1412063"/>
                  <a:pt x="838200" y="1412875"/>
                </a:cubicBezTo>
                <a:cubicBezTo>
                  <a:pt x="843435" y="1414184"/>
                  <a:pt x="848783" y="1414992"/>
                  <a:pt x="854075" y="1416050"/>
                </a:cubicBezTo>
                <a:cubicBezTo>
                  <a:pt x="873378" y="1428919"/>
                  <a:pt x="852869" y="1416788"/>
                  <a:pt x="876300" y="1425575"/>
                </a:cubicBezTo>
                <a:cubicBezTo>
                  <a:pt x="885507" y="1429028"/>
                  <a:pt x="890629" y="1433011"/>
                  <a:pt x="898525" y="1438275"/>
                </a:cubicBezTo>
                <a:cubicBezTo>
                  <a:pt x="899583" y="1441450"/>
                  <a:pt x="899844" y="1445015"/>
                  <a:pt x="901700" y="1447800"/>
                </a:cubicBezTo>
                <a:cubicBezTo>
                  <a:pt x="906589" y="1455134"/>
                  <a:pt x="913722" y="1458989"/>
                  <a:pt x="920750" y="1463675"/>
                </a:cubicBezTo>
                <a:cubicBezTo>
                  <a:pt x="923128" y="1447026"/>
                  <a:pt x="926624" y="1438553"/>
                  <a:pt x="920750" y="1422400"/>
                </a:cubicBezTo>
                <a:cubicBezTo>
                  <a:pt x="918641" y="1416600"/>
                  <a:pt x="914496" y="1411758"/>
                  <a:pt x="911225" y="1406525"/>
                </a:cubicBezTo>
                <a:cubicBezTo>
                  <a:pt x="909203" y="1403289"/>
                  <a:pt x="908111" y="1399022"/>
                  <a:pt x="904875" y="1397000"/>
                </a:cubicBezTo>
                <a:cubicBezTo>
                  <a:pt x="899199" y="1393452"/>
                  <a:pt x="892115" y="1392937"/>
                  <a:pt x="885825" y="1390650"/>
                </a:cubicBezTo>
                <a:cubicBezTo>
                  <a:pt x="880469" y="1388702"/>
                  <a:pt x="875242" y="1386417"/>
                  <a:pt x="869950" y="1384300"/>
                </a:cubicBezTo>
                <a:cubicBezTo>
                  <a:pt x="867833" y="1381125"/>
                  <a:pt x="866298" y="1377473"/>
                  <a:pt x="863600" y="1374775"/>
                </a:cubicBezTo>
                <a:cubicBezTo>
                  <a:pt x="852162" y="1363337"/>
                  <a:pt x="852192" y="1367914"/>
                  <a:pt x="841375" y="1358900"/>
                </a:cubicBezTo>
                <a:cubicBezTo>
                  <a:pt x="816929" y="1338528"/>
                  <a:pt x="845974" y="1358791"/>
                  <a:pt x="822325" y="1343025"/>
                </a:cubicBezTo>
                <a:cubicBezTo>
                  <a:pt x="807508" y="1320800"/>
                  <a:pt x="815975" y="1328208"/>
                  <a:pt x="800100" y="1317625"/>
                </a:cubicBezTo>
                <a:cubicBezTo>
                  <a:pt x="803275" y="1315508"/>
                  <a:pt x="805861" y="1311902"/>
                  <a:pt x="809625" y="1311275"/>
                </a:cubicBezTo>
                <a:cubicBezTo>
                  <a:pt x="812926" y="1310725"/>
                  <a:pt x="815868" y="1313794"/>
                  <a:pt x="819150" y="1314450"/>
                </a:cubicBezTo>
                <a:cubicBezTo>
                  <a:pt x="826488" y="1315918"/>
                  <a:pt x="834037" y="1316157"/>
                  <a:pt x="841375" y="1317625"/>
                </a:cubicBezTo>
                <a:cubicBezTo>
                  <a:pt x="849933" y="1319337"/>
                  <a:pt x="858308" y="1321858"/>
                  <a:pt x="866775" y="1323975"/>
                </a:cubicBezTo>
                <a:cubicBezTo>
                  <a:pt x="871008" y="1325033"/>
                  <a:pt x="875423" y="1325529"/>
                  <a:pt x="879475" y="1327150"/>
                </a:cubicBezTo>
                <a:cubicBezTo>
                  <a:pt x="884767" y="1329267"/>
                  <a:pt x="889852" y="1332000"/>
                  <a:pt x="895350" y="1333500"/>
                </a:cubicBezTo>
                <a:cubicBezTo>
                  <a:pt x="914537" y="1338733"/>
                  <a:pt x="909938" y="1333856"/>
                  <a:pt x="923925" y="1339850"/>
                </a:cubicBezTo>
                <a:cubicBezTo>
                  <a:pt x="954621" y="1353006"/>
                  <a:pt x="920015" y="1338302"/>
                  <a:pt x="946150" y="1355725"/>
                </a:cubicBezTo>
                <a:cubicBezTo>
                  <a:pt x="948935" y="1357581"/>
                  <a:pt x="952500" y="1357842"/>
                  <a:pt x="955675" y="1358900"/>
                </a:cubicBezTo>
                <a:cubicBezTo>
                  <a:pt x="963999" y="1367224"/>
                  <a:pt x="970738" y="1374665"/>
                  <a:pt x="981075" y="1381125"/>
                </a:cubicBezTo>
                <a:cubicBezTo>
                  <a:pt x="983913" y="1382899"/>
                  <a:pt x="987674" y="1382675"/>
                  <a:pt x="990600" y="1384300"/>
                </a:cubicBezTo>
                <a:cubicBezTo>
                  <a:pt x="997271" y="1388006"/>
                  <a:pt x="1003545" y="1392421"/>
                  <a:pt x="1009650" y="1397000"/>
                </a:cubicBezTo>
                <a:cubicBezTo>
                  <a:pt x="1013883" y="1400175"/>
                  <a:pt x="1018332" y="1403081"/>
                  <a:pt x="1022350" y="1406525"/>
                </a:cubicBezTo>
                <a:cubicBezTo>
                  <a:pt x="1045427" y="1426306"/>
                  <a:pt x="1016721" y="1405679"/>
                  <a:pt x="1044575" y="1425575"/>
                </a:cubicBezTo>
                <a:cubicBezTo>
                  <a:pt x="1069045" y="1443053"/>
                  <a:pt x="1037035" y="1419672"/>
                  <a:pt x="1066800" y="1438275"/>
                </a:cubicBezTo>
                <a:cubicBezTo>
                  <a:pt x="1071287" y="1441080"/>
                  <a:pt x="1075194" y="1444724"/>
                  <a:pt x="1079500" y="1447800"/>
                </a:cubicBezTo>
                <a:cubicBezTo>
                  <a:pt x="1082605" y="1450018"/>
                  <a:pt x="1085850" y="1452033"/>
                  <a:pt x="1089025" y="1454150"/>
                </a:cubicBezTo>
                <a:cubicBezTo>
                  <a:pt x="1098550" y="1453092"/>
                  <a:pt x="1109473" y="1456054"/>
                  <a:pt x="1117600" y="1450975"/>
                </a:cubicBezTo>
                <a:cubicBezTo>
                  <a:pt x="1121300" y="1448662"/>
                  <a:pt x="1116376" y="1442178"/>
                  <a:pt x="1114425" y="1438275"/>
                </a:cubicBezTo>
                <a:cubicBezTo>
                  <a:pt x="1106830" y="1423084"/>
                  <a:pt x="1102653" y="1420153"/>
                  <a:pt x="1092200" y="1409700"/>
                </a:cubicBezTo>
                <a:cubicBezTo>
                  <a:pt x="1090083" y="1404408"/>
                  <a:pt x="1085850" y="1399524"/>
                  <a:pt x="1085850" y="1393825"/>
                </a:cubicBezTo>
                <a:cubicBezTo>
                  <a:pt x="1085850" y="1377280"/>
                  <a:pt x="1091396" y="1368827"/>
                  <a:pt x="1104900" y="1362075"/>
                </a:cubicBezTo>
                <a:cubicBezTo>
                  <a:pt x="1108803" y="1360124"/>
                  <a:pt x="1113367" y="1359958"/>
                  <a:pt x="1117600" y="1358900"/>
                </a:cubicBezTo>
                <a:cubicBezTo>
                  <a:pt x="1123008" y="1355294"/>
                  <a:pt x="1135887" y="1346963"/>
                  <a:pt x="1139825" y="1343025"/>
                </a:cubicBezTo>
                <a:cubicBezTo>
                  <a:pt x="1142523" y="1340327"/>
                  <a:pt x="1144058" y="1336675"/>
                  <a:pt x="1146175" y="1333500"/>
                </a:cubicBezTo>
                <a:cubicBezTo>
                  <a:pt x="1144058" y="1325033"/>
                  <a:pt x="1142807" y="1316302"/>
                  <a:pt x="1139825" y="1308100"/>
                </a:cubicBezTo>
                <a:cubicBezTo>
                  <a:pt x="1138521" y="1304514"/>
                  <a:pt x="1135025" y="1302062"/>
                  <a:pt x="1133475" y="1298575"/>
                </a:cubicBezTo>
                <a:cubicBezTo>
                  <a:pt x="1130757" y="1292458"/>
                  <a:pt x="1129048" y="1285936"/>
                  <a:pt x="1127125" y="1279525"/>
                </a:cubicBezTo>
                <a:cubicBezTo>
                  <a:pt x="1125871" y="1275345"/>
                  <a:pt x="1125669" y="1270836"/>
                  <a:pt x="1123950" y="1266825"/>
                </a:cubicBezTo>
                <a:cubicBezTo>
                  <a:pt x="1122447" y="1263318"/>
                  <a:pt x="1119717" y="1260475"/>
                  <a:pt x="1117600" y="1257300"/>
                </a:cubicBezTo>
                <a:cubicBezTo>
                  <a:pt x="1120775" y="1249892"/>
                  <a:pt x="1122503" y="1241678"/>
                  <a:pt x="1127125" y="1235075"/>
                </a:cubicBezTo>
                <a:cubicBezTo>
                  <a:pt x="1130160" y="1230740"/>
                  <a:pt x="1135807" y="1228994"/>
                  <a:pt x="1139825" y="1225550"/>
                </a:cubicBezTo>
                <a:cubicBezTo>
                  <a:pt x="1143234" y="1222628"/>
                  <a:pt x="1146175" y="1219200"/>
                  <a:pt x="1149350" y="1216025"/>
                </a:cubicBezTo>
                <a:cubicBezTo>
                  <a:pt x="1151467" y="1210733"/>
                  <a:pt x="1154062" y="1205609"/>
                  <a:pt x="1155700" y="1200150"/>
                </a:cubicBezTo>
                <a:cubicBezTo>
                  <a:pt x="1158232" y="1191709"/>
                  <a:pt x="1161038" y="1169132"/>
                  <a:pt x="1162050" y="1162050"/>
                </a:cubicBezTo>
                <a:cubicBezTo>
                  <a:pt x="1159933" y="1156758"/>
                  <a:pt x="1158249" y="1151273"/>
                  <a:pt x="1155700" y="1146175"/>
                </a:cubicBezTo>
                <a:cubicBezTo>
                  <a:pt x="1153993" y="1142762"/>
                  <a:pt x="1150900" y="1140137"/>
                  <a:pt x="1149350" y="1136650"/>
                </a:cubicBezTo>
                <a:cubicBezTo>
                  <a:pt x="1146632" y="1130533"/>
                  <a:pt x="1143000" y="1117600"/>
                  <a:pt x="1143000" y="1117600"/>
                </a:cubicBezTo>
                <a:cubicBezTo>
                  <a:pt x="1159413" y="1092981"/>
                  <a:pt x="1153287" y="1105790"/>
                  <a:pt x="1162050" y="1079500"/>
                </a:cubicBezTo>
                <a:lnTo>
                  <a:pt x="1165225" y="1069975"/>
                </a:lnTo>
                <a:lnTo>
                  <a:pt x="1168400" y="1060450"/>
                </a:lnTo>
                <a:cubicBezTo>
                  <a:pt x="1167342" y="1044575"/>
                  <a:pt x="1167475" y="1028575"/>
                  <a:pt x="1165225" y="1012825"/>
                </a:cubicBezTo>
                <a:cubicBezTo>
                  <a:pt x="1164278" y="1006199"/>
                  <a:pt x="1160498" y="1000269"/>
                  <a:pt x="1158875" y="993775"/>
                </a:cubicBezTo>
                <a:cubicBezTo>
                  <a:pt x="1157817" y="989542"/>
                  <a:pt x="1157651" y="984978"/>
                  <a:pt x="1155700" y="981075"/>
                </a:cubicBezTo>
                <a:cubicBezTo>
                  <a:pt x="1152287" y="974249"/>
                  <a:pt x="1149350" y="966258"/>
                  <a:pt x="1143000" y="962025"/>
                </a:cubicBezTo>
                <a:lnTo>
                  <a:pt x="1133475" y="955675"/>
                </a:lnTo>
                <a:cubicBezTo>
                  <a:pt x="1132417" y="952500"/>
                  <a:pt x="1130077" y="949489"/>
                  <a:pt x="1130300" y="946150"/>
                </a:cubicBezTo>
                <a:cubicBezTo>
                  <a:pt x="1131156" y="933303"/>
                  <a:pt x="1136650" y="908050"/>
                  <a:pt x="1136650" y="908050"/>
                </a:cubicBezTo>
                <a:cubicBezTo>
                  <a:pt x="1134213" y="889773"/>
                  <a:pt x="1136718" y="860493"/>
                  <a:pt x="1120775" y="844550"/>
                </a:cubicBezTo>
                <a:cubicBezTo>
                  <a:pt x="1118408" y="842183"/>
                  <a:pt x="1114425" y="842433"/>
                  <a:pt x="1111250" y="841375"/>
                </a:cubicBezTo>
                <a:cubicBezTo>
                  <a:pt x="1109133" y="838200"/>
                  <a:pt x="1105440" y="835628"/>
                  <a:pt x="1104900" y="831850"/>
                </a:cubicBezTo>
                <a:cubicBezTo>
                  <a:pt x="1103311" y="820727"/>
                  <a:pt x="1110630" y="818164"/>
                  <a:pt x="1114425" y="809625"/>
                </a:cubicBezTo>
                <a:cubicBezTo>
                  <a:pt x="1117143" y="803508"/>
                  <a:pt x="1118658" y="796925"/>
                  <a:pt x="1120775" y="790575"/>
                </a:cubicBezTo>
                <a:cubicBezTo>
                  <a:pt x="1119758" y="786506"/>
                  <a:pt x="1116702" y="772905"/>
                  <a:pt x="1114425" y="768350"/>
                </a:cubicBezTo>
                <a:cubicBezTo>
                  <a:pt x="1112718" y="764937"/>
                  <a:pt x="1110192" y="762000"/>
                  <a:pt x="1108075" y="758825"/>
                </a:cubicBezTo>
                <a:cubicBezTo>
                  <a:pt x="1102221" y="735410"/>
                  <a:pt x="1108512" y="756669"/>
                  <a:pt x="1098550" y="733425"/>
                </a:cubicBezTo>
                <a:cubicBezTo>
                  <a:pt x="1084535" y="700723"/>
                  <a:pt x="1110085" y="753321"/>
                  <a:pt x="1089025" y="711200"/>
                </a:cubicBezTo>
                <a:cubicBezTo>
                  <a:pt x="1090083" y="703792"/>
                  <a:pt x="1090231" y="696195"/>
                  <a:pt x="1092200" y="688975"/>
                </a:cubicBezTo>
                <a:cubicBezTo>
                  <a:pt x="1096011" y="675002"/>
                  <a:pt x="1099517" y="677019"/>
                  <a:pt x="1108075" y="666750"/>
                </a:cubicBezTo>
                <a:cubicBezTo>
                  <a:pt x="1110518" y="663819"/>
                  <a:pt x="1112308" y="660400"/>
                  <a:pt x="1114425" y="657225"/>
                </a:cubicBezTo>
                <a:cubicBezTo>
                  <a:pt x="1111250" y="637117"/>
                  <a:pt x="1110827" y="616375"/>
                  <a:pt x="1104900" y="596900"/>
                </a:cubicBezTo>
                <a:cubicBezTo>
                  <a:pt x="1103157" y="591173"/>
                  <a:pt x="1096875" y="587940"/>
                  <a:pt x="1092200" y="584200"/>
                </a:cubicBezTo>
                <a:cubicBezTo>
                  <a:pt x="1086241" y="579432"/>
                  <a:pt x="1079500" y="575733"/>
                  <a:pt x="1073150" y="571500"/>
                </a:cubicBezTo>
                <a:cubicBezTo>
                  <a:pt x="1069975" y="569383"/>
                  <a:pt x="1067327" y="566075"/>
                  <a:pt x="1063625" y="565150"/>
                </a:cubicBezTo>
                <a:lnTo>
                  <a:pt x="1050925" y="561975"/>
                </a:lnTo>
                <a:cubicBezTo>
                  <a:pt x="1054100" y="559858"/>
                  <a:pt x="1056864" y="556929"/>
                  <a:pt x="1060450" y="555625"/>
                </a:cubicBezTo>
                <a:cubicBezTo>
                  <a:pt x="1073838" y="550756"/>
                  <a:pt x="1090709" y="548465"/>
                  <a:pt x="1104900" y="546100"/>
                </a:cubicBezTo>
                <a:cubicBezTo>
                  <a:pt x="1102783" y="539750"/>
                  <a:pt x="1101268" y="533167"/>
                  <a:pt x="1098550" y="527050"/>
                </a:cubicBezTo>
                <a:cubicBezTo>
                  <a:pt x="1097000" y="523563"/>
                  <a:pt x="1094093" y="520838"/>
                  <a:pt x="1092200" y="517525"/>
                </a:cubicBezTo>
                <a:cubicBezTo>
                  <a:pt x="1089852" y="513416"/>
                  <a:pt x="1087967" y="509058"/>
                  <a:pt x="1085850" y="504825"/>
                </a:cubicBezTo>
                <a:cubicBezTo>
                  <a:pt x="1078570" y="446587"/>
                  <a:pt x="1090575" y="500395"/>
                  <a:pt x="1073150" y="469900"/>
                </a:cubicBezTo>
                <a:cubicBezTo>
                  <a:pt x="1070985" y="466111"/>
                  <a:pt x="1072848" y="460484"/>
                  <a:pt x="1069975" y="457200"/>
                </a:cubicBezTo>
                <a:cubicBezTo>
                  <a:pt x="1064949" y="451457"/>
                  <a:pt x="1056321" y="449896"/>
                  <a:pt x="1050925" y="444500"/>
                </a:cubicBezTo>
                <a:lnTo>
                  <a:pt x="1041400" y="434975"/>
                </a:lnTo>
                <a:cubicBezTo>
                  <a:pt x="1043517" y="426508"/>
                  <a:pt x="1045454" y="417995"/>
                  <a:pt x="1047750" y="409575"/>
                </a:cubicBezTo>
                <a:cubicBezTo>
                  <a:pt x="1048631" y="406346"/>
                  <a:pt x="1050925" y="403397"/>
                  <a:pt x="1050925" y="400050"/>
                </a:cubicBezTo>
                <a:cubicBezTo>
                  <a:pt x="1050925" y="391517"/>
                  <a:pt x="1050295" y="382794"/>
                  <a:pt x="1047750" y="374650"/>
                </a:cubicBezTo>
                <a:cubicBezTo>
                  <a:pt x="1038920" y="346392"/>
                  <a:pt x="1038956" y="355394"/>
                  <a:pt x="1025525" y="339725"/>
                </a:cubicBezTo>
                <a:cubicBezTo>
                  <a:pt x="1022081" y="335707"/>
                  <a:pt x="1019175" y="331258"/>
                  <a:pt x="1016000" y="327025"/>
                </a:cubicBezTo>
                <a:cubicBezTo>
                  <a:pt x="1006087" y="297286"/>
                  <a:pt x="1022326" y="341271"/>
                  <a:pt x="1003300" y="307975"/>
                </a:cubicBezTo>
                <a:cubicBezTo>
                  <a:pt x="1000374" y="302854"/>
                  <a:pt x="997203" y="274146"/>
                  <a:pt x="996950" y="273050"/>
                </a:cubicBezTo>
                <a:cubicBezTo>
                  <a:pt x="995445" y="266528"/>
                  <a:pt x="992717" y="260350"/>
                  <a:pt x="990600" y="254000"/>
                </a:cubicBezTo>
                <a:cubicBezTo>
                  <a:pt x="985071" y="237414"/>
                  <a:pt x="981676" y="220534"/>
                  <a:pt x="965200" y="209550"/>
                </a:cubicBezTo>
                <a:cubicBezTo>
                  <a:pt x="962025" y="207433"/>
                  <a:pt x="958572" y="205683"/>
                  <a:pt x="955675" y="203200"/>
                </a:cubicBezTo>
                <a:cubicBezTo>
                  <a:pt x="951129" y="199304"/>
                  <a:pt x="948411" y="193009"/>
                  <a:pt x="942975" y="190500"/>
                </a:cubicBezTo>
                <a:cubicBezTo>
                  <a:pt x="934116" y="186411"/>
                  <a:pt x="923866" y="186517"/>
                  <a:pt x="914400" y="184150"/>
                </a:cubicBezTo>
                <a:cubicBezTo>
                  <a:pt x="911153" y="183338"/>
                  <a:pt x="908020" y="182119"/>
                  <a:pt x="904875" y="180975"/>
                </a:cubicBezTo>
                <a:cubicBezTo>
                  <a:pt x="865641" y="166708"/>
                  <a:pt x="892014" y="175630"/>
                  <a:pt x="869950" y="168275"/>
                </a:cubicBezTo>
                <a:cubicBezTo>
                  <a:pt x="873125" y="166158"/>
                  <a:pt x="876162" y="163818"/>
                  <a:pt x="879475" y="161925"/>
                </a:cubicBezTo>
                <a:cubicBezTo>
                  <a:pt x="883584" y="159577"/>
                  <a:pt x="891397" y="160244"/>
                  <a:pt x="892175" y="155575"/>
                </a:cubicBezTo>
                <a:cubicBezTo>
                  <a:pt x="893707" y="146382"/>
                  <a:pt x="869975" y="135750"/>
                  <a:pt x="866775" y="133350"/>
                </a:cubicBezTo>
                <a:cubicBezTo>
                  <a:pt x="863183" y="130656"/>
                  <a:pt x="860587" y="126829"/>
                  <a:pt x="857250" y="123825"/>
                </a:cubicBezTo>
                <a:cubicBezTo>
                  <a:pt x="849803" y="117123"/>
                  <a:pt x="833555" y="104648"/>
                  <a:pt x="825500" y="95250"/>
                </a:cubicBezTo>
                <a:cubicBezTo>
                  <a:pt x="801062" y="66739"/>
                  <a:pt x="830085" y="96660"/>
                  <a:pt x="806450" y="73025"/>
                </a:cubicBezTo>
                <a:cubicBezTo>
                  <a:pt x="803268" y="63479"/>
                  <a:pt x="803764" y="62181"/>
                  <a:pt x="796925" y="53975"/>
                </a:cubicBezTo>
                <a:cubicBezTo>
                  <a:pt x="794050" y="50526"/>
                  <a:pt x="790010" y="48104"/>
                  <a:pt x="787400" y="44450"/>
                </a:cubicBezTo>
                <a:cubicBezTo>
                  <a:pt x="784649" y="40599"/>
                  <a:pt x="784397" y="35097"/>
                  <a:pt x="781050" y="31750"/>
                </a:cubicBezTo>
                <a:cubicBezTo>
                  <a:pt x="777703" y="28403"/>
                  <a:pt x="772459" y="27748"/>
                  <a:pt x="768350" y="25400"/>
                </a:cubicBezTo>
                <a:cubicBezTo>
                  <a:pt x="765037" y="23507"/>
                  <a:pt x="762000" y="21167"/>
                  <a:pt x="758825" y="19050"/>
                </a:cubicBezTo>
                <a:cubicBezTo>
                  <a:pt x="741044" y="21026"/>
                  <a:pt x="730549" y="21356"/>
                  <a:pt x="714375" y="25400"/>
                </a:cubicBezTo>
                <a:cubicBezTo>
                  <a:pt x="692181" y="30948"/>
                  <a:pt x="719410" y="25838"/>
                  <a:pt x="692150" y="34925"/>
                </a:cubicBezTo>
                <a:cubicBezTo>
                  <a:pt x="687030" y="36632"/>
                  <a:pt x="681543" y="36929"/>
                  <a:pt x="676275" y="38100"/>
                </a:cubicBezTo>
                <a:cubicBezTo>
                  <a:pt x="672015" y="39047"/>
                  <a:pt x="667808" y="40217"/>
                  <a:pt x="663575" y="41275"/>
                </a:cubicBezTo>
                <a:cubicBezTo>
                  <a:pt x="657225" y="39158"/>
                  <a:pt x="651185" y="35591"/>
                  <a:pt x="644525" y="34925"/>
                </a:cubicBezTo>
                <a:cubicBezTo>
                  <a:pt x="640183" y="34491"/>
                  <a:pt x="636189" y="38100"/>
                  <a:pt x="631825" y="38100"/>
                </a:cubicBezTo>
                <a:cubicBezTo>
                  <a:pt x="620135" y="38100"/>
                  <a:pt x="608542" y="35983"/>
                  <a:pt x="596900" y="34925"/>
                </a:cubicBezTo>
                <a:cubicBezTo>
                  <a:pt x="591608" y="35983"/>
                  <a:pt x="586293" y="36929"/>
                  <a:pt x="581025" y="38100"/>
                </a:cubicBezTo>
                <a:cubicBezTo>
                  <a:pt x="576765" y="39047"/>
                  <a:pt x="572686" y="41113"/>
                  <a:pt x="568325" y="41275"/>
                </a:cubicBezTo>
                <a:cubicBezTo>
                  <a:pt x="544000" y="42176"/>
                  <a:pt x="515408" y="40746"/>
                  <a:pt x="501650" y="38100"/>
                </a:cubicBezTo>
                <a:close/>
              </a:path>
            </a:pathLst>
          </a:custGeom>
          <a:solidFill>
            <a:srgbClr val="002060">
              <a:alpha val="54000"/>
            </a:srgbClr>
          </a:solidFill>
          <a:ln>
            <a:solidFill>
              <a:schemeClr val="accent1">
                <a:shade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4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1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048131"/>
            <a:ext cx="3059745" cy="56574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Sections</a:t>
            </a:r>
            <a:r>
              <a:rPr lang="en-US" dirty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Arms and hands (upper extremities)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Legs and feet      (lower extremities)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5"/>
                </a:solidFill>
              </a:rPr>
              <a:t>Shoulders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H</a:t>
            </a:r>
            <a:r>
              <a:rPr lang="en-US" b="1" dirty="0" smtClean="0">
                <a:solidFill>
                  <a:srgbClr val="FFFF00"/>
                </a:solidFill>
              </a:rPr>
              <a:t>ips (pelvis)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28600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Appendicular Skeleton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05234" y="2233569"/>
            <a:ext cx="2296577" cy="2209932"/>
            <a:chOff x="6605234" y="2233569"/>
            <a:chExt cx="2296577" cy="2209932"/>
          </a:xfrm>
        </p:grpSpPr>
        <p:sp>
          <p:nvSpPr>
            <p:cNvPr id="8" name="Freeform 7"/>
            <p:cNvSpPr/>
            <p:nvPr/>
          </p:nvSpPr>
          <p:spPr>
            <a:xfrm>
              <a:off x="6605234" y="2247900"/>
              <a:ext cx="471841" cy="2195601"/>
            </a:xfrm>
            <a:custGeom>
              <a:avLst/>
              <a:gdLst>
                <a:gd name="connsiteX0" fmla="*/ 409929 w 471841"/>
                <a:gd name="connsiteY0" fmla="*/ 157163 h 2195601"/>
                <a:gd name="connsiteX1" fmla="*/ 433741 w 471841"/>
                <a:gd name="connsiteY1" fmla="*/ 147638 h 2195601"/>
                <a:gd name="connsiteX2" fmla="*/ 457554 w 471841"/>
                <a:gd name="connsiteY2" fmla="*/ 128588 h 2195601"/>
                <a:gd name="connsiteX3" fmla="*/ 462316 w 471841"/>
                <a:gd name="connsiteY3" fmla="*/ 90488 h 2195601"/>
                <a:gd name="connsiteX4" fmla="*/ 471841 w 471841"/>
                <a:gd name="connsiteY4" fmla="*/ 61913 h 2195601"/>
                <a:gd name="connsiteX5" fmla="*/ 452791 w 471841"/>
                <a:gd name="connsiteY5" fmla="*/ 28575 h 2195601"/>
                <a:gd name="connsiteX6" fmla="*/ 428979 w 471841"/>
                <a:gd name="connsiteY6" fmla="*/ 0 h 2195601"/>
                <a:gd name="connsiteX7" fmla="*/ 357541 w 471841"/>
                <a:gd name="connsiteY7" fmla="*/ 4763 h 2195601"/>
                <a:gd name="connsiteX8" fmla="*/ 305154 w 471841"/>
                <a:gd name="connsiteY8" fmla="*/ 19050 h 2195601"/>
                <a:gd name="connsiteX9" fmla="*/ 290866 w 471841"/>
                <a:gd name="connsiteY9" fmla="*/ 28575 h 2195601"/>
                <a:gd name="connsiteX10" fmla="*/ 286104 w 471841"/>
                <a:gd name="connsiteY10" fmla="*/ 42863 h 2195601"/>
                <a:gd name="connsiteX11" fmla="*/ 276579 w 471841"/>
                <a:gd name="connsiteY11" fmla="*/ 61913 h 2195601"/>
                <a:gd name="connsiteX12" fmla="*/ 267054 w 471841"/>
                <a:gd name="connsiteY12" fmla="*/ 166688 h 2195601"/>
                <a:gd name="connsiteX13" fmla="*/ 262291 w 471841"/>
                <a:gd name="connsiteY13" fmla="*/ 266700 h 2195601"/>
                <a:gd name="connsiteX14" fmla="*/ 257529 w 471841"/>
                <a:gd name="connsiteY14" fmla="*/ 285750 h 2195601"/>
                <a:gd name="connsiteX15" fmla="*/ 248004 w 471841"/>
                <a:gd name="connsiteY15" fmla="*/ 314325 h 2195601"/>
                <a:gd name="connsiteX16" fmla="*/ 243241 w 471841"/>
                <a:gd name="connsiteY16" fmla="*/ 347663 h 2195601"/>
                <a:gd name="connsiteX17" fmla="*/ 238479 w 471841"/>
                <a:gd name="connsiteY17" fmla="*/ 361950 h 2195601"/>
                <a:gd name="connsiteX18" fmla="*/ 233716 w 471841"/>
                <a:gd name="connsiteY18" fmla="*/ 385763 h 2195601"/>
                <a:gd name="connsiteX19" fmla="*/ 228954 w 471841"/>
                <a:gd name="connsiteY19" fmla="*/ 400050 h 2195601"/>
                <a:gd name="connsiteX20" fmla="*/ 214666 w 471841"/>
                <a:gd name="connsiteY20" fmla="*/ 447675 h 2195601"/>
                <a:gd name="connsiteX21" fmla="*/ 205141 w 471841"/>
                <a:gd name="connsiteY21" fmla="*/ 466725 h 2195601"/>
                <a:gd name="connsiteX22" fmla="*/ 186091 w 471841"/>
                <a:gd name="connsiteY22" fmla="*/ 495300 h 2195601"/>
                <a:gd name="connsiteX23" fmla="*/ 181329 w 471841"/>
                <a:gd name="connsiteY23" fmla="*/ 519113 h 2195601"/>
                <a:gd name="connsiteX24" fmla="*/ 176566 w 471841"/>
                <a:gd name="connsiteY24" fmla="*/ 533400 h 2195601"/>
                <a:gd name="connsiteX25" fmla="*/ 171804 w 471841"/>
                <a:gd name="connsiteY25" fmla="*/ 557213 h 2195601"/>
                <a:gd name="connsiteX26" fmla="*/ 157516 w 471841"/>
                <a:gd name="connsiteY26" fmla="*/ 571500 h 2195601"/>
                <a:gd name="connsiteX27" fmla="*/ 152754 w 471841"/>
                <a:gd name="connsiteY27" fmla="*/ 585788 h 2195601"/>
                <a:gd name="connsiteX28" fmla="*/ 138466 w 471841"/>
                <a:gd name="connsiteY28" fmla="*/ 595313 h 2195601"/>
                <a:gd name="connsiteX29" fmla="*/ 124179 w 471841"/>
                <a:gd name="connsiteY29" fmla="*/ 609600 h 2195601"/>
                <a:gd name="connsiteX30" fmla="*/ 128941 w 471841"/>
                <a:gd name="connsiteY30" fmla="*/ 638175 h 2195601"/>
                <a:gd name="connsiteX31" fmla="*/ 128941 w 471841"/>
                <a:gd name="connsiteY31" fmla="*/ 676275 h 2195601"/>
                <a:gd name="connsiteX32" fmla="*/ 114654 w 471841"/>
                <a:gd name="connsiteY32" fmla="*/ 690563 h 2195601"/>
                <a:gd name="connsiteX33" fmla="*/ 105129 w 471841"/>
                <a:gd name="connsiteY33" fmla="*/ 728663 h 2195601"/>
                <a:gd name="connsiteX34" fmla="*/ 95604 w 471841"/>
                <a:gd name="connsiteY34" fmla="*/ 762000 h 2195601"/>
                <a:gd name="connsiteX35" fmla="*/ 81316 w 471841"/>
                <a:gd name="connsiteY35" fmla="*/ 776288 h 2195601"/>
                <a:gd name="connsiteX36" fmla="*/ 76554 w 471841"/>
                <a:gd name="connsiteY36" fmla="*/ 790575 h 2195601"/>
                <a:gd name="connsiteX37" fmla="*/ 71791 w 471841"/>
                <a:gd name="connsiteY37" fmla="*/ 809625 h 2195601"/>
                <a:gd name="connsiteX38" fmla="*/ 52741 w 471841"/>
                <a:gd name="connsiteY38" fmla="*/ 838200 h 2195601"/>
                <a:gd name="connsiteX39" fmla="*/ 43216 w 471841"/>
                <a:gd name="connsiteY39" fmla="*/ 852488 h 2195601"/>
                <a:gd name="connsiteX40" fmla="*/ 28929 w 471841"/>
                <a:gd name="connsiteY40" fmla="*/ 895350 h 2195601"/>
                <a:gd name="connsiteX41" fmla="*/ 24166 w 471841"/>
                <a:gd name="connsiteY41" fmla="*/ 909638 h 2195601"/>
                <a:gd name="connsiteX42" fmla="*/ 14641 w 471841"/>
                <a:gd name="connsiteY42" fmla="*/ 952500 h 2195601"/>
                <a:gd name="connsiteX43" fmla="*/ 24166 w 471841"/>
                <a:gd name="connsiteY43" fmla="*/ 966788 h 2195601"/>
                <a:gd name="connsiteX44" fmla="*/ 33691 w 471841"/>
                <a:gd name="connsiteY44" fmla="*/ 1014413 h 2195601"/>
                <a:gd name="connsiteX45" fmla="*/ 52741 w 471841"/>
                <a:gd name="connsiteY45" fmla="*/ 1023938 h 2195601"/>
                <a:gd name="connsiteX46" fmla="*/ 67029 w 471841"/>
                <a:gd name="connsiteY46" fmla="*/ 1057275 h 2195601"/>
                <a:gd name="connsiteX47" fmla="*/ 52741 w 471841"/>
                <a:gd name="connsiteY47" fmla="*/ 1223963 h 2195601"/>
                <a:gd name="connsiteX48" fmla="*/ 47979 w 471841"/>
                <a:gd name="connsiteY48" fmla="*/ 1352550 h 2195601"/>
                <a:gd name="connsiteX49" fmla="*/ 43216 w 471841"/>
                <a:gd name="connsiteY49" fmla="*/ 1366838 h 2195601"/>
                <a:gd name="connsiteX50" fmla="*/ 33691 w 471841"/>
                <a:gd name="connsiteY50" fmla="*/ 1419225 h 2195601"/>
                <a:gd name="connsiteX51" fmla="*/ 28929 w 471841"/>
                <a:gd name="connsiteY51" fmla="*/ 1533525 h 2195601"/>
                <a:gd name="connsiteX52" fmla="*/ 24166 w 471841"/>
                <a:gd name="connsiteY52" fmla="*/ 1547813 h 2195601"/>
                <a:gd name="connsiteX53" fmla="*/ 14641 w 471841"/>
                <a:gd name="connsiteY53" fmla="*/ 1643063 h 2195601"/>
                <a:gd name="connsiteX54" fmla="*/ 9879 w 471841"/>
                <a:gd name="connsiteY54" fmla="*/ 1724025 h 2195601"/>
                <a:gd name="connsiteX55" fmla="*/ 354 w 471841"/>
                <a:gd name="connsiteY55" fmla="*/ 1738313 h 2195601"/>
                <a:gd name="connsiteX56" fmla="*/ 5116 w 471841"/>
                <a:gd name="connsiteY56" fmla="*/ 2005013 h 2195601"/>
                <a:gd name="connsiteX57" fmla="*/ 14641 w 471841"/>
                <a:gd name="connsiteY57" fmla="*/ 2081213 h 2195601"/>
                <a:gd name="connsiteX58" fmla="*/ 19404 w 471841"/>
                <a:gd name="connsiteY58" fmla="*/ 2095500 h 2195601"/>
                <a:gd name="connsiteX59" fmla="*/ 24166 w 471841"/>
                <a:gd name="connsiteY59" fmla="*/ 2124075 h 2195601"/>
                <a:gd name="connsiteX60" fmla="*/ 38454 w 471841"/>
                <a:gd name="connsiteY60" fmla="*/ 2133600 h 2195601"/>
                <a:gd name="connsiteX61" fmla="*/ 28929 w 471841"/>
                <a:gd name="connsiteY61" fmla="*/ 2105025 h 2195601"/>
                <a:gd name="connsiteX62" fmla="*/ 33691 w 471841"/>
                <a:gd name="connsiteY62" fmla="*/ 2028825 h 2195601"/>
                <a:gd name="connsiteX63" fmla="*/ 14641 w 471841"/>
                <a:gd name="connsiteY63" fmla="*/ 1981200 h 2195601"/>
                <a:gd name="connsiteX64" fmla="*/ 9879 w 471841"/>
                <a:gd name="connsiteY64" fmla="*/ 1966913 h 2195601"/>
                <a:gd name="connsiteX65" fmla="*/ 14641 w 471841"/>
                <a:gd name="connsiteY65" fmla="*/ 1924050 h 2195601"/>
                <a:gd name="connsiteX66" fmla="*/ 33691 w 471841"/>
                <a:gd name="connsiteY66" fmla="*/ 1795463 h 2195601"/>
                <a:gd name="connsiteX67" fmla="*/ 47979 w 471841"/>
                <a:gd name="connsiteY67" fmla="*/ 1790700 h 2195601"/>
                <a:gd name="connsiteX68" fmla="*/ 62266 w 471841"/>
                <a:gd name="connsiteY68" fmla="*/ 1900238 h 2195601"/>
                <a:gd name="connsiteX69" fmla="*/ 67029 w 471841"/>
                <a:gd name="connsiteY69" fmla="*/ 2009775 h 2195601"/>
                <a:gd name="connsiteX70" fmla="*/ 76554 w 471841"/>
                <a:gd name="connsiteY70" fmla="*/ 2076450 h 2195601"/>
                <a:gd name="connsiteX71" fmla="*/ 81316 w 471841"/>
                <a:gd name="connsiteY71" fmla="*/ 2114550 h 2195601"/>
                <a:gd name="connsiteX72" fmla="*/ 86079 w 471841"/>
                <a:gd name="connsiteY72" fmla="*/ 2133600 h 2195601"/>
                <a:gd name="connsiteX73" fmla="*/ 90841 w 471841"/>
                <a:gd name="connsiteY73" fmla="*/ 2157413 h 2195601"/>
                <a:gd name="connsiteX74" fmla="*/ 95604 w 471841"/>
                <a:gd name="connsiteY74" fmla="*/ 2195513 h 2195601"/>
                <a:gd name="connsiteX75" fmla="*/ 105129 w 471841"/>
                <a:gd name="connsiteY75" fmla="*/ 2181225 h 2195601"/>
                <a:gd name="connsiteX76" fmla="*/ 86079 w 471841"/>
                <a:gd name="connsiteY76" fmla="*/ 2147888 h 2195601"/>
                <a:gd name="connsiteX77" fmla="*/ 81316 w 471841"/>
                <a:gd name="connsiteY77" fmla="*/ 2124075 h 2195601"/>
                <a:gd name="connsiteX78" fmla="*/ 76554 w 471841"/>
                <a:gd name="connsiteY78" fmla="*/ 2105025 h 2195601"/>
                <a:gd name="connsiteX79" fmla="*/ 81316 w 471841"/>
                <a:gd name="connsiteY79" fmla="*/ 2090738 h 2195601"/>
                <a:gd name="connsiteX80" fmla="*/ 86079 w 471841"/>
                <a:gd name="connsiteY80" fmla="*/ 2071688 h 2195601"/>
                <a:gd name="connsiteX81" fmla="*/ 90841 w 471841"/>
                <a:gd name="connsiteY81" fmla="*/ 2028825 h 2195601"/>
                <a:gd name="connsiteX82" fmla="*/ 81316 w 471841"/>
                <a:gd name="connsiteY82" fmla="*/ 1976438 h 2195601"/>
                <a:gd name="connsiteX83" fmla="*/ 81316 w 471841"/>
                <a:gd name="connsiteY83" fmla="*/ 1828800 h 2195601"/>
                <a:gd name="connsiteX84" fmla="*/ 71791 w 471841"/>
                <a:gd name="connsiteY84" fmla="*/ 1800225 h 2195601"/>
                <a:gd name="connsiteX85" fmla="*/ 76554 w 471841"/>
                <a:gd name="connsiteY85" fmla="*/ 1785938 h 2195601"/>
                <a:gd name="connsiteX86" fmla="*/ 105129 w 471841"/>
                <a:gd name="connsiteY86" fmla="*/ 1785938 h 2195601"/>
                <a:gd name="connsiteX87" fmla="*/ 119416 w 471841"/>
                <a:gd name="connsiteY87" fmla="*/ 1847850 h 2195601"/>
                <a:gd name="connsiteX88" fmla="*/ 124179 w 471841"/>
                <a:gd name="connsiteY88" fmla="*/ 1957388 h 2195601"/>
                <a:gd name="connsiteX89" fmla="*/ 128941 w 471841"/>
                <a:gd name="connsiteY89" fmla="*/ 1971675 h 2195601"/>
                <a:gd name="connsiteX90" fmla="*/ 143229 w 471841"/>
                <a:gd name="connsiteY90" fmla="*/ 2024063 h 2195601"/>
                <a:gd name="connsiteX91" fmla="*/ 147991 w 471841"/>
                <a:gd name="connsiteY91" fmla="*/ 2162175 h 2195601"/>
                <a:gd name="connsiteX92" fmla="*/ 147991 w 471841"/>
                <a:gd name="connsiteY92" fmla="*/ 2181225 h 2195601"/>
                <a:gd name="connsiteX93" fmla="*/ 152754 w 471841"/>
                <a:gd name="connsiteY93" fmla="*/ 2147888 h 2195601"/>
                <a:gd name="connsiteX94" fmla="*/ 157516 w 471841"/>
                <a:gd name="connsiteY94" fmla="*/ 2100263 h 2195601"/>
                <a:gd name="connsiteX95" fmla="*/ 162279 w 471841"/>
                <a:gd name="connsiteY95" fmla="*/ 2062163 h 2195601"/>
                <a:gd name="connsiteX96" fmla="*/ 157516 w 471841"/>
                <a:gd name="connsiteY96" fmla="*/ 2005013 h 2195601"/>
                <a:gd name="connsiteX97" fmla="*/ 152754 w 471841"/>
                <a:gd name="connsiteY97" fmla="*/ 1990725 h 2195601"/>
                <a:gd name="connsiteX98" fmla="*/ 157516 w 471841"/>
                <a:gd name="connsiteY98" fmla="*/ 1966913 h 2195601"/>
                <a:gd name="connsiteX99" fmla="*/ 147991 w 471841"/>
                <a:gd name="connsiteY99" fmla="*/ 1828800 h 2195601"/>
                <a:gd name="connsiteX100" fmla="*/ 128941 w 471841"/>
                <a:gd name="connsiteY100" fmla="*/ 1800225 h 2195601"/>
                <a:gd name="connsiteX101" fmla="*/ 176566 w 471841"/>
                <a:gd name="connsiteY101" fmla="*/ 1795463 h 2195601"/>
                <a:gd name="connsiteX102" fmla="*/ 186091 w 471841"/>
                <a:gd name="connsiteY102" fmla="*/ 1809750 h 2195601"/>
                <a:gd name="connsiteX103" fmla="*/ 195616 w 471841"/>
                <a:gd name="connsiteY103" fmla="*/ 1838325 h 2195601"/>
                <a:gd name="connsiteX104" fmla="*/ 200379 w 471841"/>
                <a:gd name="connsiteY104" fmla="*/ 1876425 h 2195601"/>
                <a:gd name="connsiteX105" fmla="*/ 190854 w 471841"/>
                <a:gd name="connsiteY105" fmla="*/ 1890713 h 2195601"/>
                <a:gd name="connsiteX106" fmla="*/ 200379 w 471841"/>
                <a:gd name="connsiteY106" fmla="*/ 1919288 h 2195601"/>
                <a:gd name="connsiteX107" fmla="*/ 209904 w 471841"/>
                <a:gd name="connsiteY107" fmla="*/ 2066925 h 2195601"/>
                <a:gd name="connsiteX108" fmla="*/ 205141 w 471841"/>
                <a:gd name="connsiteY108" fmla="*/ 2081213 h 2195601"/>
                <a:gd name="connsiteX109" fmla="*/ 209904 w 471841"/>
                <a:gd name="connsiteY109" fmla="*/ 2143125 h 2195601"/>
                <a:gd name="connsiteX110" fmla="*/ 214666 w 471841"/>
                <a:gd name="connsiteY110" fmla="*/ 2100263 h 2195601"/>
                <a:gd name="connsiteX111" fmla="*/ 219429 w 471841"/>
                <a:gd name="connsiteY111" fmla="*/ 2081213 h 2195601"/>
                <a:gd name="connsiteX112" fmla="*/ 224191 w 471841"/>
                <a:gd name="connsiteY112" fmla="*/ 2009775 h 2195601"/>
                <a:gd name="connsiteX113" fmla="*/ 224191 w 471841"/>
                <a:gd name="connsiteY113" fmla="*/ 1957388 h 2195601"/>
                <a:gd name="connsiteX114" fmla="*/ 219429 w 471841"/>
                <a:gd name="connsiteY114" fmla="*/ 1871663 h 2195601"/>
                <a:gd name="connsiteX115" fmla="*/ 209904 w 471841"/>
                <a:gd name="connsiteY115" fmla="*/ 1843088 h 2195601"/>
                <a:gd name="connsiteX116" fmla="*/ 195616 w 471841"/>
                <a:gd name="connsiteY116" fmla="*/ 1828800 h 2195601"/>
                <a:gd name="connsiteX117" fmla="*/ 181329 w 471841"/>
                <a:gd name="connsiteY117" fmla="*/ 1771650 h 2195601"/>
                <a:gd name="connsiteX118" fmla="*/ 195616 w 471841"/>
                <a:gd name="connsiteY118" fmla="*/ 1762125 h 2195601"/>
                <a:gd name="connsiteX119" fmla="*/ 233716 w 471841"/>
                <a:gd name="connsiteY119" fmla="*/ 1771650 h 2195601"/>
                <a:gd name="connsiteX120" fmla="*/ 262291 w 471841"/>
                <a:gd name="connsiteY120" fmla="*/ 1809750 h 2195601"/>
                <a:gd name="connsiteX121" fmla="*/ 276579 w 471841"/>
                <a:gd name="connsiteY121" fmla="*/ 1843088 h 2195601"/>
                <a:gd name="connsiteX122" fmla="*/ 281341 w 471841"/>
                <a:gd name="connsiteY122" fmla="*/ 1857375 h 2195601"/>
                <a:gd name="connsiteX123" fmla="*/ 328966 w 471841"/>
                <a:gd name="connsiteY123" fmla="*/ 1885950 h 2195601"/>
                <a:gd name="connsiteX124" fmla="*/ 357541 w 471841"/>
                <a:gd name="connsiteY124" fmla="*/ 1905000 h 2195601"/>
                <a:gd name="connsiteX125" fmla="*/ 343254 w 471841"/>
                <a:gd name="connsiteY125" fmla="*/ 1876425 h 2195601"/>
                <a:gd name="connsiteX126" fmla="*/ 338491 w 471841"/>
                <a:gd name="connsiteY126" fmla="*/ 1862138 h 2195601"/>
                <a:gd name="connsiteX127" fmla="*/ 319441 w 471841"/>
                <a:gd name="connsiteY127" fmla="*/ 1847850 h 2195601"/>
                <a:gd name="connsiteX128" fmla="*/ 309916 w 471841"/>
                <a:gd name="connsiteY128" fmla="*/ 1833563 h 2195601"/>
                <a:gd name="connsiteX129" fmla="*/ 295629 w 471841"/>
                <a:gd name="connsiteY129" fmla="*/ 1804988 h 2195601"/>
                <a:gd name="connsiteX130" fmla="*/ 290866 w 471841"/>
                <a:gd name="connsiteY130" fmla="*/ 1790700 h 2195601"/>
                <a:gd name="connsiteX131" fmla="*/ 262291 w 471841"/>
                <a:gd name="connsiteY131" fmla="*/ 1743075 h 2195601"/>
                <a:gd name="connsiteX132" fmla="*/ 252766 w 471841"/>
                <a:gd name="connsiteY132" fmla="*/ 1728788 h 2195601"/>
                <a:gd name="connsiteX133" fmla="*/ 233716 w 471841"/>
                <a:gd name="connsiteY133" fmla="*/ 1724025 h 2195601"/>
                <a:gd name="connsiteX134" fmla="*/ 209904 w 471841"/>
                <a:gd name="connsiteY134" fmla="*/ 1695450 h 2195601"/>
                <a:gd name="connsiteX135" fmla="*/ 195616 w 471841"/>
                <a:gd name="connsiteY135" fmla="*/ 1690688 h 2195601"/>
                <a:gd name="connsiteX136" fmla="*/ 181329 w 471841"/>
                <a:gd name="connsiteY136" fmla="*/ 1628775 h 2195601"/>
                <a:gd name="connsiteX137" fmla="*/ 190854 w 471841"/>
                <a:gd name="connsiteY137" fmla="*/ 1614488 h 2195601"/>
                <a:gd name="connsiteX138" fmla="*/ 186091 w 471841"/>
                <a:gd name="connsiteY138" fmla="*/ 1433513 h 2195601"/>
                <a:gd name="connsiteX139" fmla="*/ 181329 w 471841"/>
                <a:gd name="connsiteY139" fmla="*/ 1138238 h 2195601"/>
                <a:gd name="connsiteX140" fmla="*/ 176566 w 471841"/>
                <a:gd name="connsiteY140" fmla="*/ 1123950 h 2195601"/>
                <a:gd name="connsiteX141" fmla="*/ 167041 w 471841"/>
                <a:gd name="connsiteY141" fmla="*/ 1104900 h 2195601"/>
                <a:gd name="connsiteX142" fmla="*/ 176566 w 471841"/>
                <a:gd name="connsiteY142" fmla="*/ 990600 h 2195601"/>
                <a:gd name="connsiteX143" fmla="*/ 186091 w 471841"/>
                <a:gd name="connsiteY143" fmla="*/ 962025 h 2195601"/>
                <a:gd name="connsiteX144" fmla="*/ 190854 w 471841"/>
                <a:gd name="connsiteY144" fmla="*/ 947738 h 2195601"/>
                <a:gd name="connsiteX145" fmla="*/ 209904 w 471841"/>
                <a:gd name="connsiteY145" fmla="*/ 928688 h 2195601"/>
                <a:gd name="connsiteX146" fmla="*/ 214666 w 471841"/>
                <a:gd name="connsiteY146" fmla="*/ 914400 h 2195601"/>
                <a:gd name="connsiteX147" fmla="*/ 243241 w 471841"/>
                <a:gd name="connsiteY147" fmla="*/ 900113 h 2195601"/>
                <a:gd name="connsiteX148" fmla="*/ 257529 w 471841"/>
                <a:gd name="connsiteY148" fmla="*/ 885825 h 2195601"/>
                <a:gd name="connsiteX149" fmla="*/ 262291 w 471841"/>
                <a:gd name="connsiteY149" fmla="*/ 866775 h 2195601"/>
                <a:gd name="connsiteX150" fmla="*/ 267054 w 471841"/>
                <a:gd name="connsiteY150" fmla="*/ 852488 h 2195601"/>
                <a:gd name="connsiteX151" fmla="*/ 252766 w 471841"/>
                <a:gd name="connsiteY151" fmla="*/ 833438 h 2195601"/>
                <a:gd name="connsiteX152" fmla="*/ 238479 w 471841"/>
                <a:gd name="connsiteY152" fmla="*/ 823913 h 2195601"/>
                <a:gd name="connsiteX153" fmla="*/ 224191 w 471841"/>
                <a:gd name="connsiteY153" fmla="*/ 809625 h 2195601"/>
                <a:gd name="connsiteX154" fmla="*/ 228954 w 471841"/>
                <a:gd name="connsiteY154" fmla="*/ 633413 h 2195601"/>
                <a:gd name="connsiteX155" fmla="*/ 238479 w 471841"/>
                <a:gd name="connsiteY155" fmla="*/ 604838 h 2195601"/>
                <a:gd name="connsiteX156" fmla="*/ 271816 w 471841"/>
                <a:gd name="connsiteY156" fmla="*/ 561975 h 2195601"/>
                <a:gd name="connsiteX157" fmla="*/ 276579 w 471841"/>
                <a:gd name="connsiteY157" fmla="*/ 547688 h 2195601"/>
                <a:gd name="connsiteX158" fmla="*/ 281341 w 471841"/>
                <a:gd name="connsiteY158" fmla="*/ 528638 h 2195601"/>
                <a:gd name="connsiteX159" fmla="*/ 290866 w 471841"/>
                <a:gd name="connsiteY159" fmla="*/ 509588 h 2195601"/>
                <a:gd name="connsiteX160" fmla="*/ 300391 w 471841"/>
                <a:gd name="connsiteY160" fmla="*/ 481013 h 2195601"/>
                <a:gd name="connsiteX161" fmla="*/ 305154 w 471841"/>
                <a:gd name="connsiteY161" fmla="*/ 466725 h 2195601"/>
                <a:gd name="connsiteX162" fmla="*/ 309916 w 471841"/>
                <a:gd name="connsiteY162" fmla="*/ 452438 h 2195601"/>
                <a:gd name="connsiteX163" fmla="*/ 324204 w 471841"/>
                <a:gd name="connsiteY163" fmla="*/ 419100 h 2195601"/>
                <a:gd name="connsiteX164" fmla="*/ 338491 w 471841"/>
                <a:gd name="connsiteY164" fmla="*/ 357188 h 2195601"/>
                <a:gd name="connsiteX165" fmla="*/ 343254 w 471841"/>
                <a:gd name="connsiteY165" fmla="*/ 338138 h 2195601"/>
                <a:gd name="connsiteX166" fmla="*/ 348016 w 471841"/>
                <a:gd name="connsiteY166" fmla="*/ 323850 h 2195601"/>
                <a:gd name="connsiteX167" fmla="*/ 352779 w 471841"/>
                <a:gd name="connsiteY167" fmla="*/ 295275 h 2195601"/>
                <a:gd name="connsiteX168" fmla="*/ 362304 w 471841"/>
                <a:gd name="connsiteY168" fmla="*/ 261938 h 2195601"/>
                <a:gd name="connsiteX169" fmla="*/ 367066 w 471841"/>
                <a:gd name="connsiteY169" fmla="*/ 242888 h 2195601"/>
                <a:gd name="connsiteX170" fmla="*/ 376591 w 471841"/>
                <a:gd name="connsiteY170" fmla="*/ 195263 h 2195601"/>
                <a:gd name="connsiteX171" fmla="*/ 395641 w 471841"/>
                <a:gd name="connsiteY171" fmla="*/ 166688 h 2195601"/>
                <a:gd name="connsiteX172" fmla="*/ 414691 w 471841"/>
                <a:gd name="connsiteY172" fmla="*/ 142875 h 2195601"/>
                <a:gd name="connsiteX173" fmla="*/ 409929 w 471841"/>
                <a:gd name="connsiteY173" fmla="*/ 157163 h 219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471841" h="2195601">
                  <a:moveTo>
                    <a:pt x="409929" y="157163"/>
                  </a:moveTo>
                  <a:cubicBezTo>
                    <a:pt x="413104" y="157957"/>
                    <a:pt x="426785" y="152607"/>
                    <a:pt x="433741" y="147638"/>
                  </a:cubicBezTo>
                  <a:cubicBezTo>
                    <a:pt x="471435" y="120712"/>
                    <a:pt x="415572" y="142580"/>
                    <a:pt x="457554" y="128588"/>
                  </a:cubicBezTo>
                  <a:cubicBezTo>
                    <a:pt x="459141" y="115888"/>
                    <a:pt x="459634" y="103003"/>
                    <a:pt x="462316" y="90488"/>
                  </a:cubicBezTo>
                  <a:cubicBezTo>
                    <a:pt x="464420" y="80671"/>
                    <a:pt x="471841" y="61913"/>
                    <a:pt x="471841" y="61913"/>
                  </a:cubicBezTo>
                  <a:cubicBezTo>
                    <a:pt x="462618" y="25017"/>
                    <a:pt x="474617" y="59131"/>
                    <a:pt x="452791" y="28575"/>
                  </a:cubicBezTo>
                  <a:cubicBezTo>
                    <a:pt x="430818" y="-2187"/>
                    <a:pt x="457145" y="18778"/>
                    <a:pt x="428979" y="0"/>
                  </a:cubicBezTo>
                  <a:cubicBezTo>
                    <a:pt x="405166" y="1588"/>
                    <a:pt x="381288" y="2388"/>
                    <a:pt x="357541" y="4763"/>
                  </a:cubicBezTo>
                  <a:cubicBezTo>
                    <a:pt x="343082" y="6209"/>
                    <a:pt x="317595" y="13521"/>
                    <a:pt x="305154" y="19050"/>
                  </a:cubicBezTo>
                  <a:cubicBezTo>
                    <a:pt x="299923" y="21375"/>
                    <a:pt x="295629" y="25400"/>
                    <a:pt x="290866" y="28575"/>
                  </a:cubicBezTo>
                  <a:cubicBezTo>
                    <a:pt x="289279" y="33338"/>
                    <a:pt x="288081" y="38249"/>
                    <a:pt x="286104" y="42863"/>
                  </a:cubicBezTo>
                  <a:cubicBezTo>
                    <a:pt x="283307" y="49389"/>
                    <a:pt x="277497" y="54873"/>
                    <a:pt x="276579" y="61913"/>
                  </a:cubicBezTo>
                  <a:cubicBezTo>
                    <a:pt x="259344" y="194043"/>
                    <a:pt x="283395" y="117657"/>
                    <a:pt x="267054" y="166688"/>
                  </a:cubicBezTo>
                  <a:cubicBezTo>
                    <a:pt x="265466" y="200025"/>
                    <a:pt x="264953" y="233431"/>
                    <a:pt x="262291" y="266700"/>
                  </a:cubicBezTo>
                  <a:cubicBezTo>
                    <a:pt x="261769" y="273225"/>
                    <a:pt x="259410" y="279481"/>
                    <a:pt x="257529" y="285750"/>
                  </a:cubicBezTo>
                  <a:cubicBezTo>
                    <a:pt x="254644" y="295367"/>
                    <a:pt x="248004" y="314325"/>
                    <a:pt x="248004" y="314325"/>
                  </a:cubicBezTo>
                  <a:cubicBezTo>
                    <a:pt x="246416" y="325438"/>
                    <a:pt x="245443" y="336655"/>
                    <a:pt x="243241" y="347663"/>
                  </a:cubicBezTo>
                  <a:cubicBezTo>
                    <a:pt x="242257" y="352585"/>
                    <a:pt x="239697" y="357080"/>
                    <a:pt x="238479" y="361950"/>
                  </a:cubicBezTo>
                  <a:cubicBezTo>
                    <a:pt x="236516" y="369803"/>
                    <a:pt x="235679" y="377910"/>
                    <a:pt x="233716" y="385763"/>
                  </a:cubicBezTo>
                  <a:cubicBezTo>
                    <a:pt x="232498" y="390633"/>
                    <a:pt x="230333" y="395223"/>
                    <a:pt x="228954" y="400050"/>
                  </a:cubicBezTo>
                  <a:cubicBezTo>
                    <a:pt x="224397" y="415998"/>
                    <a:pt x="222209" y="432590"/>
                    <a:pt x="214666" y="447675"/>
                  </a:cubicBezTo>
                  <a:cubicBezTo>
                    <a:pt x="211491" y="454025"/>
                    <a:pt x="208794" y="460637"/>
                    <a:pt x="205141" y="466725"/>
                  </a:cubicBezTo>
                  <a:cubicBezTo>
                    <a:pt x="199251" y="476541"/>
                    <a:pt x="186091" y="495300"/>
                    <a:pt x="186091" y="495300"/>
                  </a:cubicBezTo>
                  <a:cubicBezTo>
                    <a:pt x="184504" y="503238"/>
                    <a:pt x="183292" y="511260"/>
                    <a:pt x="181329" y="519113"/>
                  </a:cubicBezTo>
                  <a:cubicBezTo>
                    <a:pt x="180111" y="523983"/>
                    <a:pt x="177784" y="528530"/>
                    <a:pt x="176566" y="533400"/>
                  </a:cubicBezTo>
                  <a:cubicBezTo>
                    <a:pt x="174603" y="541253"/>
                    <a:pt x="175424" y="549973"/>
                    <a:pt x="171804" y="557213"/>
                  </a:cubicBezTo>
                  <a:cubicBezTo>
                    <a:pt x="168792" y="563237"/>
                    <a:pt x="162279" y="566738"/>
                    <a:pt x="157516" y="571500"/>
                  </a:cubicBezTo>
                  <a:cubicBezTo>
                    <a:pt x="155929" y="576263"/>
                    <a:pt x="155890" y="581868"/>
                    <a:pt x="152754" y="585788"/>
                  </a:cubicBezTo>
                  <a:cubicBezTo>
                    <a:pt x="149178" y="590258"/>
                    <a:pt x="142863" y="591649"/>
                    <a:pt x="138466" y="595313"/>
                  </a:cubicBezTo>
                  <a:cubicBezTo>
                    <a:pt x="133292" y="599625"/>
                    <a:pt x="128941" y="604838"/>
                    <a:pt x="124179" y="609600"/>
                  </a:cubicBezTo>
                  <a:cubicBezTo>
                    <a:pt x="125766" y="619125"/>
                    <a:pt x="127047" y="628706"/>
                    <a:pt x="128941" y="638175"/>
                  </a:cubicBezTo>
                  <a:cubicBezTo>
                    <a:pt x="132234" y="654640"/>
                    <a:pt x="138349" y="659810"/>
                    <a:pt x="128941" y="676275"/>
                  </a:cubicBezTo>
                  <a:cubicBezTo>
                    <a:pt x="125599" y="682123"/>
                    <a:pt x="119416" y="685800"/>
                    <a:pt x="114654" y="690563"/>
                  </a:cubicBezTo>
                  <a:cubicBezTo>
                    <a:pt x="104972" y="738965"/>
                    <a:pt x="114890" y="694498"/>
                    <a:pt x="105129" y="728663"/>
                  </a:cubicBezTo>
                  <a:cubicBezTo>
                    <a:pt x="104336" y="731437"/>
                    <a:pt x="98457" y="757721"/>
                    <a:pt x="95604" y="762000"/>
                  </a:cubicBezTo>
                  <a:cubicBezTo>
                    <a:pt x="91868" y="767604"/>
                    <a:pt x="86079" y="771525"/>
                    <a:pt x="81316" y="776288"/>
                  </a:cubicBezTo>
                  <a:cubicBezTo>
                    <a:pt x="79729" y="781050"/>
                    <a:pt x="77933" y="785748"/>
                    <a:pt x="76554" y="790575"/>
                  </a:cubicBezTo>
                  <a:cubicBezTo>
                    <a:pt x="74756" y="796869"/>
                    <a:pt x="74718" y="803771"/>
                    <a:pt x="71791" y="809625"/>
                  </a:cubicBezTo>
                  <a:cubicBezTo>
                    <a:pt x="66671" y="819864"/>
                    <a:pt x="59091" y="828675"/>
                    <a:pt x="52741" y="838200"/>
                  </a:cubicBezTo>
                  <a:lnTo>
                    <a:pt x="43216" y="852488"/>
                  </a:lnTo>
                  <a:lnTo>
                    <a:pt x="28929" y="895350"/>
                  </a:lnTo>
                  <a:lnTo>
                    <a:pt x="24166" y="909638"/>
                  </a:lnTo>
                  <a:cubicBezTo>
                    <a:pt x="36201" y="945743"/>
                    <a:pt x="41723" y="932189"/>
                    <a:pt x="14641" y="952500"/>
                  </a:cubicBezTo>
                  <a:cubicBezTo>
                    <a:pt x="17816" y="957263"/>
                    <a:pt x="22483" y="961317"/>
                    <a:pt x="24166" y="966788"/>
                  </a:cubicBezTo>
                  <a:cubicBezTo>
                    <a:pt x="28927" y="982261"/>
                    <a:pt x="26451" y="999933"/>
                    <a:pt x="33691" y="1014413"/>
                  </a:cubicBezTo>
                  <a:cubicBezTo>
                    <a:pt x="36866" y="1020763"/>
                    <a:pt x="46391" y="1020763"/>
                    <a:pt x="52741" y="1023938"/>
                  </a:cubicBezTo>
                  <a:cubicBezTo>
                    <a:pt x="60518" y="1035603"/>
                    <a:pt x="67029" y="1041899"/>
                    <a:pt x="67029" y="1057275"/>
                  </a:cubicBezTo>
                  <a:cubicBezTo>
                    <a:pt x="67029" y="1207983"/>
                    <a:pt x="89901" y="1168221"/>
                    <a:pt x="52741" y="1223963"/>
                  </a:cubicBezTo>
                  <a:cubicBezTo>
                    <a:pt x="51154" y="1266825"/>
                    <a:pt x="50832" y="1309753"/>
                    <a:pt x="47979" y="1352550"/>
                  </a:cubicBezTo>
                  <a:cubicBezTo>
                    <a:pt x="47645" y="1357559"/>
                    <a:pt x="44201" y="1361915"/>
                    <a:pt x="43216" y="1366838"/>
                  </a:cubicBezTo>
                  <a:cubicBezTo>
                    <a:pt x="26154" y="1452146"/>
                    <a:pt x="47809" y="1362759"/>
                    <a:pt x="33691" y="1419225"/>
                  </a:cubicBezTo>
                  <a:cubicBezTo>
                    <a:pt x="32104" y="1457325"/>
                    <a:pt x="31746" y="1495496"/>
                    <a:pt x="28929" y="1533525"/>
                  </a:cubicBezTo>
                  <a:cubicBezTo>
                    <a:pt x="28558" y="1538532"/>
                    <a:pt x="24692" y="1542820"/>
                    <a:pt x="24166" y="1547813"/>
                  </a:cubicBezTo>
                  <a:cubicBezTo>
                    <a:pt x="12884" y="1654988"/>
                    <a:pt x="27149" y="1593037"/>
                    <a:pt x="14641" y="1643063"/>
                  </a:cubicBezTo>
                  <a:cubicBezTo>
                    <a:pt x="13054" y="1670050"/>
                    <a:pt x="13889" y="1697290"/>
                    <a:pt x="9879" y="1724025"/>
                  </a:cubicBezTo>
                  <a:cubicBezTo>
                    <a:pt x="9030" y="1729686"/>
                    <a:pt x="451" y="1732590"/>
                    <a:pt x="354" y="1738313"/>
                  </a:cubicBezTo>
                  <a:cubicBezTo>
                    <a:pt x="-1153" y="1827214"/>
                    <a:pt x="2463" y="1916138"/>
                    <a:pt x="5116" y="2005013"/>
                  </a:cubicBezTo>
                  <a:cubicBezTo>
                    <a:pt x="5817" y="2028509"/>
                    <a:pt x="8654" y="2057265"/>
                    <a:pt x="14641" y="2081213"/>
                  </a:cubicBezTo>
                  <a:cubicBezTo>
                    <a:pt x="15859" y="2086083"/>
                    <a:pt x="17816" y="2090738"/>
                    <a:pt x="19404" y="2095500"/>
                  </a:cubicBezTo>
                  <a:cubicBezTo>
                    <a:pt x="20991" y="2105025"/>
                    <a:pt x="19848" y="2115438"/>
                    <a:pt x="24166" y="2124075"/>
                  </a:cubicBezTo>
                  <a:cubicBezTo>
                    <a:pt x="26726" y="2129195"/>
                    <a:pt x="37066" y="2139153"/>
                    <a:pt x="38454" y="2133600"/>
                  </a:cubicBezTo>
                  <a:cubicBezTo>
                    <a:pt x="40889" y="2123860"/>
                    <a:pt x="32104" y="2114550"/>
                    <a:pt x="28929" y="2105025"/>
                  </a:cubicBezTo>
                  <a:cubicBezTo>
                    <a:pt x="30516" y="2079625"/>
                    <a:pt x="34847" y="2054248"/>
                    <a:pt x="33691" y="2028825"/>
                  </a:cubicBezTo>
                  <a:cubicBezTo>
                    <a:pt x="32956" y="2012656"/>
                    <a:pt x="20853" y="1995695"/>
                    <a:pt x="14641" y="1981200"/>
                  </a:cubicBezTo>
                  <a:cubicBezTo>
                    <a:pt x="12664" y="1976586"/>
                    <a:pt x="11466" y="1971675"/>
                    <a:pt x="9879" y="1966913"/>
                  </a:cubicBezTo>
                  <a:cubicBezTo>
                    <a:pt x="11466" y="1952625"/>
                    <a:pt x="13771" y="1938399"/>
                    <a:pt x="14641" y="1924050"/>
                  </a:cubicBezTo>
                  <a:cubicBezTo>
                    <a:pt x="17155" y="1882561"/>
                    <a:pt x="-7113" y="1822666"/>
                    <a:pt x="33691" y="1795463"/>
                  </a:cubicBezTo>
                  <a:cubicBezTo>
                    <a:pt x="37868" y="1792678"/>
                    <a:pt x="43216" y="1792288"/>
                    <a:pt x="47979" y="1790700"/>
                  </a:cubicBezTo>
                  <a:cubicBezTo>
                    <a:pt x="75069" y="1831337"/>
                    <a:pt x="57596" y="1799838"/>
                    <a:pt x="62266" y="1900238"/>
                  </a:cubicBezTo>
                  <a:cubicBezTo>
                    <a:pt x="63964" y="1936745"/>
                    <a:pt x="64676" y="1973304"/>
                    <a:pt x="67029" y="2009775"/>
                  </a:cubicBezTo>
                  <a:cubicBezTo>
                    <a:pt x="68802" y="2037260"/>
                    <a:pt x="72845" y="2050488"/>
                    <a:pt x="76554" y="2076450"/>
                  </a:cubicBezTo>
                  <a:cubicBezTo>
                    <a:pt x="78364" y="2089120"/>
                    <a:pt x="79212" y="2101925"/>
                    <a:pt x="81316" y="2114550"/>
                  </a:cubicBezTo>
                  <a:cubicBezTo>
                    <a:pt x="82392" y="2121006"/>
                    <a:pt x="84659" y="2127210"/>
                    <a:pt x="86079" y="2133600"/>
                  </a:cubicBezTo>
                  <a:cubicBezTo>
                    <a:pt x="87835" y="2141502"/>
                    <a:pt x="89610" y="2149412"/>
                    <a:pt x="90841" y="2157413"/>
                  </a:cubicBezTo>
                  <a:cubicBezTo>
                    <a:pt x="92787" y="2170063"/>
                    <a:pt x="94016" y="2182813"/>
                    <a:pt x="95604" y="2195513"/>
                  </a:cubicBezTo>
                  <a:cubicBezTo>
                    <a:pt x="98779" y="2190750"/>
                    <a:pt x="104320" y="2186891"/>
                    <a:pt x="105129" y="2181225"/>
                  </a:cubicBezTo>
                  <a:cubicBezTo>
                    <a:pt x="107527" y="2164436"/>
                    <a:pt x="95945" y="2157754"/>
                    <a:pt x="86079" y="2147888"/>
                  </a:cubicBezTo>
                  <a:cubicBezTo>
                    <a:pt x="84491" y="2139950"/>
                    <a:pt x="83072" y="2131977"/>
                    <a:pt x="81316" y="2124075"/>
                  </a:cubicBezTo>
                  <a:cubicBezTo>
                    <a:pt x="79896" y="2117685"/>
                    <a:pt x="76554" y="2111570"/>
                    <a:pt x="76554" y="2105025"/>
                  </a:cubicBezTo>
                  <a:cubicBezTo>
                    <a:pt x="76554" y="2100005"/>
                    <a:pt x="79937" y="2095565"/>
                    <a:pt x="81316" y="2090738"/>
                  </a:cubicBezTo>
                  <a:cubicBezTo>
                    <a:pt x="83114" y="2084444"/>
                    <a:pt x="84491" y="2078038"/>
                    <a:pt x="86079" y="2071688"/>
                  </a:cubicBezTo>
                  <a:cubicBezTo>
                    <a:pt x="87666" y="2057400"/>
                    <a:pt x="90841" y="2043201"/>
                    <a:pt x="90841" y="2028825"/>
                  </a:cubicBezTo>
                  <a:cubicBezTo>
                    <a:pt x="90841" y="2001895"/>
                    <a:pt x="88015" y="1996532"/>
                    <a:pt x="81316" y="1976438"/>
                  </a:cubicBezTo>
                  <a:cubicBezTo>
                    <a:pt x="91486" y="1915427"/>
                    <a:pt x="91088" y="1929776"/>
                    <a:pt x="81316" y="1828800"/>
                  </a:cubicBezTo>
                  <a:cubicBezTo>
                    <a:pt x="80349" y="1818806"/>
                    <a:pt x="71791" y="1800225"/>
                    <a:pt x="71791" y="1800225"/>
                  </a:cubicBezTo>
                  <a:cubicBezTo>
                    <a:pt x="73379" y="1795463"/>
                    <a:pt x="73004" y="1789488"/>
                    <a:pt x="76554" y="1785938"/>
                  </a:cubicBezTo>
                  <a:cubicBezTo>
                    <a:pt x="86080" y="1776412"/>
                    <a:pt x="95603" y="1782763"/>
                    <a:pt x="105129" y="1785938"/>
                  </a:cubicBezTo>
                  <a:cubicBezTo>
                    <a:pt x="116617" y="1831891"/>
                    <a:pt x="112087" y="1811201"/>
                    <a:pt x="119416" y="1847850"/>
                  </a:cubicBezTo>
                  <a:cubicBezTo>
                    <a:pt x="121004" y="1884363"/>
                    <a:pt x="121376" y="1920948"/>
                    <a:pt x="124179" y="1957388"/>
                  </a:cubicBezTo>
                  <a:cubicBezTo>
                    <a:pt x="124564" y="1962393"/>
                    <a:pt x="127620" y="1966832"/>
                    <a:pt x="128941" y="1971675"/>
                  </a:cubicBezTo>
                  <a:cubicBezTo>
                    <a:pt x="145051" y="2030746"/>
                    <a:pt x="132268" y="1991181"/>
                    <a:pt x="143229" y="2024063"/>
                  </a:cubicBezTo>
                  <a:cubicBezTo>
                    <a:pt x="144816" y="2070100"/>
                    <a:pt x="145436" y="2116181"/>
                    <a:pt x="147991" y="2162175"/>
                  </a:cubicBezTo>
                  <a:cubicBezTo>
                    <a:pt x="149450" y="2188442"/>
                    <a:pt x="158099" y="2211547"/>
                    <a:pt x="147991" y="2181225"/>
                  </a:cubicBezTo>
                  <a:cubicBezTo>
                    <a:pt x="149579" y="2170113"/>
                    <a:pt x="151442" y="2159036"/>
                    <a:pt x="152754" y="2147888"/>
                  </a:cubicBezTo>
                  <a:cubicBezTo>
                    <a:pt x="154618" y="2132043"/>
                    <a:pt x="155754" y="2116120"/>
                    <a:pt x="157516" y="2100263"/>
                  </a:cubicBezTo>
                  <a:cubicBezTo>
                    <a:pt x="158929" y="2087542"/>
                    <a:pt x="160691" y="2074863"/>
                    <a:pt x="162279" y="2062163"/>
                  </a:cubicBezTo>
                  <a:cubicBezTo>
                    <a:pt x="160691" y="2043113"/>
                    <a:pt x="160042" y="2023961"/>
                    <a:pt x="157516" y="2005013"/>
                  </a:cubicBezTo>
                  <a:cubicBezTo>
                    <a:pt x="156853" y="2000037"/>
                    <a:pt x="152754" y="1995745"/>
                    <a:pt x="152754" y="1990725"/>
                  </a:cubicBezTo>
                  <a:cubicBezTo>
                    <a:pt x="152754" y="1982631"/>
                    <a:pt x="155929" y="1974850"/>
                    <a:pt x="157516" y="1966913"/>
                  </a:cubicBezTo>
                  <a:cubicBezTo>
                    <a:pt x="154341" y="1920875"/>
                    <a:pt x="155788" y="1874284"/>
                    <a:pt x="147991" y="1828800"/>
                  </a:cubicBezTo>
                  <a:cubicBezTo>
                    <a:pt x="146057" y="1817517"/>
                    <a:pt x="128941" y="1800225"/>
                    <a:pt x="128941" y="1800225"/>
                  </a:cubicBezTo>
                  <a:cubicBezTo>
                    <a:pt x="147909" y="1790741"/>
                    <a:pt x="152847" y="1783603"/>
                    <a:pt x="176566" y="1795463"/>
                  </a:cubicBezTo>
                  <a:cubicBezTo>
                    <a:pt x="181685" y="1798023"/>
                    <a:pt x="183766" y="1804520"/>
                    <a:pt x="186091" y="1809750"/>
                  </a:cubicBezTo>
                  <a:cubicBezTo>
                    <a:pt x="190169" y="1818925"/>
                    <a:pt x="195616" y="1838325"/>
                    <a:pt x="195616" y="1838325"/>
                  </a:cubicBezTo>
                  <a:cubicBezTo>
                    <a:pt x="197204" y="1851025"/>
                    <a:pt x="201538" y="1863679"/>
                    <a:pt x="200379" y="1876425"/>
                  </a:cubicBezTo>
                  <a:cubicBezTo>
                    <a:pt x="199861" y="1882125"/>
                    <a:pt x="190854" y="1884989"/>
                    <a:pt x="190854" y="1890713"/>
                  </a:cubicBezTo>
                  <a:cubicBezTo>
                    <a:pt x="190854" y="1900753"/>
                    <a:pt x="200379" y="1919288"/>
                    <a:pt x="200379" y="1919288"/>
                  </a:cubicBezTo>
                  <a:cubicBezTo>
                    <a:pt x="208994" y="1979596"/>
                    <a:pt x="209904" y="1978025"/>
                    <a:pt x="209904" y="2066925"/>
                  </a:cubicBezTo>
                  <a:cubicBezTo>
                    <a:pt x="209904" y="2071945"/>
                    <a:pt x="206729" y="2076450"/>
                    <a:pt x="205141" y="2081213"/>
                  </a:cubicBezTo>
                  <a:cubicBezTo>
                    <a:pt x="206729" y="2101850"/>
                    <a:pt x="200647" y="2124612"/>
                    <a:pt x="209904" y="2143125"/>
                  </a:cubicBezTo>
                  <a:cubicBezTo>
                    <a:pt x="216333" y="2155983"/>
                    <a:pt x="212480" y="2114471"/>
                    <a:pt x="214666" y="2100263"/>
                  </a:cubicBezTo>
                  <a:cubicBezTo>
                    <a:pt x="215661" y="2093794"/>
                    <a:pt x="217841" y="2087563"/>
                    <a:pt x="219429" y="2081213"/>
                  </a:cubicBezTo>
                  <a:cubicBezTo>
                    <a:pt x="221016" y="2057400"/>
                    <a:pt x="222124" y="2033551"/>
                    <a:pt x="224191" y="2009775"/>
                  </a:cubicBezTo>
                  <a:cubicBezTo>
                    <a:pt x="228276" y="1962793"/>
                    <a:pt x="233512" y="1985347"/>
                    <a:pt x="224191" y="1957388"/>
                  </a:cubicBezTo>
                  <a:cubicBezTo>
                    <a:pt x="222604" y="1928813"/>
                    <a:pt x="222979" y="1900061"/>
                    <a:pt x="219429" y="1871663"/>
                  </a:cubicBezTo>
                  <a:cubicBezTo>
                    <a:pt x="218184" y="1861700"/>
                    <a:pt x="217004" y="1850188"/>
                    <a:pt x="209904" y="1843088"/>
                  </a:cubicBezTo>
                  <a:lnTo>
                    <a:pt x="195616" y="1828800"/>
                  </a:lnTo>
                  <a:cubicBezTo>
                    <a:pt x="183037" y="1791064"/>
                    <a:pt x="187741" y="1810129"/>
                    <a:pt x="181329" y="1771650"/>
                  </a:cubicBezTo>
                  <a:cubicBezTo>
                    <a:pt x="186091" y="1768475"/>
                    <a:pt x="189937" y="1762835"/>
                    <a:pt x="195616" y="1762125"/>
                  </a:cubicBezTo>
                  <a:cubicBezTo>
                    <a:pt x="203974" y="1761080"/>
                    <a:pt x="224386" y="1768540"/>
                    <a:pt x="233716" y="1771650"/>
                  </a:cubicBezTo>
                  <a:cubicBezTo>
                    <a:pt x="243241" y="1784350"/>
                    <a:pt x="258440" y="1794349"/>
                    <a:pt x="262291" y="1809750"/>
                  </a:cubicBezTo>
                  <a:cubicBezTo>
                    <a:pt x="268442" y="1834353"/>
                    <a:pt x="263423" y="1823354"/>
                    <a:pt x="276579" y="1843088"/>
                  </a:cubicBezTo>
                  <a:cubicBezTo>
                    <a:pt x="278166" y="1847850"/>
                    <a:pt x="277791" y="1853825"/>
                    <a:pt x="281341" y="1857375"/>
                  </a:cubicBezTo>
                  <a:cubicBezTo>
                    <a:pt x="298895" y="1874929"/>
                    <a:pt x="310175" y="1874676"/>
                    <a:pt x="328966" y="1885950"/>
                  </a:cubicBezTo>
                  <a:cubicBezTo>
                    <a:pt x="338782" y="1891840"/>
                    <a:pt x="357541" y="1905000"/>
                    <a:pt x="357541" y="1905000"/>
                  </a:cubicBezTo>
                  <a:cubicBezTo>
                    <a:pt x="345574" y="1869097"/>
                    <a:pt x="361715" y="1913346"/>
                    <a:pt x="343254" y="1876425"/>
                  </a:cubicBezTo>
                  <a:cubicBezTo>
                    <a:pt x="341009" y="1871935"/>
                    <a:pt x="341705" y="1865994"/>
                    <a:pt x="338491" y="1862138"/>
                  </a:cubicBezTo>
                  <a:cubicBezTo>
                    <a:pt x="333409" y="1856040"/>
                    <a:pt x="325054" y="1853463"/>
                    <a:pt x="319441" y="1847850"/>
                  </a:cubicBezTo>
                  <a:cubicBezTo>
                    <a:pt x="315394" y="1843803"/>
                    <a:pt x="313091" y="1838325"/>
                    <a:pt x="309916" y="1833563"/>
                  </a:cubicBezTo>
                  <a:cubicBezTo>
                    <a:pt x="297949" y="1797656"/>
                    <a:pt x="314090" y="1841910"/>
                    <a:pt x="295629" y="1804988"/>
                  </a:cubicBezTo>
                  <a:cubicBezTo>
                    <a:pt x="293384" y="1800498"/>
                    <a:pt x="292844" y="1795314"/>
                    <a:pt x="290866" y="1790700"/>
                  </a:cubicBezTo>
                  <a:cubicBezTo>
                    <a:pt x="282079" y="1770197"/>
                    <a:pt x="275834" y="1763390"/>
                    <a:pt x="262291" y="1743075"/>
                  </a:cubicBezTo>
                  <a:cubicBezTo>
                    <a:pt x="259116" y="1738313"/>
                    <a:pt x="258319" y="1730176"/>
                    <a:pt x="252766" y="1728788"/>
                  </a:cubicBezTo>
                  <a:lnTo>
                    <a:pt x="233716" y="1724025"/>
                  </a:lnTo>
                  <a:cubicBezTo>
                    <a:pt x="226689" y="1713485"/>
                    <a:pt x="220902" y="1702782"/>
                    <a:pt x="209904" y="1695450"/>
                  </a:cubicBezTo>
                  <a:cubicBezTo>
                    <a:pt x="205727" y="1692665"/>
                    <a:pt x="200379" y="1692275"/>
                    <a:pt x="195616" y="1690688"/>
                  </a:cubicBezTo>
                  <a:cubicBezTo>
                    <a:pt x="175276" y="1660178"/>
                    <a:pt x="170106" y="1666184"/>
                    <a:pt x="181329" y="1628775"/>
                  </a:cubicBezTo>
                  <a:cubicBezTo>
                    <a:pt x="182974" y="1623293"/>
                    <a:pt x="187679" y="1619250"/>
                    <a:pt x="190854" y="1614488"/>
                  </a:cubicBezTo>
                  <a:cubicBezTo>
                    <a:pt x="201262" y="1499990"/>
                    <a:pt x="192610" y="1626909"/>
                    <a:pt x="186091" y="1433513"/>
                  </a:cubicBezTo>
                  <a:cubicBezTo>
                    <a:pt x="182775" y="1335131"/>
                    <a:pt x="184356" y="1236629"/>
                    <a:pt x="181329" y="1138238"/>
                  </a:cubicBezTo>
                  <a:cubicBezTo>
                    <a:pt x="181175" y="1133220"/>
                    <a:pt x="178544" y="1128564"/>
                    <a:pt x="176566" y="1123950"/>
                  </a:cubicBezTo>
                  <a:cubicBezTo>
                    <a:pt x="173769" y="1117425"/>
                    <a:pt x="170216" y="1111250"/>
                    <a:pt x="167041" y="1104900"/>
                  </a:cubicBezTo>
                  <a:cubicBezTo>
                    <a:pt x="168761" y="1072224"/>
                    <a:pt x="166811" y="1026371"/>
                    <a:pt x="176566" y="990600"/>
                  </a:cubicBezTo>
                  <a:cubicBezTo>
                    <a:pt x="179208" y="980914"/>
                    <a:pt x="182916" y="971550"/>
                    <a:pt x="186091" y="962025"/>
                  </a:cubicBezTo>
                  <a:cubicBezTo>
                    <a:pt x="187679" y="957263"/>
                    <a:pt x="187304" y="951288"/>
                    <a:pt x="190854" y="947738"/>
                  </a:cubicBezTo>
                  <a:lnTo>
                    <a:pt x="209904" y="928688"/>
                  </a:lnTo>
                  <a:cubicBezTo>
                    <a:pt x="211491" y="923925"/>
                    <a:pt x="211530" y="918320"/>
                    <a:pt x="214666" y="914400"/>
                  </a:cubicBezTo>
                  <a:cubicBezTo>
                    <a:pt x="221380" y="906007"/>
                    <a:pt x="233829" y="903250"/>
                    <a:pt x="243241" y="900113"/>
                  </a:cubicBezTo>
                  <a:cubicBezTo>
                    <a:pt x="248004" y="895350"/>
                    <a:pt x="254187" y="891673"/>
                    <a:pt x="257529" y="885825"/>
                  </a:cubicBezTo>
                  <a:cubicBezTo>
                    <a:pt x="260776" y="880142"/>
                    <a:pt x="260493" y="873069"/>
                    <a:pt x="262291" y="866775"/>
                  </a:cubicBezTo>
                  <a:cubicBezTo>
                    <a:pt x="263670" y="861948"/>
                    <a:pt x="265466" y="857250"/>
                    <a:pt x="267054" y="852488"/>
                  </a:cubicBezTo>
                  <a:cubicBezTo>
                    <a:pt x="262291" y="846138"/>
                    <a:pt x="258379" y="839051"/>
                    <a:pt x="252766" y="833438"/>
                  </a:cubicBezTo>
                  <a:cubicBezTo>
                    <a:pt x="248719" y="829391"/>
                    <a:pt x="242876" y="827577"/>
                    <a:pt x="238479" y="823913"/>
                  </a:cubicBezTo>
                  <a:cubicBezTo>
                    <a:pt x="233305" y="819601"/>
                    <a:pt x="228954" y="814388"/>
                    <a:pt x="224191" y="809625"/>
                  </a:cubicBezTo>
                  <a:cubicBezTo>
                    <a:pt x="225779" y="750888"/>
                    <a:pt x="224864" y="692029"/>
                    <a:pt x="228954" y="633413"/>
                  </a:cubicBezTo>
                  <a:cubicBezTo>
                    <a:pt x="229653" y="623397"/>
                    <a:pt x="231380" y="611938"/>
                    <a:pt x="238479" y="604838"/>
                  </a:cubicBezTo>
                  <a:cubicBezTo>
                    <a:pt x="250806" y="592510"/>
                    <a:pt x="266119" y="579064"/>
                    <a:pt x="271816" y="561975"/>
                  </a:cubicBezTo>
                  <a:cubicBezTo>
                    <a:pt x="273404" y="557213"/>
                    <a:pt x="275200" y="552515"/>
                    <a:pt x="276579" y="547688"/>
                  </a:cubicBezTo>
                  <a:cubicBezTo>
                    <a:pt x="278377" y="541394"/>
                    <a:pt x="279043" y="534767"/>
                    <a:pt x="281341" y="528638"/>
                  </a:cubicBezTo>
                  <a:cubicBezTo>
                    <a:pt x="283834" y="521990"/>
                    <a:pt x="288229" y="516180"/>
                    <a:pt x="290866" y="509588"/>
                  </a:cubicBezTo>
                  <a:cubicBezTo>
                    <a:pt x="294595" y="500266"/>
                    <a:pt x="297216" y="490538"/>
                    <a:pt x="300391" y="481013"/>
                  </a:cubicBezTo>
                  <a:lnTo>
                    <a:pt x="305154" y="466725"/>
                  </a:lnTo>
                  <a:cubicBezTo>
                    <a:pt x="306741" y="461963"/>
                    <a:pt x="307671" y="456928"/>
                    <a:pt x="309916" y="452438"/>
                  </a:cubicBezTo>
                  <a:cubicBezTo>
                    <a:pt x="317721" y="436828"/>
                    <a:pt x="320000" y="434515"/>
                    <a:pt x="324204" y="419100"/>
                  </a:cubicBezTo>
                  <a:cubicBezTo>
                    <a:pt x="338214" y="367731"/>
                    <a:pt x="329603" y="397186"/>
                    <a:pt x="338491" y="357188"/>
                  </a:cubicBezTo>
                  <a:cubicBezTo>
                    <a:pt x="339911" y="350798"/>
                    <a:pt x="341456" y="344432"/>
                    <a:pt x="343254" y="338138"/>
                  </a:cubicBezTo>
                  <a:cubicBezTo>
                    <a:pt x="344633" y="333311"/>
                    <a:pt x="346927" y="328751"/>
                    <a:pt x="348016" y="323850"/>
                  </a:cubicBezTo>
                  <a:cubicBezTo>
                    <a:pt x="350111" y="314424"/>
                    <a:pt x="350885" y="304744"/>
                    <a:pt x="352779" y="295275"/>
                  </a:cubicBezTo>
                  <a:cubicBezTo>
                    <a:pt x="357746" y="270441"/>
                    <a:pt x="356248" y="283135"/>
                    <a:pt x="362304" y="261938"/>
                  </a:cubicBezTo>
                  <a:cubicBezTo>
                    <a:pt x="364102" y="255644"/>
                    <a:pt x="365782" y="249306"/>
                    <a:pt x="367066" y="242888"/>
                  </a:cubicBezTo>
                  <a:cubicBezTo>
                    <a:pt x="367862" y="238907"/>
                    <a:pt x="372906" y="202634"/>
                    <a:pt x="376591" y="195263"/>
                  </a:cubicBezTo>
                  <a:cubicBezTo>
                    <a:pt x="381710" y="185024"/>
                    <a:pt x="392021" y="177548"/>
                    <a:pt x="395641" y="166688"/>
                  </a:cubicBezTo>
                  <a:cubicBezTo>
                    <a:pt x="401134" y="150210"/>
                    <a:pt x="397458" y="151491"/>
                    <a:pt x="414691" y="142875"/>
                  </a:cubicBezTo>
                  <a:cubicBezTo>
                    <a:pt x="416111" y="142165"/>
                    <a:pt x="406754" y="156369"/>
                    <a:pt x="409929" y="157163"/>
                  </a:cubicBezTo>
                  <a:close/>
                </a:path>
              </a:pathLst>
            </a:custGeom>
            <a:solidFill>
              <a:srgbClr val="7030A0">
                <a:alpha val="53000"/>
              </a:srgbClr>
            </a:solidFill>
            <a:ln>
              <a:solidFill>
                <a:srgbClr val="7030A0">
                  <a:alpha val="5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8053388" y="2233569"/>
              <a:ext cx="848423" cy="2135124"/>
            </a:xfrm>
            <a:custGeom>
              <a:avLst/>
              <a:gdLst>
                <a:gd name="connsiteX0" fmla="*/ 119062 w 848423"/>
                <a:gd name="connsiteY0" fmla="*/ 14331 h 2135124"/>
                <a:gd name="connsiteX1" fmla="*/ 95250 w 848423"/>
                <a:gd name="connsiteY1" fmla="*/ 44 h 2135124"/>
                <a:gd name="connsiteX2" fmla="*/ 80962 w 848423"/>
                <a:gd name="connsiteY2" fmla="*/ 9569 h 2135124"/>
                <a:gd name="connsiteX3" fmla="*/ 61912 w 848423"/>
                <a:gd name="connsiteY3" fmla="*/ 14331 h 2135124"/>
                <a:gd name="connsiteX4" fmla="*/ 33337 w 848423"/>
                <a:gd name="connsiteY4" fmla="*/ 23856 h 2135124"/>
                <a:gd name="connsiteX5" fmla="*/ 19050 w 848423"/>
                <a:gd name="connsiteY5" fmla="*/ 38144 h 2135124"/>
                <a:gd name="connsiteX6" fmla="*/ 4762 w 848423"/>
                <a:gd name="connsiteY6" fmla="*/ 42906 h 2135124"/>
                <a:gd name="connsiteX7" fmla="*/ 0 w 848423"/>
                <a:gd name="connsiteY7" fmla="*/ 90531 h 2135124"/>
                <a:gd name="connsiteX8" fmla="*/ 14287 w 848423"/>
                <a:gd name="connsiteY8" fmla="*/ 119106 h 2135124"/>
                <a:gd name="connsiteX9" fmla="*/ 33337 w 848423"/>
                <a:gd name="connsiteY9" fmla="*/ 123869 h 2135124"/>
                <a:gd name="connsiteX10" fmla="*/ 52387 w 848423"/>
                <a:gd name="connsiteY10" fmla="*/ 147681 h 2135124"/>
                <a:gd name="connsiteX11" fmla="*/ 66675 w 848423"/>
                <a:gd name="connsiteY11" fmla="*/ 166731 h 2135124"/>
                <a:gd name="connsiteX12" fmla="*/ 76200 w 848423"/>
                <a:gd name="connsiteY12" fmla="*/ 181019 h 2135124"/>
                <a:gd name="connsiteX13" fmla="*/ 80962 w 848423"/>
                <a:gd name="connsiteY13" fmla="*/ 195306 h 2135124"/>
                <a:gd name="connsiteX14" fmla="*/ 95250 w 848423"/>
                <a:gd name="connsiteY14" fmla="*/ 209594 h 2135124"/>
                <a:gd name="connsiteX15" fmla="*/ 100012 w 848423"/>
                <a:gd name="connsiteY15" fmla="*/ 242931 h 2135124"/>
                <a:gd name="connsiteX16" fmla="*/ 95250 w 848423"/>
                <a:gd name="connsiteY16" fmla="*/ 281031 h 2135124"/>
                <a:gd name="connsiteX17" fmla="*/ 100012 w 848423"/>
                <a:gd name="connsiteY17" fmla="*/ 300081 h 2135124"/>
                <a:gd name="connsiteX18" fmla="*/ 109537 w 848423"/>
                <a:gd name="connsiteY18" fmla="*/ 342944 h 2135124"/>
                <a:gd name="connsiteX19" fmla="*/ 123825 w 848423"/>
                <a:gd name="connsiteY19" fmla="*/ 390569 h 2135124"/>
                <a:gd name="connsiteX20" fmla="*/ 133350 w 848423"/>
                <a:gd name="connsiteY20" fmla="*/ 457244 h 2135124"/>
                <a:gd name="connsiteX21" fmla="*/ 142875 w 848423"/>
                <a:gd name="connsiteY21" fmla="*/ 485819 h 2135124"/>
                <a:gd name="connsiteX22" fmla="*/ 147637 w 848423"/>
                <a:gd name="connsiteY22" fmla="*/ 538206 h 2135124"/>
                <a:gd name="connsiteX23" fmla="*/ 142875 w 848423"/>
                <a:gd name="connsiteY23" fmla="*/ 566781 h 2135124"/>
                <a:gd name="connsiteX24" fmla="*/ 138112 w 848423"/>
                <a:gd name="connsiteY24" fmla="*/ 619169 h 2135124"/>
                <a:gd name="connsiteX25" fmla="*/ 133350 w 848423"/>
                <a:gd name="connsiteY25" fmla="*/ 638219 h 2135124"/>
                <a:gd name="connsiteX26" fmla="*/ 147637 w 848423"/>
                <a:gd name="connsiteY26" fmla="*/ 714419 h 2135124"/>
                <a:gd name="connsiteX27" fmla="*/ 152400 w 848423"/>
                <a:gd name="connsiteY27" fmla="*/ 742994 h 2135124"/>
                <a:gd name="connsiteX28" fmla="*/ 147637 w 848423"/>
                <a:gd name="connsiteY28" fmla="*/ 771569 h 2135124"/>
                <a:gd name="connsiteX29" fmla="*/ 138112 w 848423"/>
                <a:gd name="connsiteY29" fmla="*/ 785856 h 2135124"/>
                <a:gd name="connsiteX30" fmla="*/ 133350 w 848423"/>
                <a:gd name="connsiteY30" fmla="*/ 809669 h 2135124"/>
                <a:gd name="connsiteX31" fmla="*/ 128587 w 848423"/>
                <a:gd name="connsiteY31" fmla="*/ 823956 h 2135124"/>
                <a:gd name="connsiteX32" fmla="*/ 138112 w 848423"/>
                <a:gd name="connsiteY32" fmla="*/ 914444 h 2135124"/>
                <a:gd name="connsiteX33" fmla="*/ 142875 w 848423"/>
                <a:gd name="connsiteY33" fmla="*/ 928731 h 2135124"/>
                <a:gd name="connsiteX34" fmla="*/ 157162 w 848423"/>
                <a:gd name="connsiteY34" fmla="*/ 938256 h 2135124"/>
                <a:gd name="connsiteX35" fmla="*/ 176212 w 848423"/>
                <a:gd name="connsiteY35" fmla="*/ 966831 h 2135124"/>
                <a:gd name="connsiteX36" fmla="*/ 185737 w 848423"/>
                <a:gd name="connsiteY36" fmla="*/ 985881 h 2135124"/>
                <a:gd name="connsiteX37" fmla="*/ 204787 w 848423"/>
                <a:gd name="connsiteY37" fmla="*/ 990644 h 2135124"/>
                <a:gd name="connsiteX38" fmla="*/ 214312 w 848423"/>
                <a:gd name="connsiteY38" fmla="*/ 1009694 h 2135124"/>
                <a:gd name="connsiteX39" fmla="*/ 223837 w 848423"/>
                <a:gd name="connsiteY39" fmla="*/ 1047794 h 2135124"/>
                <a:gd name="connsiteX40" fmla="*/ 228600 w 848423"/>
                <a:gd name="connsiteY40" fmla="*/ 1066844 h 2135124"/>
                <a:gd name="connsiteX41" fmla="*/ 238125 w 848423"/>
                <a:gd name="connsiteY41" fmla="*/ 1095419 h 2135124"/>
                <a:gd name="connsiteX42" fmla="*/ 257175 w 848423"/>
                <a:gd name="connsiteY42" fmla="*/ 1114469 h 2135124"/>
                <a:gd name="connsiteX43" fmla="*/ 271462 w 848423"/>
                <a:gd name="connsiteY43" fmla="*/ 1162094 h 2135124"/>
                <a:gd name="connsiteX44" fmla="*/ 276225 w 848423"/>
                <a:gd name="connsiteY44" fmla="*/ 1176381 h 2135124"/>
                <a:gd name="connsiteX45" fmla="*/ 257175 w 848423"/>
                <a:gd name="connsiteY45" fmla="*/ 1171619 h 2135124"/>
                <a:gd name="connsiteX46" fmla="*/ 247650 w 848423"/>
                <a:gd name="connsiteY46" fmla="*/ 1157331 h 2135124"/>
                <a:gd name="connsiteX47" fmla="*/ 247650 w 848423"/>
                <a:gd name="connsiteY47" fmla="*/ 1100181 h 2135124"/>
                <a:gd name="connsiteX48" fmla="*/ 266700 w 848423"/>
                <a:gd name="connsiteY48" fmla="*/ 1128756 h 2135124"/>
                <a:gd name="connsiteX49" fmla="*/ 280987 w 848423"/>
                <a:gd name="connsiteY49" fmla="*/ 1152569 h 2135124"/>
                <a:gd name="connsiteX50" fmla="*/ 290512 w 848423"/>
                <a:gd name="connsiteY50" fmla="*/ 1181144 h 2135124"/>
                <a:gd name="connsiteX51" fmla="*/ 276225 w 848423"/>
                <a:gd name="connsiteY51" fmla="*/ 1185906 h 2135124"/>
                <a:gd name="connsiteX52" fmla="*/ 261937 w 848423"/>
                <a:gd name="connsiteY52" fmla="*/ 1181144 h 2135124"/>
                <a:gd name="connsiteX53" fmla="*/ 252412 w 848423"/>
                <a:gd name="connsiteY53" fmla="*/ 1195431 h 2135124"/>
                <a:gd name="connsiteX54" fmla="*/ 261937 w 848423"/>
                <a:gd name="connsiteY54" fmla="*/ 1228769 h 2135124"/>
                <a:gd name="connsiteX55" fmla="*/ 271462 w 848423"/>
                <a:gd name="connsiteY55" fmla="*/ 1243056 h 2135124"/>
                <a:gd name="connsiteX56" fmla="*/ 276225 w 848423"/>
                <a:gd name="connsiteY56" fmla="*/ 1262106 h 2135124"/>
                <a:gd name="connsiteX57" fmla="*/ 280987 w 848423"/>
                <a:gd name="connsiteY57" fmla="*/ 1285919 h 2135124"/>
                <a:gd name="connsiteX58" fmla="*/ 300037 w 848423"/>
                <a:gd name="connsiteY58" fmla="*/ 1314494 h 2135124"/>
                <a:gd name="connsiteX59" fmla="*/ 314325 w 848423"/>
                <a:gd name="connsiteY59" fmla="*/ 1347831 h 2135124"/>
                <a:gd name="connsiteX60" fmla="*/ 323850 w 848423"/>
                <a:gd name="connsiteY60" fmla="*/ 1400219 h 2135124"/>
                <a:gd name="connsiteX61" fmla="*/ 333375 w 848423"/>
                <a:gd name="connsiteY61" fmla="*/ 1443081 h 2135124"/>
                <a:gd name="connsiteX62" fmla="*/ 342900 w 848423"/>
                <a:gd name="connsiteY62" fmla="*/ 1457369 h 2135124"/>
                <a:gd name="connsiteX63" fmla="*/ 347662 w 848423"/>
                <a:gd name="connsiteY63" fmla="*/ 1476419 h 2135124"/>
                <a:gd name="connsiteX64" fmla="*/ 357187 w 848423"/>
                <a:gd name="connsiteY64" fmla="*/ 1504994 h 2135124"/>
                <a:gd name="connsiteX65" fmla="*/ 361950 w 848423"/>
                <a:gd name="connsiteY65" fmla="*/ 1528806 h 2135124"/>
                <a:gd name="connsiteX66" fmla="*/ 371475 w 848423"/>
                <a:gd name="connsiteY66" fmla="*/ 1562144 h 2135124"/>
                <a:gd name="connsiteX67" fmla="*/ 376237 w 848423"/>
                <a:gd name="connsiteY67" fmla="*/ 1590719 h 2135124"/>
                <a:gd name="connsiteX68" fmla="*/ 400050 w 848423"/>
                <a:gd name="connsiteY68" fmla="*/ 1633581 h 2135124"/>
                <a:gd name="connsiteX69" fmla="*/ 409575 w 848423"/>
                <a:gd name="connsiteY69" fmla="*/ 1647869 h 2135124"/>
                <a:gd name="connsiteX70" fmla="*/ 423862 w 848423"/>
                <a:gd name="connsiteY70" fmla="*/ 1657394 h 2135124"/>
                <a:gd name="connsiteX71" fmla="*/ 433387 w 848423"/>
                <a:gd name="connsiteY71" fmla="*/ 1676444 h 2135124"/>
                <a:gd name="connsiteX72" fmla="*/ 423862 w 848423"/>
                <a:gd name="connsiteY72" fmla="*/ 1695494 h 2135124"/>
                <a:gd name="connsiteX73" fmla="*/ 433387 w 848423"/>
                <a:gd name="connsiteY73" fmla="*/ 1785981 h 2135124"/>
                <a:gd name="connsiteX74" fmla="*/ 442912 w 848423"/>
                <a:gd name="connsiteY74" fmla="*/ 1824081 h 2135124"/>
                <a:gd name="connsiteX75" fmla="*/ 452437 w 848423"/>
                <a:gd name="connsiteY75" fmla="*/ 1838369 h 2135124"/>
                <a:gd name="connsiteX76" fmla="*/ 457200 w 848423"/>
                <a:gd name="connsiteY76" fmla="*/ 1900281 h 2135124"/>
                <a:gd name="connsiteX77" fmla="*/ 461962 w 848423"/>
                <a:gd name="connsiteY77" fmla="*/ 1914569 h 2135124"/>
                <a:gd name="connsiteX78" fmla="*/ 476250 w 848423"/>
                <a:gd name="connsiteY78" fmla="*/ 1966956 h 2135124"/>
                <a:gd name="connsiteX79" fmla="*/ 485775 w 848423"/>
                <a:gd name="connsiteY79" fmla="*/ 2009819 h 2135124"/>
                <a:gd name="connsiteX80" fmla="*/ 495300 w 848423"/>
                <a:gd name="connsiteY80" fmla="*/ 2024106 h 2135124"/>
                <a:gd name="connsiteX81" fmla="*/ 500062 w 848423"/>
                <a:gd name="connsiteY81" fmla="*/ 2038394 h 2135124"/>
                <a:gd name="connsiteX82" fmla="*/ 528637 w 848423"/>
                <a:gd name="connsiteY82" fmla="*/ 2052681 h 2135124"/>
                <a:gd name="connsiteX83" fmla="*/ 509587 w 848423"/>
                <a:gd name="connsiteY83" fmla="*/ 2019344 h 2135124"/>
                <a:gd name="connsiteX84" fmla="*/ 500062 w 848423"/>
                <a:gd name="connsiteY84" fmla="*/ 2000294 h 2135124"/>
                <a:gd name="connsiteX85" fmla="*/ 495300 w 848423"/>
                <a:gd name="connsiteY85" fmla="*/ 1957431 h 2135124"/>
                <a:gd name="connsiteX86" fmla="*/ 471487 w 848423"/>
                <a:gd name="connsiteY86" fmla="*/ 1928856 h 2135124"/>
                <a:gd name="connsiteX87" fmla="*/ 461962 w 848423"/>
                <a:gd name="connsiteY87" fmla="*/ 1833606 h 2135124"/>
                <a:gd name="connsiteX88" fmla="*/ 452437 w 848423"/>
                <a:gd name="connsiteY88" fmla="*/ 1805031 h 2135124"/>
                <a:gd name="connsiteX89" fmla="*/ 447675 w 848423"/>
                <a:gd name="connsiteY89" fmla="*/ 1785981 h 2135124"/>
                <a:gd name="connsiteX90" fmla="*/ 457200 w 848423"/>
                <a:gd name="connsiteY90" fmla="*/ 1757406 h 2135124"/>
                <a:gd name="connsiteX91" fmla="*/ 471487 w 848423"/>
                <a:gd name="connsiteY91" fmla="*/ 1752644 h 2135124"/>
                <a:gd name="connsiteX92" fmla="*/ 485775 w 848423"/>
                <a:gd name="connsiteY92" fmla="*/ 1785981 h 2135124"/>
                <a:gd name="connsiteX93" fmla="*/ 495300 w 848423"/>
                <a:gd name="connsiteY93" fmla="*/ 1857419 h 2135124"/>
                <a:gd name="connsiteX94" fmla="*/ 504825 w 848423"/>
                <a:gd name="connsiteY94" fmla="*/ 1871706 h 2135124"/>
                <a:gd name="connsiteX95" fmla="*/ 514350 w 848423"/>
                <a:gd name="connsiteY95" fmla="*/ 1900281 h 2135124"/>
                <a:gd name="connsiteX96" fmla="*/ 519112 w 848423"/>
                <a:gd name="connsiteY96" fmla="*/ 1914569 h 2135124"/>
                <a:gd name="connsiteX97" fmla="*/ 523875 w 848423"/>
                <a:gd name="connsiteY97" fmla="*/ 1933619 h 2135124"/>
                <a:gd name="connsiteX98" fmla="*/ 528637 w 848423"/>
                <a:gd name="connsiteY98" fmla="*/ 1947906 h 2135124"/>
                <a:gd name="connsiteX99" fmla="*/ 542925 w 848423"/>
                <a:gd name="connsiteY99" fmla="*/ 2000294 h 2135124"/>
                <a:gd name="connsiteX100" fmla="*/ 552450 w 848423"/>
                <a:gd name="connsiteY100" fmla="*/ 2019344 h 2135124"/>
                <a:gd name="connsiteX101" fmla="*/ 557212 w 848423"/>
                <a:gd name="connsiteY101" fmla="*/ 2033631 h 2135124"/>
                <a:gd name="connsiteX102" fmla="*/ 571500 w 848423"/>
                <a:gd name="connsiteY102" fmla="*/ 2043156 h 2135124"/>
                <a:gd name="connsiteX103" fmla="*/ 585787 w 848423"/>
                <a:gd name="connsiteY103" fmla="*/ 2057444 h 2135124"/>
                <a:gd name="connsiteX104" fmla="*/ 600075 w 848423"/>
                <a:gd name="connsiteY104" fmla="*/ 2095544 h 2135124"/>
                <a:gd name="connsiteX105" fmla="*/ 604837 w 848423"/>
                <a:gd name="connsiteY105" fmla="*/ 2109831 h 2135124"/>
                <a:gd name="connsiteX106" fmla="*/ 590550 w 848423"/>
                <a:gd name="connsiteY106" fmla="*/ 2095544 h 2135124"/>
                <a:gd name="connsiteX107" fmla="*/ 581025 w 848423"/>
                <a:gd name="connsiteY107" fmla="*/ 2047919 h 2135124"/>
                <a:gd name="connsiteX108" fmla="*/ 576262 w 848423"/>
                <a:gd name="connsiteY108" fmla="*/ 2019344 h 2135124"/>
                <a:gd name="connsiteX109" fmla="*/ 566737 w 848423"/>
                <a:gd name="connsiteY109" fmla="*/ 1990769 h 2135124"/>
                <a:gd name="connsiteX110" fmla="*/ 561975 w 848423"/>
                <a:gd name="connsiteY110" fmla="*/ 1976481 h 2135124"/>
                <a:gd name="connsiteX111" fmla="*/ 552450 w 848423"/>
                <a:gd name="connsiteY111" fmla="*/ 1957431 h 2135124"/>
                <a:gd name="connsiteX112" fmla="*/ 547687 w 848423"/>
                <a:gd name="connsiteY112" fmla="*/ 1938381 h 2135124"/>
                <a:gd name="connsiteX113" fmla="*/ 542925 w 848423"/>
                <a:gd name="connsiteY113" fmla="*/ 1924094 h 2135124"/>
                <a:gd name="connsiteX114" fmla="*/ 533400 w 848423"/>
                <a:gd name="connsiteY114" fmla="*/ 1862181 h 2135124"/>
                <a:gd name="connsiteX115" fmla="*/ 528637 w 848423"/>
                <a:gd name="connsiteY115" fmla="*/ 1843131 h 2135124"/>
                <a:gd name="connsiteX116" fmla="*/ 519112 w 848423"/>
                <a:gd name="connsiteY116" fmla="*/ 1828844 h 2135124"/>
                <a:gd name="connsiteX117" fmla="*/ 500062 w 848423"/>
                <a:gd name="connsiteY117" fmla="*/ 1785981 h 2135124"/>
                <a:gd name="connsiteX118" fmla="*/ 519112 w 848423"/>
                <a:gd name="connsiteY118" fmla="*/ 1728831 h 2135124"/>
                <a:gd name="connsiteX119" fmla="*/ 533400 w 848423"/>
                <a:gd name="connsiteY119" fmla="*/ 1738356 h 2135124"/>
                <a:gd name="connsiteX120" fmla="*/ 542925 w 848423"/>
                <a:gd name="connsiteY120" fmla="*/ 1828844 h 2135124"/>
                <a:gd name="connsiteX121" fmla="*/ 552450 w 848423"/>
                <a:gd name="connsiteY121" fmla="*/ 1843131 h 2135124"/>
                <a:gd name="connsiteX122" fmla="*/ 557212 w 848423"/>
                <a:gd name="connsiteY122" fmla="*/ 1862181 h 2135124"/>
                <a:gd name="connsiteX123" fmla="*/ 566737 w 848423"/>
                <a:gd name="connsiteY123" fmla="*/ 1890756 h 2135124"/>
                <a:gd name="connsiteX124" fmla="*/ 571500 w 848423"/>
                <a:gd name="connsiteY124" fmla="*/ 1909806 h 2135124"/>
                <a:gd name="connsiteX125" fmla="*/ 585787 w 848423"/>
                <a:gd name="connsiteY125" fmla="*/ 1943144 h 2135124"/>
                <a:gd name="connsiteX126" fmla="*/ 590550 w 848423"/>
                <a:gd name="connsiteY126" fmla="*/ 1966956 h 2135124"/>
                <a:gd name="connsiteX127" fmla="*/ 595312 w 848423"/>
                <a:gd name="connsiteY127" fmla="*/ 2005056 h 2135124"/>
                <a:gd name="connsiteX128" fmla="*/ 604837 w 848423"/>
                <a:gd name="connsiteY128" fmla="*/ 2019344 h 2135124"/>
                <a:gd name="connsiteX129" fmla="*/ 628650 w 848423"/>
                <a:gd name="connsiteY129" fmla="*/ 2047919 h 2135124"/>
                <a:gd name="connsiteX130" fmla="*/ 652462 w 848423"/>
                <a:gd name="connsiteY130" fmla="*/ 2095544 h 2135124"/>
                <a:gd name="connsiteX131" fmla="*/ 657225 w 848423"/>
                <a:gd name="connsiteY131" fmla="*/ 2109831 h 2135124"/>
                <a:gd name="connsiteX132" fmla="*/ 652462 w 848423"/>
                <a:gd name="connsiteY132" fmla="*/ 2133644 h 2135124"/>
                <a:gd name="connsiteX133" fmla="*/ 638175 w 848423"/>
                <a:gd name="connsiteY133" fmla="*/ 2128881 h 2135124"/>
                <a:gd name="connsiteX134" fmla="*/ 623887 w 848423"/>
                <a:gd name="connsiteY134" fmla="*/ 1952669 h 2135124"/>
                <a:gd name="connsiteX135" fmla="*/ 609600 w 848423"/>
                <a:gd name="connsiteY135" fmla="*/ 1938381 h 2135124"/>
                <a:gd name="connsiteX136" fmla="*/ 604837 w 848423"/>
                <a:gd name="connsiteY136" fmla="*/ 1924094 h 2135124"/>
                <a:gd name="connsiteX137" fmla="*/ 585787 w 848423"/>
                <a:gd name="connsiteY137" fmla="*/ 1895519 h 2135124"/>
                <a:gd name="connsiteX138" fmla="*/ 581025 w 848423"/>
                <a:gd name="connsiteY138" fmla="*/ 1876469 h 2135124"/>
                <a:gd name="connsiteX139" fmla="*/ 576262 w 848423"/>
                <a:gd name="connsiteY139" fmla="*/ 1862181 h 2135124"/>
                <a:gd name="connsiteX140" fmla="*/ 557212 w 848423"/>
                <a:gd name="connsiteY140" fmla="*/ 1762169 h 2135124"/>
                <a:gd name="connsiteX141" fmla="*/ 547687 w 848423"/>
                <a:gd name="connsiteY141" fmla="*/ 1719306 h 2135124"/>
                <a:gd name="connsiteX142" fmla="*/ 561975 w 848423"/>
                <a:gd name="connsiteY142" fmla="*/ 1705019 h 2135124"/>
                <a:gd name="connsiteX143" fmla="*/ 585787 w 848423"/>
                <a:gd name="connsiteY143" fmla="*/ 1709781 h 2135124"/>
                <a:gd name="connsiteX144" fmla="*/ 595312 w 848423"/>
                <a:gd name="connsiteY144" fmla="*/ 1724069 h 2135124"/>
                <a:gd name="connsiteX145" fmla="*/ 609600 w 848423"/>
                <a:gd name="connsiteY145" fmla="*/ 1776456 h 2135124"/>
                <a:gd name="connsiteX146" fmla="*/ 614362 w 848423"/>
                <a:gd name="connsiteY146" fmla="*/ 1790744 h 2135124"/>
                <a:gd name="connsiteX147" fmla="*/ 623887 w 848423"/>
                <a:gd name="connsiteY147" fmla="*/ 1843131 h 2135124"/>
                <a:gd name="connsiteX148" fmla="*/ 628650 w 848423"/>
                <a:gd name="connsiteY148" fmla="*/ 1857419 h 2135124"/>
                <a:gd name="connsiteX149" fmla="*/ 638175 w 848423"/>
                <a:gd name="connsiteY149" fmla="*/ 1871706 h 2135124"/>
                <a:gd name="connsiteX150" fmla="*/ 647700 w 848423"/>
                <a:gd name="connsiteY150" fmla="*/ 1900281 h 2135124"/>
                <a:gd name="connsiteX151" fmla="*/ 652462 w 848423"/>
                <a:gd name="connsiteY151" fmla="*/ 1914569 h 2135124"/>
                <a:gd name="connsiteX152" fmla="*/ 652462 w 848423"/>
                <a:gd name="connsiteY152" fmla="*/ 1947906 h 2135124"/>
                <a:gd name="connsiteX153" fmla="*/ 661987 w 848423"/>
                <a:gd name="connsiteY153" fmla="*/ 1995531 h 2135124"/>
                <a:gd name="connsiteX154" fmla="*/ 666750 w 848423"/>
                <a:gd name="connsiteY154" fmla="*/ 2009819 h 2135124"/>
                <a:gd name="connsiteX155" fmla="*/ 676275 w 848423"/>
                <a:gd name="connsiteY155" fmla="*/ 2024106 h 2135124"/>
                <a:gd name="connsiteX156" fmla="*/ 681037 w 848423"/>
                <a:gd name="connsiteY156" fmla="*/ 2043156 h 2135124"/>
                <a:gd name="connsiteX157" fmla="*/ 685800 w 848423"/>
                <a:gd name="connsiteY157" fmla="*/ 2066969 h 2135124"/>
                <a:gd name="connsiteX158" fmla="*/ 690562 w 848423"/>
                <a:gd name="connsiteY158" fmla="*/ 2081256 h 2135124"/>
                <a:gd name="connsiteX159" fmla="*/ 695325 w 848423"/>
                <a:gd name="connsiteY159" fmla="*/ 2066969 h 2135124"/>
                <a:gd name="connsiteX160" fmla="*/ 685800 w 848423"/>
                <a:gd name="connsiteY160" fmla="*/ 2024106 h 2135124"/>
                <a:gd name="connsiteX161" fmla="*/ 676275 w 848423"/>
                <a:gd name="connsiteY161" fmla="*/ 1986006 h 2135124"/>
                <a:gd name="connsiteX162" fmla="*/ 666750 w 848423"/>
                <a:gd name="connsiteY162" fmla="*/ 1914569 h 2135124"/>
                <a:gd name="connsiteX163" fmla="*/ 661987 w 848423"/>
                <a:gd name="connsiteY163" fmla="*/ 1833606 h 2135124"/>
                <a:gd name="connsiteX164" fmla="*/ 657225 w 848423"/>
                <a:gd name="connsiteY164" fmla="*/ 1819319 h 2135124"/>
                <a:gd name="connsiteX165" fmla="*/ 638175 w 848423"/>
                <a:gd name="connsiteY165" fmla="*/ 1785981 h 2135124"/>
                <a:gd name="connsiteX166" fmla="*/ 633412 w 848423"/>
                <a:gd name="connsiteY166" fmla="*/ 1766931 h 2135124"/>
                <a:gd name="connsiteX167" fmla="*/ 609600 w 848423"/>
                <a:gd name="connsiteY167" fmla="*/ 1738356 h 2135124"/>
                <a:gd name="connsiteX168" fmla="*/ 600075 w 848423"/>
                <a:gd name="connsiteY168" fmla="*/ 1724069 h 2135124"/>
                <a:gd name="connsiteX169" fmla="*/ 604837 w 848423"/>
                <a:gd name="connsiteY169" fmla="*/ 1695494 h 2135124"/>
                <a:gd name="connsiteX170" fmla="*/ 681037 w 848423"/>
                <a:gd name="connsiteY170" fmla="*/ 1705019 h 2135124"/>
                <a:gd name="connsiteX171" fmla="*/ 709612 w 848423"/>
                <a:gd name="connsiteY171" fmla="*/ 1714544 h 2135124"/>
                <a:gd name="connsiteX172" fmla="*/ 747712 w 848423"/>
                <a:gd name="connsiteY172" fmla="*/ 1719306 h 2135124"/>
                <a:gd name="connsiteX173" fmla="*/ 781050 w 848423"/>
                <a:gd name="connsiteY173" fmla="*/ 1724069 h 2135124"/>
                <a:gd name="connsiteX174" fmla="*/ 795337 w 848423"/>
                <a:gd name="connsiteY174" fmla="*/ 1728831 h 2135124"/>
                <a:gd name="connsiteX175" fmla="*/ 823912 w 848423"/>
                <a:gd name="connsiteY175" fmla="*/ 1747881 h 2135124"/>
                <a:gd name="connsiteX176" fmla="*/ 838200 w 848423"/>
                <a:gd name="connsiteY176" fmla="*/ 1752644 h 2135124"/>
                <a:gd name="connsiteX177" fmla="*/ 838200 w 848423"/>
                <a:gd name="connsiteY177" fmla="*/ 1781219 h 2135124"/>
                <a:gd name="connsiteX178" fmla="*/ 823912 w 848423"/>
                <a:gd name="connsiteY178" fmla="*/ 1776456 h 2135124"/>
                <a:gd name="connsiteX179" fmla="*/ 766762 w 848423"/>
                <a:gd name="connsiteY179" fmla="*/ 1709781 h 2135124"/>
                <a:gd name="connsiteX180" fmla="*/ 742950 w 848423"/>
                <a:gd name="connsiteY180" fmla="*/ 1681206 h 2135124"/>
                <a:gd name="connsiteX181" fmla="*/ 719137 w 848423"/>
                <a:gd name="connsiteY181" fmla="*/ 1657394 h 2135124"/>
                <a:gd name="connsiteX182" fmla="*/ 709612 w 848423"/>
                <a:gd name="connsiteY182" fmla="*/ 1643106 h 2135124"/>
                <a:gd name="connsiteX183" fmla="*/ 695325 w 848423"/>
                <a:gd name="connsiteY183" fmla="*/ 1638344 h 2135124"/>
                <a:gd name="connsiteX184" fmla="*/ 661987 w 848423"/>
                <a:gd name="connsiteY184" fmla="*/ 1633581 h 2135124"/>
                <a:gd name="connsiteX185" fmla="*/ 647700 w 848423"/>
                <a:gd name="connsiteY185" fmla="*/ 1628819 h 2135124"/>
                <a:gd name="connsiteX186" fmla="*/ 566737 w 848423"/>
                <a:gd name="connsiteY186" fmla="*/ 1624056 h 2135124"/>
                <a:gd name="connsiteX187" fmla="*/ 561975 w 848423"/>
                <a:gd name="connsiteY187" fmla="*/ 1576431 h 2135124"/>
                <a:gd name="connsiteX188" fmla="*/ 542925 w 848423"/>
                <a:gd name="connsiteY188" fmla="*/ 1552619 h 2135124"/>
                <a:gd name="connsiteX189" fmla="*/ 533400 w 848423"/>
                <a:gd name="connsiteY189" fmla="*/ 1519281 h 2135124"/>
                <a:gd name="connsiteX190" fmla="*/ 519112 w 848423"/>
                <a:gd name="connsiteY190" fmla="*/ 1504994 h 2135124"/>
                <a:gd name="connsiteX191" fmla="*/ 509587 w 848423"/>
                <a:gd name="connsiteY191" fmla="*/ 1485944 h 2135124"/>
                <a:gd name="connsiteX192" fmla="*/ 504825 w 848423"/>
                <a:gd name="connsiteY192" fmla="*/ 1452606 h 2135124"/>
                <a:gd name="connsiteX193" fmla="*/ 500062 w 848423"/>
                <a:gd name="connsiteY193" fmla="*/ 1438319 h 2135124"/>
                <a:gd name="connsiteX194" fmla="*/ 495300 w 848423"/>
                <a:gd name="connsiteY194" fmla="*/ 1390694 h 2135124"/>
                <a:gd name="connsiteX195" fmla="*/ 490537 w 848423"/>
                <a:gd name="connsiteY195" fmla="*/ 1376406 h 2135124"/>
                <a:gd name="connsiteX196" fmla="*/ 485775 w 848423"/>
                <a:gd name="connsiteY196" fmla="*/ 1352594 h 2135124"/>
                <a:gd name="connsiteX197" fmla="*/ 481012 w 848423"/>
                <a:gd name="connsiteY197" fmla="*/ 1338306 h 2135124"/>
                <a:gd name="connsiteX198" fmla="*/ 471487 w 848423"/>
                <a:gd name="connsiteY198" fmla="*/ 1304969 h 2135124"/>
                <a:gd name="connsiteX199" fmla="*/ 461962 w 848423"/>
                <a:gd name="connsiteY199" fmla="*/ 1247819 h 2135124"/>
                <a:gd name="connsiteX200" fmla="*/ 457200 w 848423"/>
                <a:gd name="connsiteY200" fmla="*/ 1219244 h 2135124"/>
                <a:gd name="connsiteX201" fmla="*/ 438150 w 848423"/>
                <a:gd name="connsiteY201" fmla="*/ 1190669 h 2135124"/>
                <a:gd name="connsiteX202" fmla="*/ 419100 w 848423"/>
                <a:gd name="connsiteY202" fmla="*/ 1157331 h 2135124"/>
                <a:gd name="connsiteX203" fmla="*/ 400050 w 848423"/>
                <a:gd name="connsiteY203" fmla="*/ 1128756 h 2135124"/>
                <a:gd name="connsiteX204" fmla="*/ 395287 w 848423"/>
                <a:gd name="connsiteY204" fmla="*/ 1114469 h 2135124"/>
                <a:gd name="connsiteX205" fmla="*/ 381000 w 848423"/>
                <a:gd name="connsiteY205" fmla="*/ 1100181 h 2135124"/>
                <a:gd name="connsiteX206" fmla="*/ 361950 w 848423"/>
                <a:gd name="connsiteY206" fmla="*/ 1071606 h 2135124"/>
                <a:gd name="connsiteX207" fmla="*/ 357187 w 848423"/>
                <a:gd name="connsiteY207" fmla="*/ 1052556 h 2135124"/>
                <a:gd name="connsiteX208" fmla="*/ 352425 w 848423"/>
                <a:gd name="connsiteY208" fmla="*/ 1038269 h 2135124"/>
                <a:gd name="connsiteX209" fmla="*/ 361950 w 848423"/>
                <a:gd name="connsiteY209" fmla="*/ 928731 h 2135124"/>
                <a:gd name="connsiteX210" fmla="*/ 333375 w 848423"/>
                <a:gd name="connsiteY210" fmla="*/ 900156 h 2135124"/>
                <a:gd name="connsiteX211" fmla="*/ 314325 w 848423"/>
                <a:gd name="connsiteY211" fmla="*/ 857294 h 2135124"/>
                <a:gd name="connsiteX212" fmla="*/ 309562 w 848423"/>
                <a:gd name="connsiteY212" fmla="*/ 843006 h 2135124"/>
                <a:gd name="connsiteX213" fmla="*/ 300037 w 848423"/>
                <a:gd name="connsiteY213" fmla="*/ 800144 h 2135124"/>
                <a:gd name="connsiteX214" fmla="*/ 295275 w 848423"/>
                <a:gd name="connsiteY214" fmla="*/ 785856 h 2135124"/>
                <a:gd name="connsiteX215" fmla="*/ 280987 w 848423"/>
                <a:gd name="connsiteY215" fmla="*/ 738231 h 2135124"/>
                <a:gd name="connsiteX216" fmla="*/ 266700 w 848423"/>
                <a:gd name="connsiteY216" fmla="*/ 728706 h 2135124"/>
                <a:gd name="connsiteX217" fmla="*/ 257175 w 848423"/>
                <a:gd name="connsiteY217" fmla="*/ 714419 h 2135124"/>
                <a:gd name="connsiteX218" fmla="*/ 242887 w 848423"/>
                <a:gd name="connsiteY218" fmla="*/ 700131 h 2135124"/>
                <a:gd name="connsiteX219" fmla="*/ 238125 w 848423"/>
                <a:gd name="connsiteY219" fmla="*/ 685844 h 2135124"/>
                <a:gd name="connsiteX220" fmla="*/ 219075 w 848423"/>
                <a:gd name="connsiteY220" fmla="*/ 666794 h 2135124"/>
                <a:gd name="connsiteX221" fmla="*/ 209550 w 848423"/>
                <a:gd name="connsiteY221" fmla="*/ 638219 h 2135124"/>
                <a:gd name="connsiteX222" fmla="*/ 200025 w 848423"/>
                <a:gd name="connsiteY222" fmla="*/ 557256 h 2135124"/>
                <a:gd name="connsiteX223" fmla="*/ 195262 w 848423"/>
                <a:gd name="connsiteY223" fmla="*/ 295319 h 2135124"/>
                <a:gd name="connsiteX224" fmla="*/ 190500 w 848423"/>
                <a:gd name="connsiteY224" fmla="*/ 281031 h 2135124"/>
                <a:gd name="connsiteX225" fmla="*/ 180975 w 848423"/>
                <a:gd name="connsiteY225" fmla="*/ 223881 h 2135124"/>
                <a:gd name="connsiteX226" fmla="*/ 166687 w 848423"/>
                <a:gd name="connsiteY226" fmla="*/ 119106 h 2135124"/>
                <a:gd name="connsiteX227" fmla="*/ 161925 w 848423"/>
                <a:gd name="connsiteY227" fmla="*/ 104819 h 2135124"/>
                <a:gd name="connsiteX228" fmla="*/ 166687 w 848423"/>
                <a:gd name="connsiteY228" fmla="*/ 57194 h 2135124"/>
                <a:gd name="connsiteX229" fmla="*/ 157162 w 848423"/>
                <a:gd name="connsiteY229" fmla="*/ 42906 h 2135124"/>
                <a:gd name="connsiteX230" fmla="*/ 119062 w 848423"/>
                <a:gd name="connsiteY230" fmla="*/ 14331 h 213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848423" h="2135124">
                  <a:moveTo>
                    <a:pt x="119062" y="14331"/>
                  </a:moveTo>
                  <a:cubicBezTo>
                    <a:pt x="108743" y="7187"/>
                    <a:pt x="104435" y="1192"/>
                    <a:pt x="95250" y="44"/>
                  </a:cubicBezTo>
                  <a:cubicBezTo>
                    <a:pt x="89570" y="-666"/>
                    <a:pt x="86223" y="7314"/>
                    <a:pt x="80962" y="9569"/>
                  </a:cubicBezTo>
                  <a:cubicBezTo>
                    <a:pt x="74946" y="12147"/>
                    <a:pt x="68181" y="12450"/>
                    <a:pt x="61912" y="14331"/>
                  </a:cubicBezTo>
                  <a:cubicBezTo>
                    <a:pt x="52295" y="17216"/>
                    <a:pt x="33337" y="23856"/>
                    <a:pt x="33337" y="23856"/>
                  </a:cubicBezTo>
                  <a:cubicBezTo>
                    <a:pt x="28575" y="28619"/>
                    <a:pt x="24654" y="34408"/>
                    <a:pt x="19050" y="38144"/>
                  </a:cubicBezTo>
                  <a:cubicBezTo>
                    <a:pt x="14873" y="40929"/>
                    <a:pt x="6478" y="38188"/>
                    <a:pt x="4762" y="42906"/>
                  </a:cubicBezTo>
                  <a:cubicBezTo>
                    <a:pt x="-690" y="57900"/>
                    <a:pt x="1587" y="74656"/>
                    <a:pt x="0" y="90531"/>
                  </a:cubicBezTo>
                  <a:cubicBezTo>
                    <a:pt x="2717" y="98682"/>
                    <a:pt x="6372" y="113830"/>
                    <a:pt x="14287" y="119106"/>
                  </a:cubicBezTo>
                  <a:cubicBezTo>
                    <a:pt x="19733" y="122737"/>
                    <a:pt x="26987" y="122281"/>
                    <a:pt x="33337" y="123869"/>
                  </a:cubicBezTo>
                  <a:cubicBezTo>
                    <a:pt x="60450" y="141944"/>
                    <a:pt x="38231" y="122908"/>
                    <a:pt x="52387" y="147681"/>
                  </a:cubicBezTo>
                  <a:cubicBezTo>
                    <a:pt x="56325" y="154573"/>
                    <a:pt x="62061" y="160272"/>
                    <a:pt x="66675" y="166731"/>
                  </a:cubicBezTo>
                  <a:cubicBezTo>
                    <a:pt x="70002" y="171389"/>
                    <a:pt x="73025" y="176256"/>
                    <a:pt x="76200" y="181019"/>
                  </a:cubicBezTo>
                  <a:cubicBezTo>
                    <a:pt x="77787" y="185781"/>
                    <a:pt x="78177" y="191129"/>
                    <a:pt x="80962" y="195306"/>
                  </a:cubicBezTo>
                  <a:cubicBezTo>
                    <a:pt x="84698" y="200910"/>
                    <a:pt x="92749" y="203340"/>
                    <a:pt x="95250" y="209594"/>
                  </a:cubicBezTo>
                  <a:cubicBezTo>
                    <a:pt x="99419" y="220016"/>
                    <a:pt x="98425" y="231819"/>
                    <a:pt x="100012" y="242931"/>
                  </a:cubicBezTo>
                  <a:cubicBezTo>
                    <a:pt x="98425" y="255631"/>
                    <a:pt x="95250" y="268232"/>
                    <a:pt x="95250" y="281031"/>
                  </a:cubicBezTo>
                  <a:cubicBezTo>
                    <a:pt x="95250" y="287576"/>
                    <a:pt x="98592" y="293691"/>
                    <a:pt x="100012" y="300081"/>
                  </a:cubicBezTo>
                  <a:cubicBezTo>
                    <a:pt x="103893" y="317545"/>
                    <a:pt x="104563" y="326364"/>
                    <a:pt x="109537" y="342944"/>
                  </a:cubicBezTo>
                  <a:cubicBezTo>
                    <a:pt x="126936" y="400943"/>
                    <a:pt x="112843" y="346645"/>
                    <a:pt x="123825" y="390569"/>
                  </a:cubicBezTo>
                  <a:cubicBezTo>
                    <a:pt x="125236" y="401856"/>
                    <a:pt x="129915" y="443503"/>
                    <a:pt x="133350" y="457244"/>
                  </a:cubicBezTo>
                  <a:cubicBezTo>
                    <a:pt x="135785" y="466984"/>
                    <a:pt x="142875" y="485819"/>
                    <a:pt x="142875" y="485819"/>
                  </a:cubicBezTo>
                  <a:cubicBezTo>
                    <a:pt x="144462" y="503281"/>
                    <a:pt x="148886" y="520716"/>
                    <a:pt x="147637" y="538206"/>
                  </a:cubicBezTo>
                  <a:cubicBezTo>
                    <a:pt x="144378" y="583820"/>
                    <a:pt x="128364" y="523253"/>
                    <a:pt x="142875" y="566781"/>
                  </a:cubicBezTo>
                  <a:cubicBezTo>
                    <a:pt x="141287" y="584244"/>
                    <a:pt x="140429" y="601788"/>
                    <a:pt x="138112" y="619169"/>
                  </a:cubicBezTo>
                  <a:cubicBezTo>
                    <a:pt x="137247" y="625657"/>
                    <a:pt x="133350" y="631674"/>
                    <a:pt x="133350" y="638219"/>
                  </a:cubicBezTo>
                  <a:cubicBezTo>
                    <a:pt x="133350" y="698036"/>
                    <a:pt x="128069" y="685066"/>
                    <a:pt x="147637" y="714419"/>
                  </a:cubicBezTo>
                  <a:cubicBezTo>
                    <a:pt x="149225" y="723944"/>
                    <a:pt x="153466" y="733397"/>
                    <a:pt x="152400" y="742994"/>
                  </a:cubicBezTo>
                  <a:cubicBezTo>
                    <a:pt x="147784" y="784542"/>
                    <a:pt x="134317" y="731604"/>
                    <a:pt x="147637" y="771569"/>
                  </a:cubicBezTo>
                  <a:cubicBezTo>
                    <a:pt x="144462" y="776331"/>
                    <a:pt x="140122" y="780497"/>
                    <a:pt x="138112" y="785856"/>
                  </a:cubicBezTo>
                  <a:cubicBezTo>
                    <a:pt x="135270" y="793435"/>
                    <a:pt x="135313" y="801816"/>
                    <a:pt x="133350" y="809669"/>
                  </a:cubicBezTo>
                  <a:cubicBezTo>
                    <a:pt x="132132" y="814539"/>
                    <a:pt x="130175" y="819194"/>
                    <a:pt x="128587" y="823956"/>
                  </a:cubicBezTo>
                  <a:cubicBezTo>
                    <a:pt x="131762" y="854119"/>
                    <a:pt x="128520" y="885671"/>
                    <a:pt x="138112" y="914444"/>
                  </a:cubicBezTo>
                  <a:cubicBezTo>
                    <a:pt x="139700" y="919206"/>
                    <a:pt x="139739" y="924811"/>
                    <a:pt x="142875" y="928731"/>
                  </a:cubicBezTo>
                  <a:cubicBezTo>
                    <a:pt x="146451" y="933200"/>
                    <a:pt x="152400" y="935081"/>
                    <a:pt x="157162" y="938256"/>
                  </a:cubicBezTo>
                  <a:cubicBezTo>
                    <a:pt x="163512" y="947781"/>
                    <a:pt x="171092" y="956592"/>
                    <a:pt x="176212" y="966831"/>
                  </a:cubicBezTo>
                  <a:cubicBezTo>
                    <a:pt x="179387" y="973181"/>
                    <a:pt x="180283" y="981336"/>
                    <a:pt x="185737" y="985881"/>
                  </a:cubicBezTo>
                  <a:cubicBezTo>
                    <a:pt x="190765" y="990071"/>
                    <a:pt x="198437" y="989056"/>
                    <a:pt x="204787" y="990644"/>
                  </a:cubicBezTo>
                  <a:cubicBezTo>
                    <a:pt x="207962" y="996994"/>
                    <a:pt x="212067" y="1002959"/>
                    <a:pt x="214312" y="1009694"/>
                  </a:cubicBezTo>
                  <a:cubicBezTo>
                    <a:pt x="218452" y="1022113"/>
                    <a:pt x="220662" y="1035094"/>
                    <a:pt x="223837" y="1047794"/>
                  </a:cubicBezTo>
                  <a:cubicBezTo>
                    <a:pt x="225425" y="1054144"/>
                    <a:pt x="226530" y="1060634"/>
                    <a:pt x="228600" y="1066844"/>
                  </a:cubicBezTo>
                  <a:cubicBezTo>
                    <a:pt x="231775" y="1076369"/>
                    <a:pt x="231025" y="1088319"/>
                    <a:pt x="238125" y="1095419"/>
                  </a:cubicBezTo>
                  <a:lnTo>
                    <a:pt x="257175" y="1114469"/>
                  </a:lnTo>
                  <a:cubicBezTo>
                    <a:pt x="264371" y="1143255"/>
                    <a:pt x="259869" y="1127316"/>
                    <a:pt x="271462" y="1162094"/>
                  </a:cubicBezTo>
                  <a:cubicBezTo>
                    <a:pt x="273050" y="1166856"/>
                    <a:pt x="281095" y="1177598"/>
                    <a:pt x="276225" y="1176381"/>
                  </a:cubicBezTo>
                  <a:lnTo>
                    <a:pt x="257175" y="1171619"/>
                  </a:lnTo>
                  <a:cubicBezTo>
                    <a:pt x="254000" y="1166856"/>
                    <a:pt x="250210" y="1162451"/>
                    <a:pt x="247650" y="1157331"/>
                  </a:cubicBezTo>
                  <a:cubicBezTo>
                    <a:pt x="237494" y="1137020"/>
                    <a:pt x="244756" y="1126229"/>
                    <a:pt x="247650" y="1100181"/>
                  </a:cubicBezTo>
                  <a:cubicBezTo>
                    <a:pt x="274732" y="1127265"/>
                    <a:pt x="252916" y="1101188"/>
                    <a:pt x="266700" y="1128756"/>
                  </a:cubicBezTo>
                  <a:cubicBezTo>
                    <a:pt x="270840" y="1137035"/>
                    <a:pt x="277157" y="1144142"/>
                    <a:pt x="280987" y="1152569"/>
                  </a:cubicBezTo>
                  <a:cubicBezTo>
                    <a:pt x="285142" y="1161709"/>
                    <a:pt x="290512" y="1181144"/>
                    <a:pt x="290512" y="1181144"/>
                  </a:cubicBezTo>
                  <a:cubicBezTo>
                    <a:pt x="285750" y="1182731"/>
                    <a:pt x="281245" y="1185906"/>
                    <a:pt x="276225" y="1185906"/>
                  </a:cubicBezTo>
                  <a:cubicBezTo>
                    <a:pt x="271205" y="1185906"/>
                    <a:pt x="266598" y="1179280"/>
                    <a:pt x="261937" y="1181144"/>
                  </a:cubicBezTo>
                  <a:cubicBezTo>
                    <a:pt x="256623" y="1183270"/>
                    <a:pt x="255587" y="1190669"/>
                    <a:pt x="252412" y="1195431"/>
                  </a:cubicBezTo>
                  <a:cubicBezTo>
                    <a:pt x="253936" y="1201528"/>
                    <a:pt x="258523" y="1221941"/>
                    <a:pt x="261937" y="1228769"/>
                  </a:cubicBezTo>
                  <a:cubicBezTo>
                    <a:pt x="264497" y="1233888"/>
                    <a:pt x="268287" y="1238294"/>
                    <a:pt x="271462" y="1243056"/>
                  </a:cubicBezTo>
                  <a:cubicBezTo>
                    <a:pt x="273050" y="1249406"/>
                    <a:pt x="274805" y="1255716"/>
                    <a:pt x="276225" y="1262106"/>
                  </a:cubicBezTo>
                  <a:cubicBezTo>
                    <a:pt x="277981" y="1270008"/>
                    <a:pt x="277637" y="1278550"/>
                    <a:pt x="280987" y="1285919"/>
                  </a:cubicBezTo>
                  <a:cubicBezTo>
                    <a:pt x="285724" y="1296341"/>
                    <a:pt x="294917" y="1304255"/>
                    <a:pt x="300037" y="1314494"/>
                  </a:cubicBezTo>
                  <a:cubicBezTo>
                    <a:pt x="308501" y="1331421"/>
                    <a:pt x="309655" y="1331485"/>
                    <a:pt x="314325" y="1347831"/>
                  </a:cubicBezTo>
                  <a:cubicBezTo>
                    <a:pt x="321113" y="1371588"/>
                    <a:pt x="319356" y="1371006"/>
                    <a:pt x="323850" y="1400219"/>
                  </a:cubicBezTo>
                  <a:cubicBezTo>
                    <a:pt x="325477" y="1410794"/>
                    <a:pt x="327617" y="1431565"/>
                    <a:pt x="333375" y="1443081"/>
                  </a:cubicBezTo>
                  <a:cubicBezTo>
                    <a:pt x="335935" y="1448201"/>
                    <a:pt x="339725" y="1452606"/>
                    <a:pt x="342900" y="1457369"/>
                  </a:cubicBezTo>
                  <a:cubicBezTo>
                    <a:pt x="344487" y="1463719"/>
                    <a:pt x="345781" y="1470150"/>
                    <a:pt x="347662" y="1476419"/>
                  </a:cubicBezTo>
                  <a:cubicBezTo>
                    <a:pt x="350547" y="1486036"/>
                    <a:pt x="355218" y="1495149"/>
                    <a:pt x="357187" y="1504994"/>
                  </a:cubicBezTo>
                  <a:cubicBezTo>
                    <a:pt x="358775" y="1512931"/>
                    <a:pt x="359987" y="1520953"/>
                    <a:pt x="361950" y="1528806"/>
                  </a:cubicBezTo>
                  <a:cubicBezTo>
                    <a:pt x="371021" y="1565091"/>
                    <a:pt x="362574" y="1517639"/>
                    <a:pt x="371475" y="1562144"/>
                  </a:cubicBezTo>
                  <a:cubicBezTo>
                    <a:pt x="373369" y="1571613"/>
                    <a:pt x="374214" y="1581277"/>
                    <a:pt x="376237" y="1590719"/>
                  </a:cubicBezTo>
                  <a:cubicBezTo>
                    <a:pt x="385327" y="1633138"/>
                    <a:pt x="373977" y="1624891"/>
                    <a:pt x="400050" y="1633581"/>
                  </a:cubicBezTo>
                  <a:cubicBezTo>
                    <a:pt x="403225" y="1638344"/>
                    <a:pt x="405528" y="1643821"/>
                    <a:pt x="409575" y="1647869"/>
                  </a:cubicBezTo>
                  <a:cubicBezTo>
                    <a:pt x="413622" y="1651916"/>
                    <a:pt x="420198" y="1652997"/>
                    <a:pt x="423862" y="1657394"/>
                  </a:cubicBezTo>
                  <a:cubicBezTo>
                    <a:pt x="428407" y="1662848"/>
                    <a:pt x="430212" y="1670094"/>
                    <a:pt x="433387" y="1676444"/>
                  </a:cubicBezTo>
                  <a:cubicBezTo>
                    <a:pt x="430212" y="1682794"/>
                    <a:pt x="424216" y="1688403"/>
                    <a:pt x="423862" y="1695494"/>
                  </a:cubicBezTo>
                  <a:cubicBezTo>
                    <a:pt x="418619" y="1800356"/>
                    <a:pt x="422613" y="1742885"/>
                    <a:pt x="433387" y="1785981"/>
                  </a:cubicBezTo>
                  <a:cubicBezTo>
                    <a:pt x="436103" y="1796845"/>
                    <a:pt x="437470" y="1813197"/>
                    <a:pt x="442912" y="1824081"/>
                  </a:cubicBezTo>
                  <a:cubicBezTo>
                    <a:pt x="445472" y="1829201"/>
                    <a:pt x="449262" y="1833606"/>
                    <a:pt x="452437" y="1838369"/>
                  </a:cubicBezTo>
                  <a:cubicBezTo>
                    <a:pt x="454025" y="1859006"/>
                    <a:pt x="454633" y="1879743"/>
                    <a:pt x="457200" y="1900281"/>
                  </a:cubicBezTo>
                  <a:cubicBezTo>
                    <a:pt x="457823" y="1905262"/>
                    <a:pt x="460641" y="1909726"/>
                    <a:pt x="461962" y="1914569"/>
                  </a:cubicBezTo>
                  <a:cubicBezTo>
                    <a:pt x="478068" y="1973629"/>
                    <a:pt x="465290" y="1934080"/>
                    <a:pt x="476250" y="1966956"/>
                  </a:cubicBezTo>
                  <a:cubicBezTo>
                    <a:pt x="478080" y="1977935"/>
                    <a:pt x="479912" y="1998093"/>
                    <a:pt x="485775" y="2009819"/>
                  </a:cubicBezTo>
                  <a:cubicBezTo>
                    <a:pt x="488335" y="2014938"/>
                    <a:pt x="492125" y="2019344"/>
                    <a:pt x="495300" y="2024106"/>
                  </a:cubicBezTo>
                  <a:cubicBezTo>
                    <a:pt x="496887" y="2028869"/>
                    <a:pt x="496926" y="2034474"/>
                    <a:pt x="500062" y="2038394"/>
                  </a:cubicBezTo>
                  <a:cubicBezTo>
                    <a:pt x="506776" y="2046787"/>
                    <a:pt x="519225" y="2049544"/>
                    <a:pt x="528637" y="2052681"/>
                  </a:cubicBezTo>
                  <a:cubicBezTo>
                    <a:pt x="519281" y="2024612"/>
                    <a:pt x="530182" y="2052295"/>
                    <a:pt x="509587" y="2019344"/>
                  </a:cubicBezTo>
                  <a:cubicBezTo>
                    <a:pt x="505824" y="2013324"/>
                    <a:pt x="503237" y="2006644"/>
                    <a:pt x="500062" y="2000294"/>
                  </a:cubicBezTo>
                  <a:cubicBezTo>
                    <a:pt x="498475" y="1986006"/>
                    <a:pt x="498786" y="1971377"/>
                    <a:pt x="495300" y="1957431"/>
                  </a:cubicBezTo>
                  <a:cubicBezTo>
                    <a:pt x="493090" y="1948591"/>
                    <a:pt x="476817" y="1934186"/>
                    <a:pt x="471487" y="1928856"/>
                  </a:cubicBezTo>
                  <a:cubicBezTo>
                    <a:pt x="456298" y="1883287"/>
                    <a:pt x="477135" y="1949927"/>
                    <a:pt x="461962" y="1833606"/>
                  </a:cubicBezTo>
                  <a:cubicBezTo>
                    <a:pt x="460663" y="1823650"/>
                    <a:pt x="454872" y="1814772"/>
                    <a:pt x="452437" y="1805031"/>
                  </a:cubicBezTo>
                  <a:lnTo>
                    <a:pt x="447675" y="1785981"/>
                  </a:lnTo>
                  <a:cubicBezTo>
                    <a:pt x="450850" y="1776456"/>
                    <a:pt x="451364" y="1765576"/>
                    <a:pt x="457200" y="1757406"/>
                  </a:cubicBezTo>
                  <a:cubicBezTo>
                    <a:pt x="460118" y="1753321"/>
                    <a:pt x="467183" y="1750061"/>
                    <a:pt x="471487" y="1752644"/>
                  </a:cubicBezTo>
                  <a:cubicBezTo>
                    <a:pt x="476390" y="1755586"/>
                    <a:pt x="483622" y="1779524"/>
                    <a:pt x="485775" y="1785981"/>
                  </a:cubicBezTo>
                  <a:cubicBezTo>
                    <a:pt x="486395" y="1792178"/>
                    <a:pt x="489918" y="1843068"/>
                    <a:pt x="495300" y="1857419"/>
                  </a:cubicBezTo>
                  <a:cubicBezTo>
                    <a:pt x="497310" y="1862778"/>
                    <a:pt x="501650" y="1866944"/>
                    <a:pt x="504825" y="1871706"/>
                  </a:cubicBezTo>
                  <a:lnTo>
                    <a:pt x="514350" y="1900281"/>
                  </a:lnTo>
                  <a:cubicBezTo>
                    <a:pt x="515937" y="1905044"/>
                    <a:pt x="517894" y="1909699"/>
                    <a:pt x="519112" y="1914569"/>
                  </a:cubicBezTo>
                  <a:cubicBezTo>
                    <a:pt x="520700" y="1920919"/>
                    <a:pt x="522077" y="1927325"/>
                    <a:pt x="523875" y="1933619"/>
                  </a:cubicBezTo>
                  <a:cubicBezTo>
                    <a:pt x="525254" y="1938446"/>
                    <a:pt x="527316" y="1943063"/>
                    <a:pt x="528637" y="1947906"/>
                  </a:cubicBezTo>
                  <a:cubicBezTo>
                    <a:pt x="530461" y="1954593"/>
                    <a:pt x="537442" y="1987502"/>
                    <a:pt x="542925" y="2000294"/>
                  </a:cubicBezTo>
                  <a:cubicBezTo>
                    <a:pt x="545722" y="2006819"/>
                    <a:pt x="549653" y="2012818"/>
                    <a:pt x="552450" y="2019344"/>
                  </a:cubicBezTo>
                  <a:cubicBezTo>
                    <a:pt x="554427" y="2023958"/>
                    <a:pt x="554076" y="2029711"/>
                    <a:pt x="557212" y="2033631"/>
                  </a:cubicBezTo>
                  <a:cubicBezTo>
                    <a:pt x="560788" y="2038101"/>
                    <a:pt x="567103" y="2039492"/>
                    <a:pt x="571500" y="2043156"/>
                  </a:cubicBezTo>
                  <a:cubicBezTo>
                    <a:pt x="576674" y="2047468"/>
                    <a:pt x="581025" y="2052681"/>
                    <a:pt x="585787" y="2057444"/>
                  </a:cubicBezTo>
                  <a:cubicBezTo>
                    <a:pt x="596604" y="2089889"/>
                    <a:pt x="582981" y="2049958"/>
                    <a:pt x="600075" y="2095544"/>
                  </a:cubicBezTo>
                  <a:cubicBezTo>
                    <a:pt x="601838" y="2100244"/>
                    <a:pt x="609857" y="2109831"/>
                    <a:pt x="604837" y="2109831"/>
                  </a:cubicBezTo>
                  <a:cubicBezTo>
                    <a:pt x="598102" y="2109831"/>
                    <a:pt x="595312" y="2100306"/>
                    <a:pt x="590550" y="2095544"/>
                  </a:cubicBezTo>
                  <a:cubicBezTo>
                    <a:pt x="587375" y="2079669"/>
                    <a:pt x="584009" y="2063831"/>
                    <a:pt x="581025" y="2047919"/>
                  </a:cubicBezTo>
                  <a:cubicBezTo>
                    <a:pt x="579245" y="2038428"/>
                    <a:pt x="578604" y="2028712"/>
                    <a:pt x="576262" y="2019344"/>
                  </a:cubicBezTo>
                  <a:cubicBezTo>
                    <a:pt x="573827" y="2009604"/>
                    <a:pt x="569912" y="2000294"/>
                    <a:pt x="566737" y="1990769"/>
                  </a:cubicBezTo>
                  <a:cubicBezTo>
                    <a:pt x="565150" y="1986006"/>
                    <a:pt x="564220" y="1980971"/>
                    <a:pt x="561975" y="1976481"/>
                  </a:cubicBezTo>
                  <a:cubicBezTo>
                    <a:pt x="558800" y="1970131"/>
                    <a:pt x="554943" y="1964078"/>
                    <a:pt x="552450" y="1957431"/>
                  </a:cubicBezTo>
                  <a:cubicBezTo>
                    <a:pt x="550152" y="1951302"/>
                    <a:pt x="549485" y="1944675"/>
                    <a:pt x="547687" y="1938381"/>
                  </a:cubicBezTo>
                  <a:cubicBezTo>
                    <a:pt x="546308" y="1933554"/>
                    <a:pt x="544512" y="1928856"/>
                    <a:pt x="542925" y="1924094"/>
                  </a:cubicBezTo>
                  <a:cubicBezTo>
                    <a:pt x="535266" y="1847517"/>
                    <a:pt x="543960" y="1899143"/>
                    <a:pt x="533400" y="1862181"/>
                  </a:cubicBezTo>
                  <a:cubicBezTo>
                    <a:pt x="531602" y="1855887"/>
                    <a:pt x="531215" y="1849147"/>
                    <a:pt x="528637" y="1843131"/>
                  </a:cubicBezTo>
                  <a:cubicBezTo>
                    <a:pt x="526382" y="1837870"/>
                    <a:pt x="522287" y="1833606"/>
                    <a:pt x="519112" y="1828844"/>
                  </a:cubicBezTo>
                  <a:cubicBezTo>
                    <a:pt x="507777" y="1794839"/>
                    <a:pt x="515156" y="1808623"/>
                    <a:pt x="500062" y="1785981"/>
                  </a:cubicBezTo>
                  <a:cubicBezTo>
                    <a:pt x="503483" y="1741514"/>
                    <a:pt x="485608" y="1712079"/>
                    <a:pt x="519112" y="1728831"/>
                  </a:cubicBezTo>
                  <a:cubicBezTo>
                    <a:pt x="524232" y="1731391"/>
                    <a:pt x="528637" y="1735181"/>
                    <a:pt x="533400" y="1738356"/>
                  </a:cubicBezTo>
                  <a:cubicBezTo>
                    <a:pt x="533537" y="1740407"/>
                    <a:pt x="533761" y="1807463"/>
                    <a:pt x="542925" y="1828844"/>
                  </a:cubicBezTo>
                  <a:cubicBezTo>
                    <a:pt x="545180" y="1834105"/>
                    <a:pt x="549275" y="1838369"/>
                    <a:pt x="552450" y="1843131"/>
                  </a:cubicBezTo>
                  <a:cubicBezTo>
                    <a:pt x="554037" y="1849481"/>
                    <a:pt x="555331" y="1855912"/>
                    <a:pt x="557212" y="1862181"/>
                  </a:cubicBezTo>
                  <a:cubicBezTo>
                    <a:pt x="560097" y="1871798"/>
                    <a:pt x="564302" y="1881016"/>
                    <a:pt x="566737" y="1890756"/>
                  </a:cubicBezTo>
                  <a:cubicBezTo>
                    <a:pt x="568325" y="1897106"/>
                    <a:pt x="569202" y="1903677"/>
                    <a:pt x="571500" y="1909806"/>
                  </a:cubicBezTo>
                  <a:cubicBezTo>
                    <a:pt x="581726" y="1937074"/>
                    <a:pt x="579872" y="1919485"/>
                    <a:pt x="585787" y="1943144"/>
                  </a:cubicBezTo>
                  <a:cubicBezTo>
                    <a:pt x="587750" y="1950997"/>
                    <a:pt x="589319" y="1958956"/>
                    <a:pt x="590550" y="1966956"/>
                  </a:cubicBezTo>
                  <a:cubicBezTo>
                    <a:pt x="592496" y="1979606"/>
                    <a:pt x="591945" y="1992708"/>
                    <a:pt x="595312" y="2005056"/>
                  </a:cubicBezTo>
                  <a:cubicBezTo>
                    <a:pt x="596818" y="2010578"/>
                    <a:pt x="601997" y="2014374"/>
                    <a:pt x="604837" y="2019344"/>
                  </a:cubicBezTo>
                  <a:cubicBezTo>
                    <a:pt x="619710" y="2045373"/>
                    <a:pt x="606207" y="2032957"/>
                    <a:pt x="628650" y="2047919"/>
                  </a:cubicBezTo>
                  <a:cubicBezTo>
                    <a:pt x="648962" y="2075002"/>
                    <a:pt x="640426" y="2059438"/>
                    <a:pt x="652462" y="2095544"/>
                  </a:cubicBezTo>
                  <a:lnTo>
                    <a:pt x="657225" y="2109831"/>
                  </a:lnTo>
                  <a:cubicBezTo>
                    <a:pt x="655637" y="2117769"/>
                    <a:pt x="658186" y="2127920"/>
                    <a:pt x="652462" y="2133644"/>
                  </a:cubicBezTo>
                  <a:cubicBezTo>
                    <a:pt x="648912" y="2137194"/>
                    <a:pt x="638762" y="2133867"/>
                    <a:pt x="638175" y="2128881"/>
                  </a:cubicBezTo>
                  <a:cubicBezTo>
                    <a:pt x="636585" y="2115366"/>
                    <a:pt x="656392" y="1998178"/>
                    <a:pt x="623887" y="1952669"/>
                  </a:cubicBezTo>
                  <a:cubicBezTo>
                    <a:pt x="619972" y="1947188"/>
                    <a:pt x="614362" y="1943144"/>
                    <a:pt x="609600" y="1938381"/>
                  </a:cubicBezTo>
                  <a:cubicBezTo>
                    <a:pt x="608012" y="1933619"/>
                    <a:pt x="607275" y="1928482"/>
                    <a:pt x="604837" y="1924094"/>
                  </a:cubicBezTo>
                  <a:cubicBezTo>
                    <a:pt x="599277" y="1914087"/>
                    <a:pt x="585787" y="1895519"/>
                    <a:pt x="585787" y="1895519"/>
                  </a:cubicBezTo>
                  <a:cubicBezTo>
                    <a:pt x="584200" y="1889169"/>
                    <a:pt x="582823" y="1882763"/>
                    <a:pt x="581025" y="1876469"/>
                  </a:cubicBezTo>
                  <a:cubicBezTo>
                    <a:pt x="579646" y="1871642"/>
                    <a:pt x="576972" y="1867151"/>
                    <a:pt x="576262" y="1862181"/>
                  </a:cubicBezTo>
                  <a:cubicBezTo>
                    <a:pt x="562411" y="1765227"/>
                    <a:pt x="583421" y="1801481"/>
                    <a:pt x="557212" y="1762169"/>
                  </a:cubicBezTo>
                  <a:cubicBezTo>
                    <a:pt x="553464" y="1750923"/>
                    <a:pt x="545453" y="1729361"/>
                    <a:pt x="547687" y="1719306"/>
                  </a:cubicBezTo>
                  <a:cubicBezTo>
                    <a:pt x="549148" y="1712731"/>
                    <a:pt x="557212" y="1709781"/>
                    <a:pt x="561975" y="1705019"/>
                  </a:cubicBezTo>
                  <a:cubicBezTo>
                    <a:pt x="569912" y="1706606"/>
                    <a:pt x="578759" y="1705765"/>
                    <a:pt x="585787" y="1709781"/>
                  </a:cubicBezTo>
                  <a:cubicBezTo>
                    <a:pt x="590757" y="1712621"/>
                    <a:pt x="592987" y="1718838"/>
                    <a:pt x="595312" y="1724069"/>
                  </a:cubicBezTo>
                  <a:cubicBezTo>
                    <a:pt x="606986" y="1750337"/>
                    <a:pt x="603198" y="1750850"/>
                    <a:pt x="609600" y="1776456"/>
                  </a:cubicBezTo>
                  <a:cubicBezTo>
                    <a:pt x="610818" y="1781326"/>
                    <a:pt x="612775" y="1785981"/>
                    <a:pt x="614362" y="1790744"/>
                  </a:cubicBezTo>
                  <a:cubicBezTo>
                    <a:pt x="618215" y="1817714"/>
                    <a:pt x="617473" y="1820682"/>
                    <a:pt x="623887" y="1843131"/>
                  </a:cubicBezTo>
                  <a:cubicBezTo>
                    <a:pt x="625266" y="1847958"/>
                    <a:pt x="626405" y="1852929"/>
                    <a:pt x="628650" y="1857419"/>
                  </a:cubicBezTo>
                  <a:cubicBezTo>
                    <a:pt x="631210" y="1862538"/>
                    <a:pt x="635000" y="1866944"/>
                    <a:pt x="638175" y="1871706"/>
                  </a:cubicBezTo>
                  <a:lnTo>
                    <a:pt x="647700" y="1900281"/>
                  </a:lnTo>
                  <a:lnTo>
                    <a:pt x="652462" y="1914569"/>
                  </a:lnTo>
                  <a:cubicBezTo>
                    <a:pt x="645232" y="1936261"/>
                    <a:pt x="647002" y="1922427"/>
                    <a:pt x="652462" y="1947906"/>
                  </a:cubicBezTo>
                  <a:cubicBezTo>
                    <a:pt x="655854" y="1963736"/>
                    <a:pt x="656867" y="1980173"/>
                    <a:pt x="661987" y="1995531"/>
                  </a:cubicBezTo>
                  <a:cubicBezTo>
                    <a:pt x="663575" y="2000294"/>
                    <a:pt x="664505" y="2005329"/>
                    <a:pt x="666750" y="2009819"/>
                  </a:cubicBezTo>
                  <a:cubicBezTo>
                    <a:pt x="669310" y="2014938"/>
                    <a:pt x="673100" y="2019344"/>
                    <a:pt x="676275" y="2024106"/>
                  </a:cubicBezTo>
                  <a:cubicBezTo>
                    <a:pt x="677862" y="2030456"/>
                    <a:pt x="679617" y="2036766"/>
                    <a:pt x="681037" y="2043156"/>
                  </a:cubicBezTo>
                  <a:cubicBezTo>
                    <a:pt x="682793" y="2051058"/>
                    <a:pt x="683837" y="2059116"/>
                    <a:pt x="685800" y="2066969"/>
                  </a:cubicBezTo>
                  <a:cubicBezTo>
                    <a:pt x="687018" y="2071839"/>
                    <a:pt x="688975" y="2076494"/>
                    <a:pt x="690562" y="2081256"/>
                  </a:cubicBezTo>
                  <a:cubicBezTo>
                    <a:pt x="692150" y="2076494"/>
                    <a:pt x="695325" y="2071989"/>
                    <a:pt x="695325" y="2066969"/>
                  </a:cubicBezTo>
                  <a:cubicBezTo>
                    <a:pt x="695325" y="2043916"/>
                    <a:pt x="690710" y="2042110"/>
                    <a:pt x="685800" y="2024106"/>
                  </a:cubicBezTo>
                  <a:cubicBezTo>
                    <a:pt x="682356" y="2011476"/>
                    <a:pt x="678005" y="1998982"/>
                    <a:pt x="676275" y="1986006"/>
                  </a:cubicBezTo>
                  <a:lnTo>
                    <a:pt x="666750" y="1914569"/>
                  </a:lnTo>
                  <a:cubicBezTo>
                    <a:pt x="665162" y="1887581"/>
                    <a:pt x="664677" y="1860506"/>
                    <a:pt x="661987" y="1833606"/>
                  </a:cubicBezTo>
                  <a:cubicBezTo>
                    <a:pt x="661488" y="1828611"/>
                    <a:pt x="659202" y="1823933"/>
                    <a:pt x="657225" y="1819319"/>
                  </a:cubicBezTo>
                  <a:cubicBezTo>
                    <a:pt x="649975" y="1802402"/>
                    <a:pt x="647740" y="1800329"/>
                    <a:pt x="638175" y="1785981"/>
                  </a:cubicBezTo>
                  <a:cubicBezTo>
                    <a:pt x="636587" y="1779631"/>
                    <a:pt x="635990" y="1772947"/>
                    <a:pt x="633412" y="1766931"/>
                  </a:cubicBezTo>
                  <a:cubicBezTo>
                    <a:pt x="627153" y="1752327"/>
                    <a:pt x="619695" y="1750470"/>
                    <a:pt x="609600" y="1738356"/>
                  </a:cubicBezTo>
                  <a:cubicBezTo>
                    <a:pt x="605936" y="1733959"/>
                    <a:pt x="603250" y="1728831"/>
                    <a:pt x="600075" y="1724069"/>
                  </a:cubicBezTo>
                  <a:cubicBezTo>
                    <a:pt x="601662" y="1714544"/>
                    <a:pt x="595437" y="1697706"/>
                    <a:pt x="604837" y="1695494"/>
                  </a:cubicBezTo>
                  <a:cubicBezTo>
                    <a:pt x="629754" y="1689631"/>
                    <a:pt x="681037" y="1705019"/>
                    <a:pt x="681037" y="1705019"/>
                  </a:cubicBezTo>
                  <a:cubicBezTo>
                    <a:pt x="690562" y="1708194"/>
                    <a:pt x="699795" y="1712440"/>
                    <a:pt x="709612" y="1714544"/>
                  </a:cubicBezTo>
                  <a:cubicBezTo>
                    <a:pt x="722127" y="1717226"/>
                    <a:pt x="735025" y="1717614"/>
                    <a:pt x="747712" y="1719306"/>
                  </a:cubicBezTo>
                  <a:lnTo>
                    <a:pt x="781050" y="1724069"/>
                  </a:lnTo>
                  <a:cubicBezTo>
                    <a:pt x="785812" y="1725656"/>
                    <a:pt x="790949" y="1726393"/>
                    <a:pt x="795337" y="1728831"/>
                  </a:cubicBezTo>
                  <a:cubicBezTo>
                    <a:pt x="805344" y="1734390"/>
                    <a:pt x="813052" y="1744261"/>
                    <a:pt x="823912" y="1747881"/>
                  </a:cubicBezTo>
                  <a:lnTo>
                    <a:pt x="838200" y="1752644"/>
                  </a:lnTo>
                  <a:cubicBezTo>
                    <a:pt x="843547" y="1760665"/>
                    <a:pt x="858253" y="1773198"/>
                    <a:pt x="838200" y="1781219"/>
                  </a:cubicBezTo>
                  <a:cubicBezTo>
                    <a:pt x="833539" y="1783083"/>
                    <a:pt x="828675" y="1778044"/>
                    <a:pt x="823912" y="1776456"/>
                  </a:cubicBezTo>
                  <a:cubicBezTo>
                    <a:pt x="794478" y="1747022"/>
                    <a:pt x="791203" y="1746441"/>
                    <a:pt x="766762" y="1709781"/>
                  </a:cubicBezTo>
                  <a:cubicBezTo>
                    <a:pt x="743113" y="1674309"/>
                    <a:pt x="773507" y="1717875"/>
                    <a:pt x="742950" y="1681206"/>
                  </a:cubicBezTo>
                  <a:cubicBezTo>
                    <a:pt x="723109" y="1657396"/>
                    <a:pt x="745329" y="1674855"/>
                    <a:pt x="719137" y="1657394"/>
                  </a:cubicBezTo>
                  <a:cubicBezTo>
                    <a:pt x="715962" y="1652631"/>
                    <a:pt x="714082" y="1646682"/>
                    <a:pt x="709612" y="1643106"/>
                  </a:cubicBezTo>
                  <a:cubicBezTo>
                    <a:pt x="705692" y="1639970"/>
                    <a:pt x="700247" y="1639328"/>
                    <a:pt x="695325" y="1638344"/>
                  </a:cubicBezTo>
                  <a:cubicBezTo>
                    <a:pt x="684317" y="1636142"/>
                    <a:pt x="673100" y="1635169"/>
                    <a:pt x="661987" y="1633581"/>
                  </a:cubicBezTo>
                  <a:cubicBezTo>
                    <a:pt x="657225" y="1631994"/>
                    <a:pt x="652695" y="1629318"/>
                    <a:pt x="647700" y="1628819"/>
                  </a:cubicBezTo>
                  <a:cubicBezTo>
                    <a:pt x="620800" y="1626129"/>
                    <a:pt x="589805" y="1638153"/>
                    <a:pt x="566737" y="1624056"/>
                  </a:cubicBezTo>
                  <a:cubicBezTo>
                    <a:pt x="553124" y="1615737"/>
                    <a:pt x="564401" y="1592200"/>
                    <a:pt x="561975" y="1576431"/>
                  </a:cubicBezTo>
                  <a:cubicBezTo>
                    <a:pt x="559346" y="1559344"/>
                    <a:pt x="556892" y="1561930"/>
                    <a:pt x="542925" y="1552619"/>
                  </a:cubicBezTo>
                  <a:cubicBezTo>
                    <a:pt x="542291" y="1550083"/>
                    <a:pt x="536131" y="1523377"/>
                    <a:pt x="533400" y="1519281"/>
                  </a:cubicBezTo>
                  <a:cubicBezTo>
                    <a:pt x="529664" y="1513677"/>
                    <a:pt x="523875" y="1509756"/>
                    <a:pt x="519112" y="1504994"/>
                  </a:cubicBezTo>
                  <a:cubicBezTo>
                    <a:pt x="515937" y="1498644"/>
                    <a:pt x="511455" y="1492793"/>
                    <a:pt x="509587" y="1485944"/>
                  </a:cubicBezTo>
                  <a:cubicBezTo>
                    <a:pt x="506634" y="1475114"/>
                    <a:pt x="507026" y="1463613"/>
                    <a:pt x="504825" y="1452606"/>
                  </a:cubicBezTo>
                  <a:cubicBezTo>
                    <a:pt x="503840" y="1447683"/>
                    <a:pt x="501650" y="1443081"/>
                    <a:pt x="500062" y="1438319"/>
                  </a:cubicBezTo>
                  <a:cubicBezTo>
                    <a:pt x="498475" y="1422444"/>
                    <a:pt x="497726" y="1406463"/>
                    <a:pt x="495300" y="1390694"/>
                  </a:cubicBezTo>
                  <a:cubicBezTo>
                    <a:pt x="494537" y="1385732"/>
                    <a:pt x="491755" y="1381276"/>
                    <a:pt x="490537" y="1376406"/>
                  </a:cubicBezTo>
                  <a:cubicBezTo>
                    <a:pt x="488574" y="1368553"/>
                    <a:pt x="487738" y="1360447"/>
                    <a:pt x="485775" y="1352594"/>
                  </a:cubicBezTo>
                  <a:cubicBezTo>
                    <a:pt x="484557" y="1347724"/>
                    <a:pt x="482391" y="1343133"/>
                    <a:pt x="481012" y="1338306"/>
                  </a:cubicBezTo>
                  <a:cubicBezTo>
                    <a:pt x="469054" y="1296454"/>
                    <a:pt x="482905" y="1339218"/>
                    <a:pt x="471487" y="1304969"/>
                  </a:cubicBezTo>
                  <a:cubicBezTo>
                    <a:pt x="460785" y="1219340"/>
                    <a:pt x="472452" y="1300271"/>
                    <a:pt x="461962" y="1247819"/>
                  </a:cubicBezTo>
                  <a:cubicBezTo>
                    <a:pt x="460068" y="1238350"/>
                    <a:pt x="460914" y="1228158"/>
                    <a:pt x="457200" y="1219244"/>
                  </a:cubicBezTo>
                  <a:cubicBezTo>
                    <a:pt x="452797" y="1208677"/>
                    <a:pt x="444500" y="1200194"/>
                    <a:pt x="438150" y="1190669"/>
                  </a:cubicBezTo>
                  <a:cubicBezTo>
                    <a:pt x="405201" y="1141245"/>
                    <a:pt x="455354" y="1217754"/>
                    <a:pt x="419100" y="1157331"/>
                  </a:cubicBezTo>
                  <a:cubicBezTo>
                    <a:pt x="413210" y="1147515"/>
                    <a:pt x="403671" y="1139616"/>
                    <a:pt x="400050" y="1128756"/>
                  </a:cubicBezTo>
                  <a:cubicBezTo>
                    <a:pt x="398462" y="1123994"/>
                    <a:pt x="398072" y="1118646"/>
                    <a:pt x="395287" y="1114469"/>
                  </a:cubicBezTo>
                  <a:cubicBezTo>
                    <a:pt x="391551" y="1108865"/>
                    <a:pt x="385135" y="1105497"/>
                    <a:pt x="381000" y="1100181"/>
                  </a:cubicBezTo>
                  <a:cubicBezTo>
                    <a:pt x="373972" y="1091145"/>
                    <a:pt x="361950" y="1071606"/>
                    <a:pt x="361950" y="1071606"/>
                  </a:cubicBezTo>
                  <a:cubicBezTo>
                    <a:pt x="360362" y="1065256"/>
                    <a:pt x="358985" y="1058850"/>
                    <a:pt x="357187" y="1052556"/>
                  </a:cubicBezTo>
                  <a:cubicBezTo>
                    <a:pt x="355808" y="1047729"/>
                    <a:pt x="352425" y="1043289"/>
                    <a:pt x="352425" y="1038269"/>
                  </a:cubicBezTo>
                  <a:cubicBezTo>
                    <a:pt x="352425" y="1009325"/>
                    <a:pt x="358459" y="960145"/>
                    <a:pt x="361950" y="928731"/>
                  </a:cubicBezTo>
                  <a:cubicBezTo>
                    <a:pt x="352425" y="919206"/>
                    <a:pt x="337635" y="912935"/>
                    <a:pt x="333375" y="900156"/>
                  </a:cubicBezTo>
                  <a:cubicBezTo>
                    <a:pt x="308802" y="826438"/>
                    <a:pt x="336966" y="902574"/>
                    <a:pt x="314325" y="857294"/>
                  </a:cubicBezTo>
                  <a:cubicBezTo>
                    <a:pt x="312080" y="852804"/>
                    <a:pt x="310941" y="847833"/>
                    <a:pt x="309562" y="843006"/>
                  </a:cubicBezTo>
                  <a:cubicBezTo>
                    <a:pt x="299794" y="808816"/>
                    <a:pt x="309847" y="839386"/>
                    <a:pt x="300037" y="800144"/>
                  </a:cubicBezTo>
                  <a:cubicBezTo>
                    <a:pt x="298819" y="795274"/>
                    <a:pt x="296862" y="790619"/>
                    <a:pt x="295275" y="785856"/>
                  </a:cubicBezTo>
                  <a:cubicBezTo>
                    <a:pt x="292277" y="764873"/>
                    <a:pt x="295426" y="752670"/>
                    <a:pt x="280987" y="738231"/>
                  </a:cubicBezTo>
                  <a:cubicBezTo>
                    <a:pt x="276940" y="734184"/>
                    <a:pt x="271462" y="731881"/>
                    <a:pt x="266700" y="728706"/>
                  </a:cubicBezTo>
                  <a:cubicBezTo>
                    <a:pt x="263525" y="723944"/>
                    <a:pt x="260839" y="718816"/>
                    <a:pt x="257175" y="714419"/>
                  </a:cubicBezTo>
                  <a:cubicBezTo>
                    <a:pt x="252863" y="709245"/>
                    <a:pt x="246623" y="705735"/>
                    <a:pt x="242887" y="700131"/>
                  </a:cubicBezTo>
                  <a:cubicBezTo>
                    <a:pt x="240102" y="695954"/>
                    <a:pt x="241043" y="689929"/>
                    <a:pt x="238125" y="685844"/>
                  </a:cubicBezTo>
                  <a:cubicBezTo>
                    <a:pt x="232905" y="678536"/>
                    <a:pt x="225425" y="673144"/>
                    <a:pt x="219075" y="666794"/>
                  </a:cubicBezTo>
                  <a:cubicBezTo>
                    <a:pt x="215900" y="657269"/>
                    <a:pt x="210320" y="648230"/>
                    <a:pt x="209550" y="638219"/>
                  </a:cubicBezTo>
                  <a:cubicBezTo>
                    <a:pt x="204285" y="569780"/>
                    <a:pt x="209807" y="596387"/>
                    <a:pt x="200025" y="557256"/>
                  </a:cubicBezTo>
                  <a:cubicBezTo>
                    <a:pt x="198437" y="469944"/>
                    <a:pt x="198271" y="382594"/>
                    <a:pt x="195262" y="295319"/>
                  </a:cubicBezTo>
                  <a:cubicBezTo>
                    <a:pt x="195089" y="290302"/>
                    <a:pt x="191325" y="285983"/>
                    <a:pt x="190500" y="281031"/>
                  </a:cubicBezTo>
                  <a:cubicBezTo>
                    <a:pt x="179866" y="217228"/>
                    <a:pt x="192139" y="257377"/>
                    <a:pt x="180975" y="223881"/>
                  </a:cubicBezTo>
                  <a:cubicBezTo>
                    <a:pt x="178030" y="198848"/>
                    <a:pt x="174538" y="150509"/>
                    <a:pt x="166687" y="119106"/>
                  </a:cubicBezTo>
                  <a:cubicBezTo>
                    <a:pt x="165469" y="114236"/>
                    <a:pt x="163512" y="109581"/>
                    <a:pt x="161925" y="104819"/>
                  </a:cubicBezTo>
                  <a:cubicBezTo>
                    <a:pt x="163512" y="88944"/>
                    <a:pt x="167911" y="73101"/>
                    <a:pt x="166687" y="57194"/>
                  </a:cubicBezTo>
                  <a:cubicBezTo>
                    <a:pt x="166248" y="51487"/>
                    <a:pt x="161559" y="46570"/>
                    <a:pt x="157162" y="42906"/>
                  </a:cubicBezTo>
                  <a:cubicBezTo>
                    <a:pt x="157159" y="42903"/>
                    <a:pt x="129381" y="21475"/>
                    <a:pt x="119062" y="14331"/>
                  </a:cubicBezTo>
                  <a:close/>
                </a:path>
              </a:pathLst>
            </a:custGeom>
            <a:solidFill>
              <a:srgbClr val="7030A0">
                <a:alpha val="53000"/>
              </a:srgbClr>
            </a:solidFill>
            <a:ln>
              <a:solidFill>
                <a:srgbClr val="7030A0">
                  <a:alpha val="5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936581" y="2090738"/>
            <a:ext cx="1254919" cy="547687"/>
            <a:chOff x="6936581" y="2090738"/>
            <a:chExt cx="1254919" cy="547687"/>
          </a:xfrm>
        </p:grpSpPr>
        <p:sp>
          <p:nvSpPr>
            <p:cNvPr id="11" name="Freeform 10"/>
            <p:cNvSpPr/>
            <p:nvPr/>
          </p:nvSpPr>
          <p:spPr>
            <a:xfrm>
              <a:off x="6936581" y="2090738"/>
              <a:ext cx="559219" cy="547687"/>
            </a:xfrm>
            <a:custGeom>
              <a:avLst/>
              <a:gdLst>
                <a:gd name="connsiteX0" fmla="*/ 528638 w 559219"/>
                <a:gd name="connsiteY0" fmla="*/ 102393 h 547687"/>
                <a:gd name="connsiteX1" fmla="*/ 557213 w 559219"/>
                <a:gd name="connsiteY1" fmla="*/ 100012 h 547687"/>
                <a:gd name="connsiteX2" fmla="*/ 552450 w 559219"/>
                <a:gd name="connsiteY2" fmla="*/ 71437 h 547687"/>
                <a:gd name="connsiteX3" fmla="*/ 550069 w 559219"/>
                <a:gd name="connsiteY3" fmla="*/ 64293 h 547687"/>
                <a:gd name="connsiteX4" fmla="*/ 547688 w 559219"/>
                <a:gd name="connsiteY4" fmla="*/ 54768 h 547687"/>
                <a:gd name="connsiteX5" fmla="*/ 540544 w 559219"/>
                <a:gd name="connsiteY5" fmla="*/ 52387 h 547687"/>
                <a:gd name="connsiteX6" fmla="*/ 531019 w 559219"/>
                <a:gd name="connsiteY6" fmla="*/ 50006 h 547687"/>
                <a:gd name="connsiteX7" fmla="*/ 523875 w 559219"/>
                <a:gd name="connsiteY7" fmla="*/ 42862 h 547687"/>
                <a:gd name="connsiteX8" fmla="*/ 509588 w 559219"/>
                <a:gd name="connsiteY8" fmla="*/ 33337 h 547687"/>
                <a:gd name="connsiteX9" fmla="*/ 502444 w 559219"/>
                <a:gd name="connsiteY9" fmla="*/ 26193 h 547687"/>
                <a:gd name="connsiteX10" fmla="*/ 488157 w 559219"/>
                <a:gd name="connsiteY10" fmla="*/ 21431 h 547687"/>
                <a:gd name="connsiteX11" fmla="*/ 478632 w 559219"/>
                <a:gd name="connsiteY11" fmla="*/ 16668 h 547687"/>
                <a:gd name="connsiteX12" fmla="*/ 357188 w 559219"/>
                <a:gd name="connsiteY12" fmla="*/ 14287 h 547687"/>
                <a:gd name="connsiteX13" fmla="*/ 300038 w 559219"/>
                <a:gd name="connsiteY13" fmla="*/ 9525 h 547687"/>
                <a:gd name="connsiteX14" fmla="*/ 292894 w 559219"/>
                <a:gd name="connsiteY14" fmla="*/ 7143 h 547687"/>
                <a:gd name="connsiteX15" fmla="*/ 247650 w 559219"/>
                <a:gd name="connsiteY15" fmla="*/ 9525 h 547687"/>
                <a:gd name="connsiteX16" fmla="*/ 226219 w 559219"/>
                <a:gd name="connsiteY16" fmla="*/ 4762 h 547687"/>
                <a:gd name="connsiteX17" fmla="*/ 204788 w 559219"/>
                <a:gd name="connsiteY17" fmla="*/ 0 h 547687"/>
                <a:gd name="connsiteX18" fmla="*/ 121444 w 559219"/>
                <a:gd name="connsiteY18" fmla="*/ 2381 h 547687"/>
                <a:gd name="connsiteX19" fmla="*/ 102394 w 559219"/>
                <a:gd name="connsiteY19" fmla="*/ 7143 h 547687"/>
                <a:gd name="connsiteX20" fmla="*/ 76200 w 559219"/>
                <a:gd name="connsiteY20" fmla="*/ 11906 h 547687"/>
                <a:gd name="connsiteX21" fmla="*/ 61913 w 559219"/>
                <a:gd name="connsiteY21" fmla="*/ 21431 h 547687"/>
                <a:gd name="connsiteX22" fmla="*/ 40482 w 559219"/>
                <a:gd name="connsiteY22" fmla="*/ 38100 h 547687"/>
                <a:gd name="connsiteX23" fmla="*/ 33338 w 559219"/>
                <a:gd name="connsiteY23" fmla="*/ 40481 h 547687"/>
                <a:gd name="connsiteX24" fmla="*/ 21432 w 559219"/>
                <a:gd name="connsiteY24" fmla="*/ 54768 h 547687"/>
                <a:gd name="connsiteX25" fmla="*/ 16669 w 559219"/>
                <a:gd name="connsiteY25" fmla="*/ 61912 h 547687"/>
                <a:gd name="connsiteX26" fmla="*/ 7144 w 559219"/>
                <a:gd name="connsiteY26" fmla="*/ 66675 h 547687"/>
                <a:gd name="connsiteX27" fmla="*/ 0 w 559219"/>
                <a:gd name="connsiteY27" fmla="*/ 71437 h 547687"/>
                <a:gd name="connsiteX28" fmla="*/ 2382 w 559219"/>
                <a:gd name="connsiteY28" fmla="*/ 88106 h 547687"/>
                <a:gd name="connsiteX29" fmla="*/ 9525 w 559219"/>
                <a:gd name="connsiteY29" fmla="*/ 90487 h 547687"/>
                <a:gd name="connsiteX30" fmla="*/ 33338 w 559219"/>
                <a:gd name="connsiteY30" fmla="*/ 97631 h 547687"/>
                <a:gd name="connsiteX31" fmla="*/ 61913 w 559219"/>
                <a:gd name="connsiteY31" fmla="*/ 107156 h 547687"/>
                <a:gd name="connsiteX32" fmla="*/ 69057 w 559219"/>
                <a:gd name="connsiteY32" fmla="*/ 109537 h 547687"/>
                <a:gd name="connsiteX33" fmla="*/ 76200 w 559219"/>
                <a:gd name="connsiteY33" fmla="*/ 111918 h 547687"/>
                <a:gd name="connsiteX34" fmla="*/ 90488 w 559219"/>
                <a:gd name="connsiteY34" fmla="*/ 114300 h 547687"/>
                <a:gd name="connsiteX35" fmla="*/ 107157 w 559219"/>
                <a:gd name="connsiteY35" fmla="*/ 119062 h 547687"/>
                <a:gd name="connsiteX36" fmla="*/ 114300 w 559219"/>
                <a:gd name="connsiteY36" fmla="*/ 123825 h 547687"/>
                <a:gd name="connsiteX37" fmla="*/ 123825 w 559219"/>
                <a:gd name="connsiteY37" fmla="*/ 128587 h 547687"/>
                <a:gd name="connsiteX38" fmla="*/ 126207 w 559219"/>
                <a:gd name="connsiteY38" fmla="*/ 135731 h 547687"/>
                <a:gd name="connsiteX39" fmla="*/ 119063 w 559219"/>
                <a:gd name="connsiteY39" fmla="*/ 150018 h 547687"/>
                <a:gd name="connsiteX40" fmla="*/ 123825 w 559219"/>
                <a:gd name="connsiteY40" fmla="*/ 159543 h 547687"/>
                <a:gd name="connsiteX41" fmla="*/ 138113 w 559219"/>
                <a:gd name="connsiteY41" fmla="*/ 169068 h 547687"/>
                <a:gd name="connsiteX42" fmla="*/ 147638 w 559219"/>
                <a:gd name="connsiteY42" fmla="*/ 185737 h 547687"/>
                <a:gd name="connsiteX43" fmla="*/ 150019 w 559219"/>
                <a:gd name="connsiteY43" fmla="*/ 200025 h 547687"/>
                <a:gd name="connsiteX44" fmla="*/ 150019 w 559219"/>
                <a:gd name="connsiteY44" fmla="*/ 295275 h 547687"/>
                <a:gd name="connsiteX45" fmla="*/ 142875 w 559219"/>
                <a:gd name="connsiteY45" fmla="*/ 297656 h 547687"/>
                <a:gd name="connsiteX46" fmla="*/ 119063 w 559219"/>
                <a:gd name="connsiteY46" fmla="*/ 309562 h 547687"/>
                <a:gd name="connsiteX47" fmla="*/ 111919 w 559219"/>
                <a:gd name="connsiteY47" fmla="*/ 314325 h 547687"/>
                <a:gd name="connsiteX48" fmla="*/ 128588 w 559219"/>
                <a:gd name="connsiteY48" fmla="*/ 338137 h 547687"/>
                <a:gd name="connsiteX49" fmla="*/ 133350 w 559219"/>
                <a:gd name="connsiteY49" fmla="*/ 345281 h 547687"/>
                <a:gd name="connsiteX50" fmla="*/ 135732 w 559219"/>
                <a:gd name="connsiteY50" fmla="*/ 354806 h 547687"/>
                <a:gd name="connsiteX51" fmla="*/ 147638 w 559219"/>
                <a:gd name="connsiteY51" fmla="*/ 361950 h 547687"/>
                <a:gd name="connsiteX52" fmla="*/ 157163 w 559219"/>
                <a:gd name="connsiteY52" fmla="*/ 383381 h 547687"/>
                <a:gd name="connsiteX53" fmla="*/ 159544 w 559219"/>
                <a:gd name="connsiteY53" fmla="*/ 392906 h 547687"/>
                <a:gd name="connsiteX54" fmla="*/ 164307 w 559219"/>
                <a:gd name="connsiteY54" fmla="*/ 426243 h 547687"/>
                <a:gd name="connsiteX55" fmla="*/ 166688 w 559219"/>
                <a:gd name="connsiteY55" fmla="*/ 435768 h 547687"/>
                <a:gd name="connsiteX56" fmla="*/ 171450 w 559219"/>
                <a:gd name="connsiteY56" fmla="*/ 450056 h 547687"/>
                <a:gd name="connsiteX57" fmla="*/ 173832 w 559219"/>
                <a:gd name="connsiteY57" fmla="*/ 469106 h 547687"/>
                <a:gd name="connsiteX58" fmla="*/ 176213 w 559219"/>
                <a:gd name="connsiteY58" fmla="*/ 476250 h 547687"/>
                <a:gd name="connsiteX59" fmla="*/ 180975 w 559219"/>
                <a:gd name="connsiteY59" fmla="*/ 500062 h 547687"/>
                <a:gd name="connsiteX60" fmla="*/ 183357 w 559219"/>
                <a:gd name="connsiteY60" fmla="*/ 509587 h 547687"/>
                <a:gd name="connsiteX61" fmla="*/ 190500 w 559219"/>
                <a:gd name="connsiteY61" fmla="*/ 514350 h 547687"/>
                <a:gd name="connsiteX62" fmla="*/ 204788 w 559219"/>
                <a:gd name="connsiteY62" fmla="*/ 526256 h 547687"/>
                <a:gd name="connsiteX63" fmla="*/ 219075 w 559219"/>
                <a:gd name="connsiteY63" fmla="*/ 531018 h 547687"/>
                <a:gd name="connsiteX64" fmla="*/ 240507 w 559219"/>
                <a:gd name="connsiteY64" fmla="*/ 538162 h 547687"/>
                <a:gd name="connsiteX65" fmla="*/ 245269 w 559219"/>
                <a:gd name="connsiteY65" fmla="*/ 545306 h 547687"/>
                <a:gd name="connsiteX66" fmla="*/ 257175 w 559219"/>
                <a:gd name="connsiteY66" fmla="*/ 547687 h 547687"/>
                <a:gd name="connsiteX67" fmla="*/ 295275 w 559219"/>
                <a:gd name="connsiteY67" fmla="*/ 545306 h 547687"/>
                <a:gd name="connsiteX68" fmla="*/ 302419 w 559219"/>
                <a:gd name="connsiteY68" fmla="*/ 531018 h 547687"/>
                <a:gd name="connsiteX69" fmla="*/ 309563 w 559219"/>
                <a:gd name="connsiteY69" fmla="*/ 516731 h 547687"/>
                <a:gd name="connsiteX70" fmla="*/ 326232 w 559219"/>
                <a:gd name="connsiteY70" fmla="*/ 507206 h 547687"/>
                <a:gd name="connsiteX71" fmla="*/ 330994 w 559219"/>
                <a:gd name="connsiteY71" fmla="*/ 500062 h 547687"/>
                <a:gd name="connsiteX72" fmla="*/ 333375 w 559219"/>
                <a:gd name="connsiteY72" fmla="*/ 492918 h 547687"/>
                <a:gd name="connsiteX73" fmla="*/ 338138 w 559219"/>
                <a:gd name="connsiteY73" fmla="*/ 483393 h 547687"/>
                <a:gd name="connsiteX74" fmla="*/ 345282 w 559219"/>
                <a:gd name="connsiteY74" fmla="*/ 469106 h 547687"/>
                <a:gd name="connsiteX75" fmla="*/ 347663 w 559219"/>
                <a:gd name="connsiteY75" fmla="*/ 445293 h 547687"/>
                <a:gd name="connsiteX76" fmla="*/ 350044 w 559219"/>
                <a:gd name="connsiteY76" fmla="*/ 438150 h 547687"/>
                <a:gd name="connsiteX77" fmla="*/ 352425 w 559219"/>
                <a:gd name="connsiteY77" fmla="*/ 421481 h 547687"/>
                <a:gd name="connsiteX78" fmla="*/ 359569 w 559219"/>
                <a:gd name="connsiteY78" fmla="*/ 407193 h 547687"/>
                <a:gd name="connsiteX79" fmla="*/ 369094 w 559219"/>
                <a:gd name="connsiteY79" fmla="*/ 392906 h 547687"/>
                <a:gd name="connsiteX80" fmla="*/ 371475 w 559219"/>
                <a:gd name="connsiteY80" fmla="*/ 378618 h 547687"/>
                <a:gd name="connsiteX81" fmla="*/ 373857 w 559219"/>
                <a:gd name="connsiteY81" fmla="*/ 371475 h 547687"/>
                <a:gd name="connsiteX82" fmla="*/ 376238 w 559219"/>
                <a:gd name="connsiteY82" fmla="*/ 316706 h 547687"/>
                <a:gd name="connsiteX83" fmla="*/ 373857 w 559219"/>
                <a:gd name="connsiteY83" fmla="*/ 259556 h 547687"/>
                <a:gd name="connsiteX84" fmla="*/ 361950 w 559219"/>
                <a:gd name="connsiteY84" fmla="*/ 228600 h 547687"/>
                <a:gd name="connsiteX85" fmla="*/ 364332 w 559219"/>
                <a:gd name="connsiteY85" fmla="*/ 185737 h 547687"/>
                <a:gd name="connsiteX86" fmla="*/ 369094 w 559219"/>
                <a:gd name="connsiteY86" fmla="*/ 154781 h 547687"/>
                <a:gd name="connsiteX87" fmla="*/ 371475 w 559219"/>
                <a:gd name="connsiteY87" fmla="*/ 145256 h 547687"/>
                <a:gd name="connsiteX88" fmla="*/ 373857 w 559219"/>
                <a:gd name="connsiteY88" fmla="*/ 133350 h 547687"/>
                <a:gd name="connsiteX89" fmla="*/ 378619 w 559219"/>
                <a:gd name="connsiteY89" fmla="*/ 116681 h 547687"/>
                <a:gd name="connsiteX90" fmla="*/ 376238 w 559219"/>
                <a:gd name="connsiteY90" fmla="*/ 102393 h 547687"/>
                <a:gd name="connsiteX91" fmla="*/ 369094 w 559219"/>
                <a:gd name="connsiteY91" fmla="*/ 97631 h 547687"/>
                <a:gd name="connsiteX92" fmla="*/ 361950 w 559219"/>
                <a:gd name="connsiteY92" fmla="*/ 90487 h 547687"/>
                <a:gd name="connsiteX93" fmla="*/ 345282 w 559219"/>
                <a:gd name="connsiteY93" fmla="*/ 95250 h 547687"/>
                <a:gd name="connsiteX94" fmla="*/ 335757 w 559219"/>
                <a:gd name="connsiteY94" fmla="*/ 100012 h 547687"/>
                <a:gd name="connsiteX95" fmla="*/ 316707 w 559219"/>
                <a:gd name="connsiteY95" fmla="*/ 104775 h 547687"/>
                <a:gd name="connsiteX96" fmla="*/ 300038 w 559219"/>
                <a:gd name="connsiteY96" fmla="*/ 109537 h 547687"/>
                <a:gd name="connsiteX97" fmla="*/ 278607 w 559219"/>
                <a:gd name="connsiteY97" fmla="*/ 128587 h 547687"/>
                <a:gd name="connsiteX98" fmla="*/ 269082 w 559219"/>
                <a:gd name="connsiteY98" fmla="*/ 138112 h 547687"/>
                <a:gd name="connsiteX99" fmla="*/ 264319 w 559219"/>
                <a:gd name="connsiteY99" fmla="*/ 145256 h 547687"/>
                <a:gd name="connsiteX100" fmla="*/ 257175 w 559219"/>
                <a:gd name="connsiteY100" fmla="*/ 152400 h 547687"/>
                <a:gd name="connsiteX101" fmla="*/ 252413 w 559219"/>
                <a:gd name="connsiteY101" fmla="*/ 159543 h 547687"/>
                <a:gd name="connsiteX102" fmla="*/ 240507 w 559219"/>
                <a:gd name="connsiteY102" fmla="*/ 173831 h 547687"/>
                <a:gd name="connsiteX103" fmla="*/ 238125 w 559219"/>
                <a:gd name="connsiteY103" fmla="*/ 164306 h 547687"/>
                <a:gd name="connsiteX104" fmla="*/ 238125 w 559219"/>
                <a:gd name="connsiteY104" fmla="*/ 107156 h 547687"/>
                <a:gd name="connsiteX105" fmla="*/ 228600 w 559219"/>
                <a:gd name="connsiteY105" fmla="*/ 78581 h 547687"/>
                <a:gd name="connsiteX106" fmla="*/ 221457 w 559219"/>
                <a:gd name="connsiteY106" fmla="*/ 76200 h 547687"/>
                <a:gd name="connsiteX107" fmla="*/ 185738 w 559219"/>
                <a:gd name="connsiteY107" fmla="*/ 78581 h 547687"/>
                <a:gd name="connsiteX108" fmla="*/ 176213 w 559219"/>
                <a:gd name="connsiteY108" fmla="*/ 83343 h 547687"/>
                <a:gd name="connsiteX109" fmla="*/ 116682 w 559219"/>
                <a:gd name="connsiteY109" fmla="*/ 80962 h 547687"/>
                <a:gd name="connsiteX110" fmla="*/ 104775 w 559219"/>
                <a:gd name="connsiteY110" fmla="*/ 69056 h 547687"/>
                <a:gd name="connsiteX111" fmla="*/ 92869 w 559219"/>
                <a:gd name="connsiteY111" fmla="*/ 61912 h 547687"/>
                <a:gd name="connsiteX112" fmla="*/ 95250 w 559219"/>
                <a:gd name="connsiteY112" fmla="*/ 50006 h 547687"/>
                <a:gd name="connsiteX113" fmla="*/ 109538 w 559219"/>
                <a:gd name="connsiteY113" fmla="*/ 45243 h 547687"/>
                <a:gd name="connsiteX114" fmla="*/ 116682 w 559219"/>
                <a:gd name="connsiteY114" fmla="*/ 42862 h 547687"/>
                <a:gd name="connsiteX115" fmla="*/ 178594 w 559219"/>
                <a:gd name="connsiteY115" fmla="*/ 45243 h 547687"/>
                <a:gd name="connsiteX116" fmla="*/ 247650 w 559219"/>
                <a:gd name="connsiteY116" fmla="*/ 47625 h 547687"/>
                <a:gd name="connsiteX117" fmla="*/ 302419 w 559219"/>
                <a:gd name="connsiteY117" fmla="*/ 52387 h 547687"/>
                <a:gd name="connsiteX118" fmla="*/ 350044 w 559219"/>
                <a:gd name="connsiteY118" fmla="*/ 54768 h 547687"/>
                <a:gd name="connsiteX119" fmla="*/ 383382 w 559219"/>
                <a:gd name="connsiteY119" fmla="*/ 59531 h 547687"/>
                <a:gd name="connsiteX120" fmla="*/ 390525 w 559219"/>
                <a:gd name="connsiteY120" fmla="*/ 64293 h 547687"/>
                <a:gd name="connsiteX121" fmla="*/ 426244 w 559219"/>
                <a:gd name="connsiteY121" fmla="*/ 66675 h 547687"/>
                <a:gd name="connsiteX122" fmla="*/ 452438 w 559219"/>
                <a:gd name="connsiteY122" fmla="*/ 64293 h 547687"/>
                <a:gd name="connsiteX123" fmla="*/ 459582 w 559219"/>
                <a:gd name="connsiteY123" fmla="*/ 66675 h 547687"/>
                <a:gd name="connsiteX124" fmla="*/ 485775 w 559219"/>
                <a:gd name="connsiteY124" fmla="*/ 71437 h 547687"/>
                <a:gd name="connsiteX125" fmla="*/ 500063 w 559219"/>
                <a:gd name="connsiteY125" fmla="*/ 76200 h 547687"/>
                <a:gd name="connsiteX126" fmla="*/ 507207 w 559219"/>
                <a:gd name="connsiteY126" fmla="*/ 78581 h 547687"/>
                <a:gd name="connsiteX127" fmla="*/ 514350 w 559219"/>
                <a:gd name="connsiteY127" fmla="*/ 85725 h 547687"/>
                <a:gd name="connsiteX128" fmla="*/ 531019 w 559219"/>
                <a:gd name="connsiteY128" fmla="*/ 95250 h 547687"/>
                <a:gd name="connsiteX129" fmla="*/ 535782 w 559219"/>
                <a:gd name="connsiteY129" fmla="*/ 104775 h 547687"/>
                <a:gd name="connsiteX130" fmla="*/ 528638 w 559219"/>
                <a:gd name="connsiteY130" fmla="*/ 102393 h 5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559219" h="547687">
                  <a:moveTo>
                    <a:pt x="528638" y="102393"/>
                  </a:moveTo>
                  <a:cubicBezTo>
                    <a:pt x="532210" y="101599"/>
                    <a:pt x="551385" y="107588"/>
                    <a:pt x="557213" y="100012"/>
                  </a:cubicBezTo>
                  <a:cubicBezTo>
                    <a:pt x="563101" y="92358"/>
                    <a:pt x="554344" y="80906"/>
                    <a:pt x="552450" y="71437"/>
                  </a:cubicBezTo>
                  <a:cubicBezTo>
                    <a:pt x="551958" y="68976"/>
                    <a:pt x="550759" y="66707"/>
                    <a:pt x="550069" y="64293"/>
                  </a:cubicBezTo>
                  <a:cubicBezTo>
                    <a:pt x="549170" y="61146"/>
                    <a:pt x="549732" y="57324"/>
                    <a:pt x="547688" y="54768"/>
                  </a:cubicBezTo>
                  <a:cubicBezTo>
                    <a:pt x="546120" y="52808"/>
                    <a:pt x="542958" y="53077"/>
                    <a:pt x="540544" y="52387"/>
                  </a:cubicBezTo>
                  <a:cubicBezTo>
                    <a:pt x="537397" y="51488"/>
                    <a:pt x="534194" y="50800"/>
                    <a:pt x="531019" y="50006"/>
                  </a:cubicBezTo>
                  <a:cubicBezTo>
                    <a:pt x="528638" y="47625"/>
                    <a:pt x="526533" y="44930"/>
                    <a:pt x="523875" y="42862"/>
                  </a:cubicBezTo>
                  <a:cubicBezTo>
                    <a:pt x="519357" y="39348"/>
                    <a:pt x="513635" y="37384"/>
                    <a:pt x="509588" y="33337"/>
                  </a:cubicBezTo>
                  <a:cubicBezTo>
                    <a:pt x="507207" y="30956"/>
                    <a:pt x="505388" y="27828"/>
                    <a:pt x="502444" y="26193"/>
                  </a:cubicBezTo>
                  <a:cubicBezTo>
                    <a:pt x="498056" y="23755"/>
                    <a:pt x="492647" y="23676"/>
                    <a:pt x="488157" y="21431"/>
                  </a:cubicBezTo>
                  <a:cubicBezTo>
                    <a:pt x="484982" y="19843"/>
                    <a:pt x="482177" y="16861"/>
                    <a:pt x="478632" y="16668"/>
                  </a:cubicBezTo>
                  <a:cubicBezTo>
                    <a:pt x="438203" y="14463"/>
                    <a:pt x="397669" y="15081"/>
                    <a:pt x="357188" y="14287"/>
                  </a:cubicBezTo>
                  <a:cubicBezTo>
                    <a:pt x="333083" y="6253"/>
                    <a:pt x="360058" y="14527"/>
                    <a:pt x="300038" y="9525"/>
                  </a:cubicBezTo>
                  <a:cubicBezTo>
                    <a:pt x="297536" y="9317"/>
                    <a:pt x="295275" y="7937"/>
                    <a:pt x="292894" y="7143"/>
                  </a:cubicBezTo>
                  <a:cubicBezTo>
                    <a:pt x="277813" y="7937"/>
                    <a:pt x="262752" y="9525"/>
                    <a:pt x="247650" y="9525"/>
                  </a:cubicBezTo>
                  <a:cubicBezTo>
                    <a:pt x="234551" y="9525"/>
                    <a:pt x="236038" y="7217"/>
                    <a:pt x="226219" y="4762"/>
                  </a:cubicBezTo>
                  <a:cubicBezTo>
                    <a:pt x="219120" y="2987"/>
                    <a:pt x="211932" y="1587"/>
                    <a:pt x="204788" y="0"/>
                  </a:cubicBezTo>
                  <a:cubicBezTo>
                    <a:pt x="177007" y="794"/>
                    <a:pt x="149169" y="447"/>
                    <a:pt x="121444" y="2381"/>
                  </a:cubicBezTo>
                  <a:cubicBezTo>
                    <a:pt x="114914" y="2836"/>
                    <a:pt x="108812" y="5859"/>
                    <a:pt x="102394" y="7143"/>
                  </a:cubicBezTo>
                  <a:cubicBezTo>
                    <a:pt x="85753" y="10472"/>
                    <a:pt x="94480" y="8860"/>
                    <a:pt x="76200" y="11906"/>
                  </a:cubicBezTo>
                  <a:cubicBezTo>
                    <a:pt x="71438" y="15081"/>
                    <a:pt x="65960" y="17384"/>
                    <a:pt x="61913" y="21431"/>
                  </a:cubicBezTo>
                  <a:cubicBezTo>
                    <a:pt x="55750" y="27594"/>
                    <a:pt x="49025" y="35253"/>
                    <a:pt x="40482" y="38100"/>
                  </a:cubicBezTo>
                  <a:lnTo>
                    <a:pt x="33338" y="40481"/>
                  </a:lnTo>
                  <a:cubicBezTo>
                    <a:pt x="21512" y="58219"/>
                    <a:pt x="36711" y="36433"/>
                    <a:pt x="21432" y="54768"/>
                  </a:cubicBezTo>
                  <a:cubicBezTo>
                    <a:pt x="19600" y="56967"/>
                    <a:pt x="18868" y="60080"/>
                    <a:pt x="16669" y="61912"/>
                  </a:cubicBezTo>
                  <a:cubicBezTo>
                    <a:pt x="13942" y="64185"/>
                    <a:pt x="10226" y="64914"/>
                    <a:pt x="7144" y="66675"/>
                  </a:cubicBezTo>
                  <a:cubicBezTo>
                    <a:pt x="4659" y="68095"/>
                    <a:pt x="2381" y="69850"/>
                    <a:pt x="0" y="71437"/>
                  </a:cubicBezTo>
                  <a:cubicBezTo>
                    <a:pt x="794" y="76993"/>
                    <a:pt x="-128" y="83086"/>
                    <a:pt x="2382" y="88106"/>
                  </a:cubicBezTo>
                  <a:cubicBezTo>
                    <a:pt x="3504" y="90351"/>
                    <a:pt x="7112" y="89798"/>
                    <a:pt x="9525" y="90487"/>
                  </a:cubicBezTo>
                  <a:cubicBezTo>
                    <a:pt x="34721" y="97686"/>
                    <a:pt x="-624" y="86310"/>
                    <a:pt x="33338" y="97631"/>
                  </a:cubicBezTo>
                  <a:lnTo>
                    <a:pt x="61913" y="107156"/>
                  </a:lnTo>
                  <a:lnTo>
                    <a:pt x="69057" y="109537"/>
                  </a:lnTo>
                  <a:cubicBezTo>
                    <a:pt x="71438" y="110331"/>
                    <a:pt x="73724" y="111505"/>
                    <a:pt x="76200" y="111918"/>
                  </a:cubicBezTo>
                  <a:cubicBezTo>
                    <a:pt x="80963" y="112712"/>
                    <a:pt x="85753" y="113353"/>
                    <a:pt x="90488" y="114300"/>
                  </a:cubicBezTo>
                  <a:cubicBezTo>
                    <a:pt x="97965" y="115795"/>
                    <a:pt x="100347" y="116792"/>
                    <a:pt x="107157" y="119062"/>
                  </a:cubicBezTo>
                  <a:cubicBezTo>
                    <a:pt x="109538" y="120650"/>
                    <a:pt x="111815" y="122405"/>
                    <a:pt x="114300" y="123825"/>
                  </a:cubicBezTo>
                  <a:cubicBezTo>
                    <a:pt x="117382" y="125586"/>
                    <a:pt x="121315" y="126077"/>
                    <a:pt x="123825" y="128587"/>
                  </a:cubicBezTo>
                  <a:cubicBezTo>
                    <a:pt x="125600" y="130362"/>
                    <a:pt x="125413" y="133350"/>
                    <a:pt x="126207" y="135731"/>
                  </a:cubicBezTo>
                  <a:cubicBezTo>
                    <a:pt x="124460" y="138351"/>
                    <a:pt x="118483" y="145958"/>
                    <a:pt x="119063" y="150018"/>
                  </a:cubicBezTo>
                  <a:cubicBezTo>
                    <a:pt x="119565" y="153532"/>
                    <a:pt x="121315" y="157033"/>
                    <a:pt x="123825" y="159543"/>
                  </a:cubicBezTo>
                  <a:cubicBezTo>
                    <a:pt x="127872" y="163590"/>
                    <a:pt x="138113" y="169068"/>
                    <a:pt x="138113" y="169068"/>
                  </a:cubicBezTo>
                  <a:cubicBezTo>
                    <a:pt x="141300" y="173849"/>
                    <a:pt x="145991" y="180247"/>
                    <a:pt x="147638" y="185737"/>
                  </a:cubicBezTo>
                  <a:cubicBezTo>
                    <a:pt x="149025" y="190362"/>
                    <a:pt x="149225" y="195262"/>
                    <a:pt x="150019" y="200025"/>
                  </a:cubicBezTo>
                  <a:cubicBezTo>
                    <a:pt x="152243" y="233392"/>
                    <a:pt x="155336" y="260713"/>
                    <a:pt x="150019" y="295275"/>
                  </a:cubicBezTo>
                  <a:cubicBezTo>
                    <a:pt x="149637" y="297756"/>
                    <a:pt x="145256" y="296862"/>
                    <a:pt x="142875" y="297656"/>
                  </a:cubicBezTo>
                  <a:cubicBezTo>
                    <a:pt x="125865" y="308996"/>
                    <a:pt x="134141" y="305793"/>
                    <a:pt x="119063" y="309562"/>
                  </a:cubicBezTo>
                  <a:cubicBezTo>
                    <a:pt x="116682" y="311150"/>
                    <a:pt x="111634" y="311477"/>
                    <a:pt x="111919" y="314325"/>
                  </a:cubicBezTo>
                  <a:cubicBezTo>
                    <a:pt x="113462" y="329761"/>
                    <a:pt x="119270" y="331926"/>
                    <a:pt x="128588" y="338137"/>
                  </a:cubicBezTo>
                  <a:cubicBezTo>
                    <a:pt x="130175" y="340518"/>
                    <a:pt x="132223" y="342651"/>
                    <a:pt x="133350" y="345281"/>
                  </a:cubicBezTo>
                  <a:cubicBezTo>
                    <a:pt x="134639" y="348289"/>
                    <a:pt x="133602" y="352321"/>
                    <a:pt x="135732" y="354806"/>
                  </a:cubicBezTo>
                  <a:cubicBezTo>
                    <a:pt x="138744" y="358320"/>
                    <a:pt x="143669" y="359569"/>
                    <a:pt x="147638" y="361950"/>
                  </a:cubicBezTo>
                  <a:cubicBezTo>
                    <a:pt x="153305" y="378952"/>
                    <a:pt x="149615" y="372060"/>
                    <a:pt x="157163" y="383381"/>
                  </a:cubicBezTo>
                  <a:cubicBezTo>
                    <a:pt x="157957" y="386556"/>
                    <a:pt x="159006" y="389678"/>
                    <a:pt x="159544" y="392906"/>
                  </a:cubicBezTo>
                  <a:cubicBezTo>
                    <a:pt x="161389" y="403978"/>
                    <a:pt x="161585" y="415353"/>
                    <a:pt x="164307" y="426243"/>
                  </a:cubicBezTo>
                  <a:cubicBezTo>
                    <a:pt x="165101" y="429418"/>
                    <a:pt x="165748" y="432633"/>
                    <a:pt x="166688" y="435768"/>
                  </a:cubicBezTo>
                  <a:cubicBezTo>
                    <a:pt x="168130" y="440577"/>
                    <a:pt x="171450" y="450056"/>
                    <a:pt x="171450" y="450056"/>
                  </a:cubicBezTo>
                  <a:cubicBezTo>
                    <a:pt x="172244" y="456406"/>
                    <a:pt x="172687" y="462810"/>
                    <a:pt x="173832" y="469106"/>
                  </a:cubicBezTo>
                  <a:cubicBezTo>
                    <a:pt x="174281" y="471576"/>
                    <a:pt x="175649" y="473804"/>
                    <a:pt x="176213" y="476250"/>
                  </a:cubicBezTo>
                  <a:cubicBezTo>
                    <a:pt x="178033" y="484137"/>
                    <a:pt x="179011" y="492209"/>
                    <a:pt x="180975" y="500062"/>
                  </a:cubicBezTo>
                  <a:cubicBezTo>
                    <a:pt x="181769" y="503237"/>
                    <a:pt x="181542" y="506864"/>
                    <a:pt x="183357" y="509587"/>
                  </a:cubicBezTo>
                  <a:cubicBezTo>
                    <a:pt x="184944" y="511968"/>
                    <a:pt x="188302" y="512518"/>
                    <a:pt x="190500" y="514350"/>
                  </a:cubicBezTo>
                  <a:cubicBezTo>
                    <a:pt x="196905" y="519688"/>
                    <a:pt x="197190" y="522879"/>
                    <a:pt x="204788" y="526256"/>
                  </a:cubicBezTo>
                  <a:cubicBezTo>
                    <a:pt x="209375" y="528295"/>
                    <a:pt x="214585" y="528773"/>
                    <a:pt x="219075" y="531018"/>
                  </a:cubicBezTo>
                  <a:cubicBezTo>
                    <a:pt x="232220" y="537591"/>
                    <a:pt x="225119" y="535085"/>
                    <a:pt x="240507" y="538162"/>
                  </a:cubicBezTo>
                  <a:cubicBezTo>
                    <a:pt x="242094" y="540543"/>
                    <a:pt x="242784" y="543886"/>
                    <a:pt x="245269" y="545306"/>
                  </a:cubicBezTo>
                  <a:cubicBezTo>
                    <a:pt x="248783" y="547314"/>
                    <a:pt x="253128" y="547687"/>
                    <a:pt x="257175" y="547687"/>
                  </a:cubicBezTo>
                  <a:cubicBezTo>
                    <a:pt x="269900" y="547687"/>
                    <a:pt x="282575" y="546100"/>
                    <a:pt x="295275" y="545306"/>
                  </a:cubicBezTo>
                  <a:cubicBezTo>
                    <a:pt x="299912" y="531399"/>
                    <a:pt x="294726" y="544865"/>
                    <a:pt x="302419" y="531018"/>
                  </a:cubicBezTo>
                  <a:cubicBezTo>
                    <a:pt x="305005" y="526364"/>
                    <a:pt x="306368" y="520991"/>
                    <a:pt x="309563" y="516731"/>
                  </a:cubicBezTo>
                  <a:cubicBezTo>
                    <a:pt x="311584" y="514037"/>
                    <a:pt x="324164" y="508240"/>
                    <a:pt x="326232" y="507206"/>
                  </a:cubicBezTo>
                  <a:cubicBezTo>
                    <a:pt x="327819" y="504825"/>
                    <a:pt x="329714" y="502622"/>
                    <a:pt x="330994" y="500062"/>
                  </a:cubicBezTo>
                  <a:cubicBezTo>
                    <a:pt x="332116" y="497817"/>
                    <a:pt x="332386" y="495225"/>
                    <a:pt x="333375" y="492918"/>
                  </a:cubicBezTo>
                  <a:cubicBezTo>
                    <a:pt x="334773" y="489655"/>
                    <a:pt x="336377" y="486475"/>
                    <a:pt x="338138" y="483393"/>
                  </a:cubicBezTo>
                  <a:cubicBezTo>
                    <a:pt x="345524" y="470469"/>
                    <a:pt x="340915" y="482204"/>
                    <a:pt x="345282" y="469106"/>
                  </a:cubicBezTo>
                  <a:cubicBezTo>
                    <a:pt x="346076" y="461168"/>
                    <a:pt x="346450" y="453178"/>
                    <a:pt x="347663" y="445293"/>
                  </a:cubicBezTo>
                  <a:cubicBezTo>
                    <a:pt x="348045" y="442812"/>
                    <a:pt x="349552" y="440611"/>
                    <a:pt x="350044" y="438150"/>
                  </a:cubicBezTo>
                  <a:cubicBezTo>
                    <a:pt x="351145" y="432646"/>
                    <a:pt x="351324" y="426985"/>
                    <a:pt x="352425" y="421481"/>
                  </a:cubicBezTo>
                  <a:cubicBezTo>
                    <a:pt x="354420" y="411509"/>
                    <a:pt x="354888" y="416555"/>
                    <a:pt x="359569" y="407193"/>
                  </a:cubicBezTo>
                  <a:cubicBezTo>
                    <a:pt x="366460" y="393410"/>
                    <a:pt x="355553" y="406447"/>
                    <a:pt x="369094" y="392906"/>
                  </a:cubicBezTo>
                  <a:cubicBezTo>
                    <a:pt x="369888" y="388143"/>
                    <a:pt x="370427" y="383331"/>
                    <a:pt x="371475" y="378618"/>
                  </a:cubicBezTo>
                  <a:cubicBezTo>
                    <a:pt x="372020" y="376168"/>
                    <a:pt x="373664" y="373978"/>
                    <a:pt x="373857" y="371475"/>
                  </a:cubicBezTo>
                  <a:cubicBezTo>
                    <a:pt x="375259" y="353255"/>
                    <a:pt x="375444" y="334962"/>
                    <a:pt x="376238" y="316706"/>
                  </a:cubicBezTo>
                  <a:cubicBezTo>
                    <a:pt x="375444" y="297656"/>
                    <a:pt x="376151" y="278484"/>
                    <a:pt x="373857" y="259556"/>
                  </a:cubicBezTo>
                  <a:cubicBezTo>
                    <a:pt x="372534" y="248644"/>
                    <a:pt x="366807" y="238314"/>
                    <a:pt x="361950" y="228600"/>
                  </a:cubicBezTo>
                  <a:cubicBezTo>
                    <a:pt x="362744" y="214312"/>
                    <a:pt x="363191" y="200001"/>
                    <a:pt x="364332" y="185737"/>
                  </a:cubicBezTo>
                  <a:cubicBezTo>
                    <a:pt x="364637" y="181923"/>
                    <a:pt x="368163" y="159435"/>
                    <a:pt x="369094" y="154781"/>
                  </a:cubicBezTo>
                  <a:cubicBezTo>
                    <a:pt x="369736" y="151572"/>
                    <a:pt x="370765" y="148451"/>
                    <a:pt x="371475" y="145256"/>
                  </a:cubicBezTo>
                  <a:cubicBezTo>
                    <a:pt x="372353" y="141305"/>
                    <a:pt x="372979" y="137301"/>
                    <a:pt x="373857" y="133350"/>
                  </a:cubicBezTo>
                  <a:cubicBezTo>
                    <a:pt x="375851" y="124376"/>
                    <a:pt x="375967" y="124639"/>
                    <a:pt x="378619" y="116681"/>
                  </a:cubicBezTo>
                  <a:cubicBezTo>
                    <a:pt x="377825" y="111918"/>
                    <a:pt x="378397" y="106712"/>
                    <a:pt x="376238" y="102393"/>
                  </a:cubicBezTo>
                  <a:cubicBezTo>
                    <a:pt x="374958" y="99833"/>
                    <a:pt x="371293" y="99463"/>
                    <a:pt x="369094" y="97631"/>
                  </a:cubicBezTo>
                  <a:cubicBezTo>
                    <a:pt x="366507" y="95475"/>
                    <a:pt x="364331" y="92868"/>
                    <a:pt x="361950" y="90487"/>
                  </a:cubicBezTo>
                  <a:cubicBezTo>
                    <a:pt x="357106" y="91698"/>
                    <a:pt x="350072" y="93197"/>
                    <a:pt x="345282" y="95250"/>
                  </a:cubicBezTo>
                  <a:cubicBezTo>
                    <a:pt x="342019" y="96648"/>
                    <a:pt x="339125" y="98889"/>
                    <a:pt x="335757" y="100012"/>
                  </a:cubicBezTo>
                  <a:cubicBezTo>
                    <a:pt x="329547" y="102082"/>
                    <a:pt x="323057" y="103187"/>
                    <a:pt x="316707" y="104775"/>
                  </a:cubicBezTo>
                  <a:cubicBezTo>
                    <a:pt x="304742" y="107766"/>
                    <a:pt x="310291" y="106120"/>
                    <a:pt x="300038" y="109537"/>
                  </a:cubicBezTo>
                  <a:cubicBezTo>
                    <a:pt x="287290" y="118036"/>
                    <a:pt x="294918" y="112276"/>
                    <a:pt x="278607" y="128587"/>
                  </a:cubicBezTo>
                  <a:cubicBezTo>
                    <a:pt x="275432" y="131762"/>
                    <a:pt x="271573" y="134376"/>
                    <a:pt x="269082" y="138112"/>
                  </a:cubicBezTo>
                  <a:cubicBezTo>
                    <a:pt x="267494" y="140493"/>
                    <a:pt x="266151" y="143057"/>
                    <a:pt x="264319" y="145256"/>
                  </a:cubicBezTo>
                  <a:cubicBezTo>
                    <a:pt x="262163" y="147843"/>
                    <a:pt x="259331" y="149813"/>
                    <a:pt x="257175" y="152400"/>
                  </a:cubicBezTo>
                  <a:cubicBezTo>
                    <a:pt x="255343" y="154598"/>
                    <a:pt x="254245" y="157345"/>
                    <a:pt x="252413" y="159543"/>
                  </a:cubicBezTo>
                  <a:cubicBezTo>
                    <a:pt x="237139" y="177872"/>
                    <a:pt x="252326" y="156100"/>
                    <a:pt x="240507" y="173831"/>
                  </a:cubicBezTo>
                  <a:cubicBezTo>
                    <a:pt x="239713" y="170656"/>
                    <a:pt x="238125" y="167579"/>
                    <a:pt x="238125" y="164306"/>
                  </a:cubicBezTo>
                  <a:cubicBezTo>
                    <a:pt x="238125" y="103234"/>
                    <a:pt x="244887" y="134197"/>
                    <a:pt x="238125" y="107156"/>
                  </a:cubicBezTo>
                  <a:cubicBezTo>
                    <a:pt x="236416" y="91771"/>
                    <a:pt x="240337" y="86406"/>
                    <a:pt x="228600" y="78581"/>
                  </a:cubicBezTo>
                  <a:cubicBezTo>
                    <a:pt x="226512" y="77189"/>
                    <a:pt x="223838" y="76994"/>
                    <a:pt x="221457" y="76200"/>
                  </a:cubicBezTo>
                  <a:cubicBezTo>
                    <a:pt x="209551" y="76994"/>
                    <a:pt x="197525" y="76720"/>
                    <a:pt x="185738" y="78581"/>
                  </a:cubicBezTo>
                  <a:cubicBezTo>
                    <a:pt x="182232" y="79135"/>
                    <a:pt x="179761" y="83221"/>
                    <a:pt x="176213" y="83343"/>
                  </a:cubicBezTo>
                  <a:lnTo>
                    <a:pt x="116682" y="80962"/>
                  </a:lnTo>
                  <a:cubicBezTo>
                    <a:pt x="99929" y="75379"/>
                    <a:pt x="119487" y="83768"/>
                    <a:pt x="104775" y="69056"/>
                  </a:cubicBezTo>
                  <a:cubicBezTo>
                    <a:pt x="101502" y="65783"/>
                    <a:pt x="96838" y="64293"/>
                    <a:pt x="92869" y="61912"/>
                  </a:cubicBezTo>
                  <a:cubicBezTo>
                    <a:pt x="93663" y="57943"/>
                    <a:pt x="92388" y="52868"/>
                    <a:pt x="95250" y="50006"/>
                  </a:cubicBezTo>
                  <a:cubicBezTo>
                    <a:pt x="98800" y="46456"/>
                    <a:pt x="104775" y="46831"/>
                    <a:pt x="109538" y="45243"/>
                  </a:cubicBezTo>
                  <a:lnTo>
                    <a:pt x="116682" y="42862"/>
                  </a:lnTo>
                  <a:lnTo>
                    <a:pt x="178594" y="45243"/>
                  </a:lnTo>
                  <a:lnTo>
                    <a:pt x="247650" y="47625"/>
                  </a:lnTo>
                  <a:cubicBezTo>
                    <a:pt x="374218" y="53379"/>
                    <a:pt x="226231" y="46946"/>
                    <a:pt x="302419" y="52387"/>
                  </a:cubicBezTo>
                  <a:cubicBezTo>
                    <a:pt x="318273" y="53519"/>
                    <a:pt x="334169" y="53974"/>
                    <a:pt x="350044" y="54768"/>
                  </a:cubicBezTo>
                  <a:cubicBezTo>
                    <a:pt x="354239" y="55188"/>
                    <a:pt x="375502" y="56154"/>
                    <a:pt x="383382" y="59531"/>
                  </a:cubicBezTo>
                  <a:cubicBezTo>
                    <a:pt x="386012" y="60658"/>
                    <a:pt x="387702" y="63823"/>
                    <a:pt x="390525" y="64293"/>
                  </a:cubicBezTo>
                  <a:cubicBezTo>
                    <a:pt x="402295" y="66255"/>
                    <a:pt x="414338" y="65881"/>
                    <a:pt x="426244" y="66675"/>
                  </a:cubicBezTo>
                  <a:cubicBezTo>
                    <a:pt x="434975" y="65881"/>
                    <a:pt x="443671" y="64293"/>
                    <a:pt x="452438" y="64293"/>
                  </a:cubicBezTo>
                  <a:cubicBezTo>
                    <a:pt x="454948" y="64293"/>
                    <a:pt x="457132" y="66130"/>
                    <a:pt x="459582" y="66675"/>
                  </a:cubicBezTo>
                  <a:cubicBezTo>
                    <a:pt x="469385" y="68854"/>
                    <a:pt x="476240" y="68837"/>
                    <a:pt x="485775" y="71437"/>
                  </a:cubicBezTo>
                  <a:cubicBezTo>
                    <a:pt x="490618" y="72758"/>
                    <a:pt x="495300" y="74612"/>
                    <a:pt x="500063" y="76200"/>
                  </a:cubicBezTo>
                  <a:lnTo>
                    <a:pt x="507207" y="78581"/>
                  </a:lnTo>
                  <a:cubicBezTo>
                    <a:pt x="509588" y="80962"/>
                    <a:pt x="511591" y="83794"/>
                    <a:pt x="514350" y="85725"/>
                  </a:cubicBezTo>
                  <a:cubicBezTo>
                    <a:pt x="519593" y="89395"/>
                    <a:pt x="526236" y="90998"/>
                    <a:pt x="531019" y="95250"/>
                  </a:cubicBezTo>
                  <a:cubicBezTo>
                    <a:pt x="533672" y="97608"/>
                    <a:pt x="533509" y="102048"/>
                    <a:pt x="535782" y="104775"/>
                  </a:cubicBezTo>
                  <a:cubicBezTo>
                    <a:pt x="537614" y="106973"/>
                    <a:pt x="525066" y="103187"/>
                    <a:pt x="528638" y="102393"/>
                  </a:cubicBezTo>
                  <a:close/>
                </a:path>
              </a:pathLst>
            </a:custGeom>
            <a:solidFill>
              <a:schemeClr val="accent5">
                <a:alpha val="54000"/>
              </a:schemeClr>
            </a:solidFill>
            <a:ln>
              <a:solidFill>
                <a:schemeClr val="accent5"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610475" y="2095493"/>
              <a:ext cx="581025" cy="521501"/>
            </a:xfrm>
            <a:custGeom>
              <a:avLst/>
              <a:gdLst>
                <a:gd name="connsiteX0" fmla="*/ 490538 w 581025"/>
                <a:gd name="connsiteY0" fmla="*/ 11913 h 521501"/>
                <a:gd name="connsiteX1" fmla="*/ 454819 w 581025"/>
                <a:gd name="connsiteY1" fmla="*/ 7151 h 521501"/>
                <a:gd name="connsiteX2" fmla="*/ 445294 w 581025"/>
                <a:gd name="connsiteY2" fmla="*/ 2388 h 521501"/>
                <a:gd name="connsiteX3" fmla="*/ 395288 w 581025"/>
                <a:gd name="connsiteY3" fmla="*/ 4770 h 521501"/>
                <a:gd name="connsiteX4" fmla="*/ 364331 w 581025"/>
                <a:gd name="connsiteY4" fmla="*/ 7 h 521501"/>
                <a:gd name="connsiteX5" fmla="*/ 357188 w 581025"/>
                <a:gd name="connsiteY5" fmla="*/ 2388 h 521501"/>
                <a:gd name="connsiteX6" fmla="*/ 319088 w 581025"/>
                <a:gd name="connsiteY6" fmla="*/ 4770 h 521501"/>
                <a:gd name="connsiteX7" fmla="*/ 302419 w 581025"/>
                <a:gd name="connsiteY7" fmla="*/ 9532 h 521501"/>
                <a:gd name="connsiteX8" fmla="*/ 285750 w 581025"/>
                <a:gd name="connsiteY8" fmla="*/ 14295 h 521501"/>
                <a:gd name="connsiteX9" fmla="*/ 242888 w 581025"/>
                <a:gd name="connsiteY9" fmla="*/ 16676 h 521501"/>
                <a:gd name="connsiteX10" fmla="*/ 178594 w 581025"/>
                <a:gd name="connsiteY10" fmla="*/ 21438 h 521501"/>
                <a:gd name="connsiteX11" fmla="*/ 171450 w 581025"/>
                <a:gd name="connsiteY11" fmla="*/ 23820 h 521501"/>
                <a:gd name="connsiteX12" fmla="*/ 159544 w 581025"/>
                <a:gd name="connsiteY12" fmla="*/ 26201 h 521501"/>
                <a:gd name="connsiteX13" fmla="*/ 138113 w 581025"/>
                <a:gd name="connsiteY13" fmla="*/ 28582 h 521501"/>
                <a:gd name="connsiteX14" fmla="*/ 123825 w 581025"/>
                <a:gd name="connsiteY14" fmla="*/ 26201 h 521501"/>
                <a:gd name="connsiteX15" fmla="*/ 35719 w 581025"/>
                <a:gd name="connsiteY15" fmla="*/ 33345 h 521501"/>
                <a:gd name="connsiteX16" fmla="*/ 28575 w 581025"/>
                <a:gd name="connsiteY16" fmla="*/ 38107 h 521501"/>
                <a:gd name="connsiteX17" fmla="*/ 21431 w 581025"/>
                <a:gd name="connsiteY17" fmla="*/ 40488 h 521501"/>
                <a:gd name="connsiteX18" fmla="*/ 11906 w 581025"/>
                <a:gd name="connsiteY18" fmla="*/ 59538 h 521501"/>
                <a:gd name="connsiteX19" fmla="*/ 0 w 581025"/>
                <a:gd name="connsiteY19" fmla="*/ 73826 h 521501"/>
                <a:gd name="connsiteX20" fmla="*/ 2381 w 581025"/>
                <a:gd name="connsiteY20" fmla="*/ 85732 h 521501"/>
                <a:gd name="connsiteX21" fmla="*/ 16669 w 581025"/>
                <a:gd name="connsiteY21" fmla="*/ 95257 h 521501"/>
                <a:gd name="connsiteX22" fmla="*/ 23813 w 581025"/>
                <a:gd name="connsiteY22" fmla="*/ 92876 h 521501"/>
                <a:gd name="connsiteX23" fmla="*/ 42863 w 581025"/>
                <a:gd name="connsiteY23" fmla="*/ 83351 h 521501"/>
                <a:gd name="connsiteX24" fmla="*/ 52388 w 581025"/>
                <a:gd name="connsiteY24" fmla="*/ 76207 h 521501"/>
                <a:gd name="connsiteX25" fmla="*/ 66675 w 581025"/>
                <a:gd name="connsiteY25" fmla="*/ 71445 h 521501"/>
                <a:gd name="connsiteX26" fmla="*/ 95250 w 581025"/>
                <a:gd name="connsiteY26" fmla="*/ 64301 h 521501"/>
                <a:gd name="connsiteX27" fmla="*/ 121444 w 581025"/>
                <a:gd name="connsiteY27" fmla="*/ 57157 h 521501"/>
                <a:gd name="connsiteX28" fmla="*/ 133350 w 581025"/>
                <a:gd name="connsiteY28" fmla="*/ 54776 h 521501"/>
                <a:gd name="connsiteX29" fmla="*/ 140494 w 581025"/>
                <a:gd name="connsiteY29" fmla="*/ 52395 h 521501"/>
                <a:gd name="connsiteX30" fmla="*/ 378619 w 581025"/>
                <a:gd name="connsiteY30" fmla="*/ 47632 h 521501"/>
                <a:gd name="connsiteX31" fmla="*/ 433388 w 581025"/>
                <a:gd name="connsiteY31" fmla="*/ 45251 h 521501"/>
                <a:gd name="connsiteX32" fmla="*/ 440531 w 581025"/>
                <a:gd name="connsiteY32" fmla="*/ 42870 h 521501"/>
                <a:gd name="connsiteX33" fmla="*/ 469106 w 581025"/>
                <a:gd name="connsiteY33" fmla="*/ 47632 h 521501"/>
                <a:gd name="connsiteX34" fmla="*/ 473869 w 581025"/>
                <a:gd name="connsiteY34" fmla="*/ 73826 h 521501"/>
                <a:gd name="connsiteX35" fmla="*/ 464344 w 581025"/>
                <a:gd name="connsiteY35" fmla="*/ 78588 h 521501"/>
                <a:gd name="connsiteX36" fmla="*/ 454819 w 581025"/>
                <a:gd name="connsiteY36" fmla="*/ 85732 h 521501"/>
                <a:gd name="connsiteX37" fmla="*/ 440531 w 581025"/>
                <a:gd name="connsiteY37" fmla="*/ 90495 h 521501"/>
                <a:gd name="connsiteX38" fmla="*/ 426244 w 581025"/>
                <a:gd name="connsiteY38" fmla="*/ 97638 h 521501"/>
                <a:gd name="connsiteX39" fmla="*/ 378619 w 581025"/>
                <a:gd name="connsiteY39" fmla="*/ 97638 h 521501"/>
                <a:gd name="connsiteX40" fmla="*/ 364331 w 581025"/>
                <a:gd name="connsiteY40" fmla="*/ 100020 h 521501"/>
                <a:gd name="connsiteX41" fmla="*/ 350044 w 581025"/>
                <a:gd name="connsiteY41" fmla="*/ 104782 h 521501"/>
                <a:gd name="connsiteX42" fmla="*/ 333375 w 581025"/>
                <a:gd name="connsiteY42" fmla="*/ 126213 h 521501"/>
                <a:gd name="connsiteX43" fmla="*/ 328613 w 581025"/>
                <a:gd name="connsiteY43" fmla="*/ 133357 h 521501"/>
                <a:gd name="connsiteX44" fmla="*/ 321469 w 581025"/>
                <a:gd name="connsiteY44" fmla="*/ 138120 h 521501"/>
                <a:gd name="connsiteX45" fmla="*/ 316706 w 581025"/>
                <a:gd name="connsiteY45" fmla="*/ 145263 h 521501"/>
                <a:gd name="connsiteX46" fmla="*/ 283369 w 581025"/>
                <a:gd name="connsiteY46" fmla="*/ 135738 h 521501"/>
                <a:gd name="connsiteX47" fmla="*/ 266700 w 581025"/>
                <a:gd name="connsiteY47" fmla="*/ 133357 h 521501"/>
                <a:gd name="connsiteX48" fmla="*/ 254794 w 581025"/>
                <a:gd name="connsiteY48" fmla="*/ 123832 h 521501"/>
                <a:gd name="connsiteX49" fmla="*/ 247650 w 581025"/>
                <a:gd name="connsiteY49" fmla="*/ 121451 h 521501"/>
                <a:gd name="connsiteX50" fmla="*/ 226219 w 581025"/>
                <a:gd name="connsiteY50" fmla="*/ 107163 h 521501"/>
                <a:gd name="connsiteX51" fmla="*/ 216694 w 581025"/>
                <a:gd name="connsiteY51" fmla="*/ 102401 h 521501"/>
                <a:gd name="connsiteX52" fmla="*/ 202406 w 581025"/>
                <a:gd name="connsiteY52" fmla="*/ 95257 h 521501"/>
                <a:gd name="connsiteX53" fmla="*/ 195263 w 581025"/>
                <a:gd name="connsiteY53" fmla="*/ 104782 h 521501"/>
                <a:gd name="connsiteX54" fmla="*/ 185738 w 581025"/>
                <a:gd name="connsiteY54" fmla="*/ 221463 h 521501"/>
                <a:gd name="connsiteX55" fmla="*/ 188119 w 581025"/>
                <a:gd name="connsiteY55" fmla="*/ 304807 h 521501"/>
                <a:gd name="connsiteX56" fmla="*/ 190500 w 581025"/>
                <a:gd name="connsiteY56" fmla="*/ 364338 h 521501"/>
                <a:gd name="connsiteX57" fmla="*/ 195263 w 581025"/>
                <a:gd name="connsiteY57" fmla="*/ 388151 h 521501"/>
                <a:gd name="connsiteX58" fmla="*/ 192881 w 581025"/>
                <a:gd name="connsiteY58" fmla="*/ 423870 h 521501"/>
                <a:gd name="connsiteX59" fmla="*/ 195263 w 581025"/>
                <a:gd name="connsiteY59" fmla="*/ 433395 h 521501"/>
                <a:gd name="connsiteX60" fmla="*/ 197644 w 581025"/>
                <a:gd name="connsiteY60" fmla="*/ 471495 h 521501"/>
                <a:gd name="connsiteX61" fmla="*/ 200025 w 581025"/>
                <a:gd name="connsiteY61" fmla="*/ 485782 h 521501"/>
                <a:gd name="connsiteX62" fmla="*/ 204788 w 581025"/>
                <a:gd name="connsiteY62" fmla="*/ 492926 h 521501"/>
                <a:gd name="connsiteX63" fmla="*/ 211931 w 581025"/>
                <a:gd name="connsiteY63" fmla="*/ 509595 h 521501"/>
                <a:gd name="connsiteX64" fmla="*/ 216694 w 581025"/>
                <a:gd name="connsiteY64" fmla="*/ 516738 h 521501"/>
                <a:gd name="connsiteX65" fmla="*/ 226219 w 581025"/>
                <a:gd name="connsiteY65" fmla="*/ 519120 h 521501"/>
                <a:gd name="connsiteX66" fmla="*/ 245269 w 581025"/>
                <a:gd name="connsiteY66" fmla="*/ 521501 h 521501"/>
                <a:gd name="connsiteX67" fmla="*/ 307181 w 581025"/>
                <a:gd name="connsiteY67" fmla="*/ 519120 h 521501"/>
                <a:gd name="connsiteX68" fmla="*/ 314325 w 581025"/>
                <a:gd name="connsiteY68" fmla="*/ 514357 h 521501"/>
                <a:gd name="connsiteX69" fmla="*/ 321469 w 581025"/>
                <a:gd name="connsiteY69" fmla="*/ 511976 h 521501"/>
                <a:gd name="connsiteX70" fmla="*/ 326231 w 581025"/>
                <a:gd name="connsiteY70" fmla="*/ 504832 h 521501"/>
                <a:gd name="connsiteX71" fmla="*/ 340519 w 581025"/>
                <a:gd name="connsiteY71" fmla="*/ 495307 h 521501"/>
                <a:gd name="connsiteX72" fmla="*/ 347663 w 581025"/>
                <a:gd name="connsiteY72" fmla="*/ 485782 h 521501"/>
                <a:gd name="connsiteX73" fmla="*/ 366713 w 581025"/>
                <a:gd name="connsiteY73" fmla="*/ 476257 h 521501"/>
                <a:gd name="connsiteX74" fmla="*/ 373856 w 581025"/>
                <a:gd name="connsiteY74" fmla="*/ 469113 h 521501"/>
                <a:gd name="connsiteX75" fmla="*/ 376238 w 581025"/>
                <a:gd name="connsiteY75" fmla="*/ 459588 h 521501"/>
                <a:gd name="connsiteX76" fmla="*/ 381000 w 581025"/>
                <a:gd name="connsiteY76" fmla="*/ 452445 h 521501"/>
                <a:gd name="connsiteX77" fmla="*/ 388144 w 581025"/>
                <a:gd name="connsiteY77" fmla="*/ 426251 h 521501"/>
                <a:gd name="connsiteX78" fmla="*/ 392906 w 581025"/>
                <a:gd name="connsiteY78" fmla="*/ 416726 h 521501"/>
                <a:gd name="connsiteX79" fmla="*/ 395288 w 581025"/>
                <a:gd name="connsiteY79" fmla="*/ 404820 h 521501"/>
                <a:gd name="connsiteX80" fmla="*/ 407194 w 581025"/>
                <a:gd name="connsiteY80" fmla="*/ 385770 h 521501"/>
                <a:gd name="connsiteX81" fmla="*/ 423863 w 581025"/>
                <a:gd name="connsiteY81" fmla="*/ 373863 h 521501"/>
                <a:gd name="connsiteX82" fmla="*/ 438150 w 581025"/>
                <a:gd name="connsiteY82" fmla="*/ 352432 h 521501"/>
                <a:gd name="connsiteX83" fmla="*/ 442913 w 581025"/>
                <a:gd name="connsiteY83" fmla="*/ 345288 h 521501"/>
                <a:gd name="connsiteX84" fmla="*/ 457200 w 581025"/>
                <a:gd name="connsiteY84" fmla="*/ 311951 h 521501"/>
                <a:gd name="connsiteX85" fmla="*/ 471488 w 581025"/>
                <a:gd name="connsiteY85" fmla="*/ 292901 h 521501"/>
                <a:gd name="connsiteX86" fmla="*/ 471488 w 581025"/>
                <a:gd name="connsiteY86" fmla="*/ 261945 h 521501"/>
                <a:gd name="connsiteX87" fmla="*/ 464344 w 581025"/>
                <a:gd name="connsiteY87" fmla="*/ 259563 h 521501"/>
                <a:gd name="connsiteX88" fmla="*/ 457200 w 581025"/>
                <a:gd name="connsiteY88" fmla="*/ 250038 h 521501"/>
                <a:gd name="connsiteX89" fmla="*/ 450056 w 581025"/>
                <a:gd name="connsiteY89" fmla="*/ 245276 h 521501"/>
                <a:gd name="connsiteX90" fmla="*/ 442913 w 581025"/>
                <a:gd name="connsiteY90" fmla="*/ 230988 h 521501"/>
                <a:gd name="connsiteX91" fmla="*/ 431006 w 581025"/>
                <a:gd name="connsiteY91" fmla="*/ 219082 h 521501"/>
                <a:gd name="connsiteX92" fmla="*/ 423863 w 581025"/>
                <a:gd name="connsiteY92" fmla="*/ 209557 h 521501"/>
                <a:gd name="connsiteX93" fmla="*/ 433388 w 581025"/>
                <a:gd name="connsiteY93" fmla="*/ 173838 h 521501"/>
                <a:gd name="connsiteX94" fmla="*/ 442913 w 581025"/>
                <a:gd name="connsiteY94" fmla="*/ 169076 h 521501"/>
                <a:gd name="connsiteX95" fmla="*/ 457200 w 581025"/>
                <a:gd name="connsiteY95" fmla="*/ 164313 h 521501"/>
                <a:gd name="connsiteX96" fmla="*/ 461963 w 581025"/>
                <a:gd name="connsiteY96" fmla="*/ 154788 h 521501"/>
                <a:gd name="connsiteX97" fmla="*/ 454819 w 581025"/>
                <a:gd name="connsiteY97" fmla="*/ 135738 h 521501"/>
                <a:gd name="connsiteX98" fmla="*/ 464344 w 581025"/>
                <a:gd name="connsiteY98" fmla="*/ 128595 h 521501"/>
                <a:gd name="connsiteX99" fmla="*/ 471488 w 581025"/>
                <a:gd name="connsiteY99" fmla="*/ 123832 h 521501"/>
                <a:gd name="connsiteX100" fmla="*/ 497681 w 581025"/>
                <a:gd name="connsiteY100" fmla="*/ 121451 h 521501"/>
                <a:gd name="connsiteX101" fmla="*/ 523875 w 581025"/>
                <a:gd name="connsiteY101" fmla="*/ 114307 h 521501"/>
                <a:gd name="connsiteX102" fmla="*/ 545306 w 581025"/>
                <a:gd name="connsiteY102" fmla="*/ 111926 h 521501"/>
                <a:gd name="connsiteX103" fmla="*/ 552450 w 581025"/>
                <a:gd name="connsiteY103" fmla="*/ 109545 h 521501"/>
                <a:gd name="connsiteX104" fmla="*/ 561975 w 581025"/>
                <a:gd name="connsiteY104" fmla="*/ 104782 h 521501"/>
                <a:gd name="connsiteX105" fmla="*/ 576263 w 581025"/>
                <a:gd name="connsiteY105" fmla="*/ 102401 h 521501"/>
                <a:gd name="connsiteX106" fmla="*/ 581025 w 581025"/>
                <a:gd name="connsiteY106" fmla="*/ 95257 h 521501"/>
                <a:gd name="connsiteX107" fmla="*/ 571500 w 581025"/>
                <a:gd name="connsiteY107" fmla="*/ 59538 h 521501"/>
                <a:gd name="connsiteX108" fmla="*/ 557213 w 581025"/>
                <a:gd name="connsiteY108" fmla="*/ 45251 h 521501"/>
                <a:gd name="connsiteX109" fmla="*/ 528638 w 581025"/>
                <a:gd name="connsiteY109" fmla="*/ 33345 h 521501"/>
                <a:gd name="connsiteX110" fmla="*/ 521494 w 581025"/>
                <a:gd name="connsiteY110" fmla="*/ 23820 h 521501"/>
                <a:gd name="connsiteX111" fmla="*/ 473869 w 581025"/>
                <a:gd name="connsiteY111" fmla="*/ 14295 h 521501"/>
                <a:gd name="connsiteX112" fmla="*/ 490538 w 581025"/>
                <a:gd name="connsiteY112" fmla="*/ 11913 h 5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581025" h="521501">
                  <a:moveTo>
                    <a:pt x="490538" y="11913"/>
                  </a:moveTo>
                  <a:cubicBezTo>
                    <a:pt x="478632" y="10326"/>
                    <a:pt x="466573" y="9626"/>
                    <a:pt x="454819" y="7151"/>
                  </a:cubicBezTo>
                  <a:cubicBezTo>
                    <a:pt x="451345" y="6420"/>
                    <a:pt x="448841" y="2530"/>
                    <a:pt x="445294" y="2388"/>
                  </a:cubicBezTo>
                  <a:lnTo>
                    <a:pt x="395288" y="4770"/>
                  </a:lnTo>
                  <a:cubicBezTo>
                    <a:pt x="384969" y="3182"/>
                    <a:pt x="374751" y="658"/>
                    <a:pt x="364331" y="7"/>
                  </a:cubicBezTo>
                  <a:cubicBezTo>
                    <a:pt x="361826" y="-150"/>
                    <a:pt x="359684" y="2125"/>
                    <a:pt x="357188" y="2388"/>
                  </a:cubicBezTo>
                  <a:cubicBezTo>
                    <a:pt x="344533" y="3720"/>
                    <a:pt x="331788" y="3976"/>
                    <a:pt x="319088" y="4770"/>
                  </a:cubicBezTo>
                  <a:cubicBezTo>
                    <a:pt x="298239" y="9982"/>
                    <a:pt x="319486" y="4412"/>
                    <a:pt x="302419" y="9532"/>
                  </a:cubicBezTo>
                  <a:cubicBezTo>
                    <a:pt x="296884" y="11193"/>
                    <a:pt x="291488" y="13606"/>
                    <a:pt x="285750" y="14295"/>
                  </a:cubicBezTo>
                  <a:cubicBezTo>
                    <a:pt x="271543" y="16000"/>
                    <a:pt x="257175" y="15882"/>
                    <a:pt x="242888" y="16676"/>
                  </a:cubicBezTo>
                  <a:cubicBezTo>
                    <a:pt x="210076" y="23237"/>
                    <a:pt x="251281" y="15622"/>
                    <a:pt x="178594" y="21438"/>
                  </a:cubicBezTo>
                  <a:cubicBezTo>
                    <a:pt x="176092" y="21638"/>
                    <a:pt x="173885" y="23211"/>
                    <a:pt x="171450" y="23820"/>
                  </a:cubicBezTo>
                  <a:cubicBezTo>
                    <a:pt x="167524" y="24802"/>
                    <a:pt x="163551" y="25629"/>
                    <a:pt x="159544" y="26201"/>
                  </a:cubicBezTo>
                  <a:cubicBezTo>
                    <a:pt x="152429" y="27217"/>
                    <a:pt x="145257" y="27788"/>
                    <a:pt x="138113" y="28582"/>
                  </a:cubicBezTo>
                  <a:cubicBezTo>
                    <a:pt x="133350" y="27788"/>
                    <a:pt x="128653" y="26201"/>
                    <a:pt x="123825" y="26201"/>
                  </a:cubicBezTo>
                  <a:cubicBezTo>
                    <a:pt x="81384" y="26201"/>
                    <a:pt x="73685" y="28282"/>
                    <a:pt x="35719" y="33345"/>
                  </a:cubicBezTo>
                  <a:cubicBezTo>
                    <a:pt x="33338" y="34932"/>
                    <a:pt x="31135" y="36827"/>
                    <a:pt x="28575" y="38107"/>
                  </a:cubicBezTo>
                  <a:cubicBezTo>
                    <a:pt x="26330" y="39229"/>
                    <a:pt x="22972" y="38507"/>
                    <a:pt x="21431" y="40488"/>
                  </a:cubicBezTo>
                  <a:cubicBezTo>
                    <a:pt x="17072" y="46092"/>
                    <a:pt x="16926" y="54518"/>
                    <a:pt x="11906" y="59538"/>
                  </a:cubicBezTo>
                  <a:cubicBezTo>
                    <a:pt x="2739" y="68706"/>
                    <a:pt x="6631" y="63880"/>
                    <a:pt x="0" y="73826"/>
                  </a:cubicBezTo>
                  <a:cubicBezTo>
                    <a:pt x="794" y="77795"/>
                    <a:pt x="571" y="82112"/>
                    <a:pt x="2381" y="85732"/>
                  </a:cubicBezTo>
                  <a:cubicBezTo>
                    <a:pt x="5949" y="92867"/>
                    <a:pt x="10319" y="93140"/>
                    <a:pt x="16669" y="95257"/>
                  </a:cubicBezTo>
                  <a:cubicBezTo>
                    <a:pt x="19050" y="94463"/>
                    <a:pt x="21568" y="93999"/>
                    <a:pt x="23813" y="92876"/>
                  </a:cubicBezTo>
                  <a:cubicBezTo>
                    <a:pt x="46307" y="81629"/>
                    <a:pt x="26753" y="88720"/>
                    <a:pt x="42863" y="83351"/>
                  </a:cubicBezTo>
                  <a:cubicBezTo>
                    <a:pt x="46038" y="80970"/>
                    <a:pt x="48838" y="77982"/>
                    <a:pt x="52388" y="76207"/>
                  </a:cubicBezTo>
                  <a:cubicBezTo>
                    <a:pt x="56878" y="73962"/>
                    <a:pt x="61913" y="73032"/>
                    <a:pt x="66675" y="71445"/>
                  </a:cubicBezTo>
                  <a:cubicBezTo>
                    <a:pt x="87546" y="64488"/>
                    <a:pt x="74085" y="68149"/>
                    <a:pt x="95250" y="64301"/>
                  </a:cubicBezTo>
                  <a:cubicBezTo>
                    <a:pt x="118457" y="60082"/>
                    <a:pt x="95404" y="64259"/>
                    <a:pt x="121444" y="57157"/>
                  </a:cubicBezTo>
                  <a:cubicBezTo>
                    <a:pt x="125349" y="56092"/>
                    <a:pt x="129424" y="55758"/>
                    <a:pt x="133350" y="54776"/>
                  </a:cubicBezTo>
                  <a:cubicBezTo>
                    <a:pt x="135785" y="54167"/>
                    <a:pt x="137985" y="52468"/>
                    <a:pt x="140494" y="52395"/>
                  </a:cubicBezTo>
                  <a:lnTo>
                    <a:pt x="378619" y="47632"/>
                  </a:lnTo>
                  <a:cubicBezTo>
                    <a:pt x="396875" y="46838"/>
                    <a:pt x="415168" y="46652"/>
                    <a:pt x="433388" y="45251"/>
                  </a:cubicBezTo>
                  <a:cubicBezTo>
                    <a:pt x="435890" y="45059"/>
                    <a:pt x="438027" y="42703"/>
                    <a:pt x="440531" y="42870"/>
                  </a:cubicBezTo>
                  <a:cubicBezTo>
                    <a:pt x="450166" y="43512"/>
                    <a:pt x="459581" y="46045"/>
                    <a:pt x="469106" y="47632"/>
                  </a:cubicBezTo>
                  <a:cubicBezTo>
                    <a:pt x="474677" y="56916"/>
                    <a:pt x="481243" y="62027"/>
                    <a:pt x="473869" y="73826"/>
                  </a:cubicBezTo>
                  <a:cubicBezTo>
                    <a:pt x="471988" y="76836"/>
                    <a:pt x="467354" y="76707"/>
                    <a:pt x="464344" y="78588"/>
                  </a:cubicBezTo>
                  <a:cubicBezTo>
                    <a:pt x="460978" y="80691"/>
                    <a:pt x="458369" y="83957"/>
                    <a:pt x="454819" y="85732"/>
                  </a:cubicBezTo>
                  <a:cubicBezTo>
                    <a:pt x="450329" y="87977"/>
                    <a:pt x="444708" y="87710"/>
                    <a:pt x="440531" y="90495"/>
                  </a:cubicBezTo>
                  <a:cubicBezTo>
                    <a:pt x="431299" y="96649"/>
                    <a:pt x="436103" y="94352"/>
                    <a:pt x="426244" y="97638"/>
                  </a:cubicBezTo>
                  <a:cubicBezTo>
                    <a:pt x="382688" y="90938"/>
                    <a:pt x="409139" y="90595"/>
                    <a:pt x="378619" y="97638"/>
                  </a:cubicBezTo>
                  <a:cubicBezTo>
                    <a:pt x="373914" y="98724"/>
                    <a:pt x="369015" y="98849"/>
                    <a:pt x="364331" y="100020"/>
                  </a:cubicBezTo>
                  <a:cubicBezTo>
                    <a:pt x="359461" y="101238"/>
                    <a:pt x="350044" y="104782"/>
                    <a:pt x="350044" y="104782"/>
                  </a:cubicBezTo>
                  <a:cubicBezTo>
                    <a:pt x="338854" y="115972"/>
                    <a:pt x="344766" y="109126"/>
                    <a:pt x="333375" y="126213"/>
                  </a:cubicBezTo>
                  <a:cubicBezTo>
                    <a:pt x="331788" y="128594"/>
                    <a:pt x="330994" y="131769"/>
                    <a:pt x="328613" y="133357"/>
                  </a:cubicBezTo>
                  <a:lnTo>
                    <a:pt x="321469" y="138120"/>
                  </a:lnTo>
                  <a:cubicBezTo>
                    <a:pt x="319881" y="140501"/>
                    <a:pt x="319562" y="145442"/>
                    <a:pt x="316706" y="145263"/>
                  </a:cubicBezTo>
                  <a:cubicBezTo>
                    <a:pt x="305172" y="144542"/>
                    <a:pt x="294810" y="137372"/>
                    <a:pt x="283369" y="135738"/>
                  </a:cubicBezTo>
                  <a:lnTo>
                    <a:pt x="266700" y="133357"/>
                  </a:lnTo>
                  <a:cubicBezTo>
                    <a:pt x="248743" y="127372"/>
                    <a:pt x="270181" y="136142"/>
                    <a:pt x="254794" y="123832"/>
                  </a:cubicBezTo>
                  <a:cubicBezTo>
                    <a:pt x="252834" y="122264"/>
                    <a:pt x="250031" y="122245"/>
                    <a:pt x="247650" y="121451"/>
                  </a:cubicBezTo>
                  <a:cubicBezTo>
                    <a:pt x="237425" y="113782"/>
                    <a:pt x="238026" y="113723"/>
                    <a:pt x="226219" y="107163"/>
                  </a:cubicBezTo>
                  <a:cubicBezTo>
                    <a:pt x="223116" y="105439"/>
                    <a:pt x="219776" y="104162"/>
                    <a:pt x="216694" y="102401"/>
                  </a:cubicBezTo>
                  <a:cubicBezTo>
                    <a:pt x="203767" y="95014"/>
                    <a:pt x="215505" y="99623"/>
                    <a:pt x="202406" y="95257"/>
                  </a:cubicBezTo>
                  <a:cubicBezTo>
                    <a:pt x="200025" y="98432"/>
                    <a:pt x="197570" y="101553"/>
                    <a:pt x="195263" y="104782"/>
                  </a:cubicBezTo>
                  <a:cubicBezTo>
                    <a:pt x="170342" y="139672"/>
                    <a:pt x="189147" y="143056"/>
                    <a:pt x="185738" y="221463"/>
                  </a:cubicBezTo>
                  <a:cubicBezTo>
                    <a:pt x="186532" y="249244"/>
                    <a:pt x="187193" y="277030"/>
                    <a:pt x="188119" y="304807"/>
                  </a:cubicBezTo>
                  <a:cubicBezTo>
                    <a:pt x="188781" y="324656"/>
                    <a:pt x="189222" y="344520"/>
                    <a:pt x="190500" y="364338"/>
                  </a:cubicBezTo>
                  <a:cubicBezTo>
                    <a:pt x="191008" y="372214"/>
                    <a:pt x="193344" y="380477"/>
                    <a:pt x="195263" y="388151"/>
                  </a:cubicBezTo>
                  <a:cubicBezTo>
                    <a:pt x="194469" y="400057"/>
                    <a:pt x="192881" y="411937"/>
                    <a:pt x="192881" y="423870"/>
                  </a:cubicBezTo>
                  <a:cubicBezTo>
                    <a:pt x="192881" y="427143"/>
                    <a:pt x="194937" y="430138"/>
                    <a:pt x="195263" y="433395"/>
                  </a:cubicBezTo>
                  <a:cubicBezTo>
                    <a:pt x="196529" y="446057"/>
                    <a:pt x="196492" y="458822"/>
                    <a:pt x="197644" y="471495"/>
                  </a:cubicBezTo>
                  <a:cubicBezTo>
                    <a:pt x="198081" y="476303"/>
                    <a:pt x="198498" y="481202"/>
                    <a:pt x="200025" y="485782"/>
                  </a:cubicBezTo>
                  <a:cubicBezTo>
                    <a:pt x="200930" y="488497"/>
                    <a:pt x="203200" y="490545"/>
                    <a:pt x="204788" y="492926"/>
                  </a:cubicBezTo>
                  <a:cubicBezTo>
                    <a:pt x="207459" y="500939"/>
                    <a:pt x="207224" y="501359"/>
                    <a:pt x="211931" y="509595"/>
                  </a:cubicBezTo>
                  <a:cubicBezTo>
                    <a:pt x="213351" y="512080"/>
                    <a:pt x="214313" y="515151"/>
                    <a:pt x="216694" y="516738"/>
                  </a:cubicBezTo>
                  <a:cubicBezTo>
                    <a:pt x="219417" y="518553"/>
                    <a:pt x="222991" y="518582"/>
                    <a:pt x="226219" y="519120"/>
                  </a:cubicBezTo>
                  <a:cubicBezTo>
                    <a:pt x="232531" y="520172"/>
                    <a:pt x="238919" y="520707"/>
                    <a:pt x="245269" y="521501"/>
                  </a:cubicBezTo>
                  <a:cubicBezTo>
                    <a:pt x="265906" y="520707"/>
                    <a:pt x="286638" y="521245"/>
                    <a:pt x="307181" y="519120"/>
                  </a:cubicBezTo>
                  <a:cubicBezTo>
                    <a:pt x="310028" y="518825"/>
                    <a:pt x="311765" y="515637"/>
                    <a:pt x="314325" y="514357"/>
                  </a:cubicBezTo>
                  <a:cubicBezTo>
                    <a:pt x="316570" y="513234"/>
                    <a:pt x="319088" y="512770"/>
                    <a:pt x="321469" y="511976"/>
                  </a:cubicBezTo>
                  <a:cubicBezTo>
                    <a:pt x="323056" y="509595"/>
                    <a:pt x="324077" y="506717"/>
                    <a:pt x="326231" y="504832"/>
                  </a:cubicBezTo>
                  <a:cubicBezTo>
                    <a:pt x="330539" y="501063"/>
                    <a:pt x="337085" y="499886"/>
                    <a:pt x="340519" y="495307"/>
                  </a:cubicBezTo>
                  <a:cubicBezTo>
                    <a:pt x="342900" y="492132"/>
                    <a:pt x="344453" y="488116"/>
                    <a:pt x="347663" y="485782"/>
                  </a:cubicBezTo>
                  <a:cubicBezTo>
                    <a:pt x="353405" y="481606"/>
                    <a:pt x="366713" y="476257"/>
                    <a:pt x="366713" y="476257"/>
                  </a:cubicBezTo>
                  <a:cubicBezTo>
                    <a:pt x="369094" y="473876"/>
                    <a:pt x="372185" y="472037"/>
                    <a:pt x="373856" y="469113"/>
                  </a:cubicBezTo>
                  <a:cubicBezTo>
                    <a:pt x="375480" y="466271"/>
                    <a:pt x="374949" y="462596"/>
                    <a:pt x="376238" y="459588"/>
                  </a:cubicBezTo>
                  <a:cubicBezTo>
                    <a:pt x="377365" y="456958"/>
                    <a:pt x="379413" y="454826"/>
                    <a:pt x="381000" y="452445"/>
                  </a:cubicBezTo>
                  <a:cubicBezTo>
                    <a:pt x="382743" y="443731"/>
                    <a:pt x="384114" y="434313"/>
                    <a:pt x="388144" y="426251"/>
                  </a:cubicBezTo>
                  <a:lnTo>
                    <a:pt x="392906" y="416726"/>
                  </a:lnTo>
                  <a:cubicBezTo>
                    <a:pt x="393700" y="412757"/>
                    <a:pt x="394008" y="408660"/>
                    <a:pt x="395288" y="404820"/>
                  </a:cubicBezTo>
                  <a:cubicBezTo>
                    <a:pt x="397001" y="399680"/>
                    <a:pt x="403313" y="389263"/>
                    <a:pt x="407194" y="385770"/>
                  </a:cubicBezTo>
                  <a:cubicBezTo>
                    <a:pt x="412269" y="381202"/>
                    <a:pt x="418307" y="377832"/>
                    <a:pt x="423863" y="373863"/>
                  </a:cubicBezTo>
                  <a:lnTo>
                    <a:pt x="438150" y="352432"/>
                  </a:lnTo>
                  <a:lnTo>
                    <a:pt x="442913" y="345288"/>
                  </a:lnTo>
                  <a:cubicBezTo>
                    <a:pt x="445759" y="336749"/>
                    <a:pt x="451314" y="317837"/>
                    <a:pt x="457200" y="311951"/>
                  </a:cubicBezTo>
                  <a:cubicBezTo>
                    <a:pt x="467617" y="301534"/>
                    <a:pt x="462611" y="307695"/>
                    <a:pt x="471488" y="292901"/>
                  </a:cubicBezTo>
                  <a:cubicBezTo>
                    <a:pt x="474363" y="281398"/>
                    <a:pt x="476973" y="275657"/>
                    <a:pt x="471488" y="261945"/>
                  </a:cubicBezTo>
                  <a:cubicBezTo>
                    <a:pt x="470556" y="259614"/>
                    <a:pt x="466725" y="260357"/>
                    <a:pt x="464344" y="259563"/>
                  </a:cubicBezTo>
                  <a:cubicBezTo>
                    <a:pt x="461963" y="256388"/>
                    <a:pt x="460006" y="252844"/>
                    <a:pt x="457200" y="250038"/>
                  </a:cubicBezTo>
                  <a:cubicBezTo>
                    <a:pt x="455176" y="248014"/>
                    <a:pt x="452080" y="247300"/>
                    <a:pt x="450056" y="245276"/>
                  </a:cubicBezTo>
                  <a:cubicBezTo>
                    <a:pt x="443232" y="238452"/>
                    <a:pt x="446787" y="238735"/>
                    <a:pt x="442913" y="230988"/>
                  </a:cubicBezTo>
                  <a:cubicBezTo>
                    <a:pt x="438945" y="223052"/>
                    <a:pt x="438148" y="223844"/>
                    <a:pt x="431006" y="219082"/>
                  </a:cubicBezTo>
                  <a:cubicBezTo>
                    <a:pt x="428625" y="215907"/>
                    <a:pt x="424387" y="213491"/>
                    <a:pt x="423863" y="209557"/>
                  </a:cubicBezTo>
                  <a:cubicBezTo>
                    <a:pt x="422098" y="196320"/>
                    <a:pt x="423023" y="182722"/>
                    <a:pt x="433388" y="173838"/>
                  </a:cubicBezTo>
                  <a:cubicBezTo>
                    <a:pt x="436083" y="171528"/>
                    <a:pt x="439617" y="170394"/>
                    <a:pt x="442913" y="169076"/>
                  </a:cubicBezTo>
                  <a:cubicBezTo>
                    <a:pt x="447574" y="167212"/>
                    <a:pt x="457200" y="164313"/>
                    <a:pt x="457200" y="164313"/>
                  </a:cubicBezTo>
                  <a:cubicBezTo>
                    <a:pt x="458788" y="161138"/>
                    <a:pt x="461571" y="158316"/>
                    <a:pt x="461963" y="154788"/>
                  </a:cubicBezTo>
                  <a:cubicBezTo>
                    <a:pt x="462944" y="145962"/>
                    <a:pt x="459051" y="142087"/>
                    <a:pt x="454819" y="135738"/>
                  </a:cubicBezTo>
                  <a:cubicBezTo>
                    <a:pt x="457994" y="133357"/>
                    <a:pt x="461115" y="130902"/>
                    <a:pt x="464344" y="128595"/>
                  </a:cubicBezTo>
                  <a:cubicBezTo>
                    <a:pt x="466673" y="126931"/>
                    <a:pt x="468689" y="124432"/>
                    <a:pt x="471488" y="123832"/>
                  </a:cubicBezTo>
                  <a:cubicBezTo>
                    <a:pt x="480060" y="121995"/>
                    <a:pt x="488950" y="122245"/>
                    <a:pt x="497681" y="121451"/>
                  </a:cubicBezTo>
                  <a:cubicBezTo>
                    <a:pt x="507170" y="118288"/>
                    <a:pt x="512467" y="116320"/>
                    <a:pt x="523875" y="114307"/>
                  </a:cubicBezTo>
                  <a:cubicBezTo>
                    <a:pt x="530953" y="113058"/>
                    <a:pt x="538162" y="112720"/>
                    <a:pt x="545306" y="111926"/>
                  </a:cubicBezTo>
                  <a:cubicBezTo>
                    <a:pt x="547687" y="111132"/>
                    <a:pt x="550143" y="110534"/>
                    <a:pt x="552450" y="109545"/>
                  </a:cubicBezTo>
                  <a:cubicBezTo>
                    <a:pt x="555713" y="108147"/>
                    <a:pt x="558575" y="105802"/>
                    <a:pt x="561975" y="104782"/>
                  </a:cubicBezTo>
                  <a:cubicBezTo>
                    <a:pt x="566600" y="103395"/>
                    <a:pt x="571500" y="103195"/>
                    <a:pt x="576263" y="102401"/>
                  </a:cubicBezTo>
                  <a:cubicBezTo>
                    <a:pt x="577850" y="100020"/>
                    <a:pt x="581025" y="98119"/>
                    <a:pt x="581025" y="95257"/>
                  </a:cubicBezTo>
                  <a:cubicBezTo>
                    <a:pt x="581025" y="82546"/>
                    <a:pt x="580069" y="69178"/>
                    <a:pt x="571500" y="59538"/>
                  </a:cubicBezTo>
                  <a:cubicBezTo>
                    <a:pt x="567026" y="54504"/>
                    <a:pt x="563430" y="47841"/>
                    <a:pt x="557213" y="45251"/>
                  </a:cubicBezTo>
                  <a:lnTo>
                    <a:pt x="528638" y="33345"/>
                  </a:lnTo>
                  <a:cubicBezTo>
                    <a:pt x="526257" y="30170"/>
                    <a:pt x="524507" y="26403"/>
                    <a:pt x="521494" y="23820"/>
                  </a:cubicBezTo>
                  <a:cubicBezTo>
                    <a:pt x="510751" y="14611"/>
                    <a:pt x="478611" y="14888"/>
                    <a:pt x="473869" y="14295"/>
                  </a:cubicBezTo>
                  <a:lnTo>
                    <a:pt x="490538" y="11913"/>
                  </a:lnTo>
                  <a:close/>
                </a:path>
              </a:pathLst>
            </a:custGeom>
            <a:solidFill>
              <a:schemeClr val="accent5">
                <a:alpha val="54000"/>
              </a:schemeClr>
            </a:solidFill>
            <a:ln>
              <a:solidFill>
                <a:schemeClr val="accent5"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 14"/>
          <p:cNvSpPr/>
          <p:nvPr/>
        </p:nvSpPr>
        <p:spPr>
          <a:xfrm>
            <a:off x="7070535" y="3289300"/>
            <a:ext cx="962215" cy="647700"/>
          </a:xfrm>
          <a:custGeom>
            <a:avLst/>
            <a:gdLst>
              <a:gd name="connsiteX0" fmla="*/ 314515 w 962215"/>
              <a:gd name="connsiteY0" fmla="*/ 415925 h 647700"/>
              <a:gd name="connsiteX1" fmla="*/ 330390 w 962215"/>
              <a:gd name="connsiteY1" fmla="*/ 406400 h 647700"/>
              <a:gd name="connsiteX2" fmla="*/ 336740 w 962215"/>
              <a:gd name="connsiteY2" fmla="*/ 381000 h 647700"/>
              <a:gd name="connsiteX3" fmla="*/ 324040 w 962215"/>
              <a:gd name="connsiteY3" fmla="*/ 358775 h 647700"/>
              <a:gd name="connsiteX4" fmla="*/ 292290 w 962215"/>
              <a:gd name="connsiteY4" fmla="*/ 346075 h 647700"/>
              <a:gd name="connsiteX5" fmla="*/ 282765 w 962215"/>
              <a:gd name="connsiteY5" fmla="*/ 339725 h 647700"/>
              <a:gd name="connsiteX6" fmla="*/ 279590 w 962215"/>
              <a:gd name="connsiteY6" fmla="*/ 311150 h 647700"/>
              <a:gd name="connsiteX7" fmla="*/ 282765 w 962215"/>
              <a:gd name="connsiteY7" fmla="*/ 301625 h 647700"/>
              <a:gd name="connsiteX8" fmla="*/ 301815 w 962215"/>
              <a:gd name="connsiteY8" fmla="*/ 288925 h 647700"/>
              <a:gd name="connsiteX9" fmla="*/ 320865 w 962215"/>
              <a:gd name="connsiteY9" fmla="*/ 273050 h 647700"/>
              <a:gd name="connsiteX10" fmla="*/ 327215 w 962215"/>
              <a:gd name="connsiteY10" fmla="*/ 219075 h 647700"/>
              <a:gd name="connsiteX11" fmla="*/ 333565 w 962215"/>
              <a:gd name="connsiteY11" fmla="*/ 196850 h 647700"/>
              <a:gd name="connsiteX12" fmla="*/ 339915 w 962215"/>
              <a:gd name="connsiteY12" fmla="*/ 187325 h 647700"/>
              <a:gd name="connsiteX13" fmla="*/ 343090 w 962215"/>
              <a:gd name="connsiteY13" fmla="*/ 171450 h 647700"/>
              <a:gd name="connsiteX14" fmla="*/ 346265 w 962215"/>
              <a:gd name="connsiteY14" fmla="*/ 161925 h 647700"/>
              <a:gd name="connsiteX15" fmla="*/ 349440 w 962215"/>
              <a:gd name="connsiteY15" fmla="*/ 149225 h 647700"/>
              <a:gd name="connsiteX16" fmla="*/ 352615 w 962215"/>
              <a:gd name="connsiteY16" fmla="*/ 139700 h 647700"/>
              <a:gd name="connsiteX17" fmla="*/ 355790 w 962215"/>
              <a:gd name="connsiteY17" fmla="*/ 120650 h 647700"/>
              <a:gd name="connsiteX18" fmla="*/ 343090 w 962215"/>
              <a:gd name="connsiteY18" fmla="*/ 85725 h 647700"/>
              <a:gd name="connsiteX19" fmla="*/ 333565 w 962215"/>
              <a:gd name="connsiteY19" fmla="*/ 82550 h 647700"/>
              <a:gd name="connsiteX20" fmla="*/ 320865 w 962215"/>
              <a:gd name="connsiteY20" fmla="*/ 63500 h 647700"/>
              <a:gd name="connsiteX21" fmla="*/ 314515 w 962215"/>
              <a:gd name="connsiteY21" fmla="*/ 53975 h 647700"/>
              <a:gd name="connsiteX22" fmla="*/ 285940 w 962215"/>
              <a:gd name="connsiteY22" fmla="*/ 38100 h 647700"/>
              <a:gd name="connsiteX23" fmla="*/ 273240 w 962215"/>
              <a:gd name="connsiteY23" fmla="*/ 28575 h 647700"/>
              <a:gd name="connsiteX24" fmla="*/ 231965 w 962215"/>
              <a:gd name="connsiteY24" fmla="*/ 22225 h 647700"/>
              <a:gd name="connsiteX25" fmla="*/ 206565 w 962215"/>
              <a:gd name="connsiteY25" fmla="*/ 9525 h 647700"/>
              <a:gd name="connsiteX26" fmla="*/ 184340 w 962215"/>
              <a:gd name="connsiteY26" fmla="*/ 15875 h 647700"/>
              <a:gd name="connsiteX27" fmla="*/ 152590 w 962215"/>
              <a:gd name="connsiteY27" fmla="*/ 19050 h 647700"/>
              <a:gd name="connsiteX28" fmla="*/ 130365 w 962215"/>
              <a:gd name="connsiteY28" fmla="*/ 25400 h 647700"/>
              <a:gd name="connsiteX29" fmla="*/ 111315 w 962215"/>
              <a:gd name="connsiteY29" fmla="*/ 34925 h 647700"/>
              <a:gd name="connsiteX30" fmla="*/ 108140 w 962215"/>
              <a:gd name="connsiteY30" fmla="*/ 44450 h 647700"/>
              <a:gd name="connsiteX31" fmla="*/ 98615 w 962215"/>
              <a:gd name="connsiteY31" fmla="*/ 50800 h 647700"/>
              <a:gd name="connsiteX32" fmla="*/ 79565 w 962215"/>
              <a:gd name="connsiteY32" fmla="*/ 63500 h 647700"/>
              <a:gd name="connsiteX33" fmla="*/ 63690 w 962215"/>
              <a:gd name="connsiteY33" fmla="*/ 79375 h 647700"/>
              <a:gd name="connsiteX34" fmla="*/ 54165 w 962215"/>
              <a:gd name="connsiteY34" fmla="*/ 98425 h 647700"/>
              <a:gd name="connsiteX35" fmla="*/ 44640 w 962215"/>
              <a:gd name="connsiteY35" fmla="*/ 104775 h 647700"/>
              <a:gd name="connsiteX36" fmla="*/ 38290 w 962215"/>
              <a:gd name="connsiteY36" fmla="*/ 114300 h 647700"/>
              <a:gd name="connsiteX37" fmla="*/ 28765 w 962215"/>
              <a:gd name="connsiteY37" fmla="*/ 127000 h 647700"/>
              <a:gd name="connsiteX38" fmla="*/ 19240 w 962215"/>
              <a:gd name="connsiteY38" fmla="*/ 146050 h 647700"/>
              <a:gd name="connsiteX39" fmla="*/ 3365 w 962215"/>
              <a:gd name="connsiteY39" fmla="*/ 168275 h 647700"/>
              <a:gd name="connsiteX40" fmla="*/ 6540 w 962215"/>
              <a:gd name="connsiteY40" fmla="*/ 193675 h 647700"/>
              <a:gd name="connsiteX41" fmla="*/ 190 w 962215"/>
              <a:gd name="connsiteY41" fmla="*/ 209550 h 647700"/>
              <a:gd name="connsiteX42" fmla="*/ 9715 w 962215"/>
              <a:gd name="connsiteY42" fmla="*/ 241300 h 647700"/>
              <a:gd name="connsiteX43" fmla="*/ 19240 w 962215"/>
              <a:gd name="connsiteY43" fmla="*/ 247650 h 647700"/>
              <a:gd name="connsiteX44" fmla="*/ 22415 w 962215"/>
              <a:gd name="connsiteY44" fmla="*/ 257175 h 647700"/>
              <a:gd name="connsiteX45" fmla="*/ 41465 w 962215"/>
              <a:gd name="connsiteY45" fmla="*/ 263525 h 647700"/>
              <a:gd name="connsiteX46" fmla="*/ 70040 w 962215"/>
              <a:gd name="connsiteY46" fmla="*/ 269875 h 647700"/>
              <a:gd name="connsiteX47" fmla="*/ 79565 w 962215"/>
              <a:gd name="connsiteY47" fmla="*/ 301625 h 647700"/>
              <a:gd name="connsiteX48" fmla="*/ 82740 w 962215"/>
              <a:gd name="connsiteY48" fmla="*/ 311150 h 647700"/>
              <a:gd name="connsiteX49" fmla="*/ 92265 w 962215"/>
              <a:gd name="connsiteY49" fmla="*/ 320675 h 647700"/>
              <a:gd name="connsiteX50" fmla="*/ 101790 w 962215"/>
              <a:gd name="connsiteY50" fmla="*/ 339725 h 647700"/>
              <a:gd name="connsiteX51" fmla="*/ 111315 w 962215"/>
              <a:gd name="connsiteY51" fmla="*/ 346075 h 647700"/>
              <a:gd name="connsiteX52" fmla="*/ 114490 w 962215"/>
              <a:gd name="connsiteY52" fmla="*/ 361950 h 647700"/>
              <a:gd name="connsiteX53" fmla="*/ 124015 w 962215"/>
              <a:gd name="connsiteY53" fmla="*/ 368300 h 647700"/>
              <a:gd name="connsiteX54" fmla="*/ 184340 w 962215"/>
              <a:gd name="connsiteY54" fmla="*/ 371475 h 647700"/>
              <a:gd name="connsiteX55" fmla="*/ 197040 w 962215"/>
              <a:gd name="connsiteY55" fmla="*/ 400050 h 647700"/>
              <a:gd name="connsiteX56" fmla="*/ 203390 w 962215"/>
              <a:gd name="connsiteY56" fmla="*/ 431800 h 647700"/>
              <a:gd name="connsiteX57" fmla="*/ 206565 w 962215"/>
              <a:gd name="connsiteY57" fmla="*/ 577850 h 647700"/>
              <a:gd name="connsiteX58" fmla="*/ 209740 w 962215"/>
              <a:gd name="connsiteY58" fmla="*/ 593725 h 647700"/>
              <a:gd name="connsiteX59" fmla="*/ 219265 w 962215"/>
              <a:gd name="connsiteY59" fmla="*/ 603250 h 647700"/>
              <a:gd name="connsiteX60" fmla="*/ 235140 w 962215"/>
              <a:gd name="connsiteY60" fmla="*/ 622300 h 647700"/>
              <a:gd name="connsiteX61" fmla="*/ 263715 w 962215"/>
              <a:gd name="connsiteY61" fmla="*/ 635000 h 647700"/>
              <a:gd name="connsiteX62" fmla="*/ 273240 w 962215"/>
              <a:gd name="connsiteY62" fmla="*/ 638175 h 647700"/>
              <a:gd name="connsiteX63" fmla="*/ 317690 w 962215"/>
              <a:gd name="connsiteY63" fmla="*/ 644525 h 647700"/>
              <a:gd name="connsiteX64" fmla="*/ 327215 w 962215"/>
              <a:gd name="connsiteY64" fmla="*/ 647700 h 647700"/>
              <a:gd name="connsiteX65" fmla="*/ 355790 w 962215"/>
              <a:gd name="connsiteY65" fmla="*/ 641350 h 647700"/>
              <a:gd name="connsiteX66" fmla="*/ 390715 w 962215"/>
              <a:gd name="connsiteY66" fmla="*/ 638175 h 647700"/>
              <a:gd name="connsiteX67" fmla="*/ 403415 w 962215"/>
              <a:gd name="connsiteY67" fmla="*/ 625475 h 647700"/>
              <a:gd name="connsiteX68" fmla="*/ 412940 w 962215"/>
              <a:gd name="connsiteY68" fmla="*/ 619125 h 647700"/>
              <a:gd name="connsiteX69" fmla="*/ 425640 w 962215"/>
              <a:gd name="connsiteY69" fmla="*/ 600075 h 647700"/>
              <a:gd name="connsiteX70" fmla="*/ 428815 w 962215"/>
              <a:gd name="connsiteY70" fmla="*/ 590550 h 647700"/>
              <a:gd name="connsiteX71" fmla="*/ 517715 w 962215"/>
              <a:gd name="connsiteY71" fmla="*/ 593725 h 647700"/>
              <a:gd name="connsiteX72" fmla="*/ 530415 w 962215"/>
              <a:gd name="connsiteY72" fmla="*/ 596900 h 647700"/>
              <a:gd name="connsiteX73" fmla="*/ 558990 w 962215"/>
              <a:gd name="connsiteY73" fmla="*/ 612775 h 647700"/>
              <a:gd name="connsiteX74" fmla="*/ 565340 w 962215"/>
              <a:gd name="connsiteY74" fmla="*/ 622300 h 647700"/>
              <a:gd name="connsiteX75" fmla="*/ 578040 w 962215"/>
              <a:gd name="connsiteY75" fmla="*/ 625475 h 647700"/>
              <a:gd name="connsiteX76" fmla="*/ 587565 w 962215"/>
              <a:gd name="connsiteY76" fmla="*/ 628650 h 647700"/>
              <a:gd name="connsiteX77" fmla="*/ 597090 w 962215"/>
              <a:gd name="connsiteY77" fmla="*/ 635000 h 647700"/>
              <a:gd name="connsiteX78" fmla="*/ 632015 w 962215"/>
              <a:gd name="connsiteY78" fmla="*/ 638175 h 647700"/>
              <a:gd name="connsiteX79" fmla="*/ 660590 w 962215"/>
              <a:gd name="connsiteY79" fmla="*/ 641350 h 647700"/>
              <a:gd name="connsiteX80" fmla="*/ 692340 w 962215"/>
              <a:gd name="connsiteY80" fmla="*/ 628650 h 647700"/>
              <a:gd name="connsiteX81" fmla="*/ 705040 w 962215"/>
              <a:gd name="connsiteY81" fmla="*/ 619125 h 647700"/>
              <a:gd name="connsiteX82" fmla="*/ 717740 w 962215"/>
              <a:gd name="connsiteY82" fmla="*/ 600075 h 647700"/>
              <a:gd name="connsiteX83" fmla="*/ 724090 w 962215"/>
              <a:gd name="connsiteY83" fmla="*/ 565150 h 647700"/>
              <a:gd name="connsiteX84" fmla="*/ 727265 w 962215"/>
              <a:gd name="connsiteY84" fmla="*/ 549275 h 647700"/>
              <a:gd name="connsiteX85" fmla="*/ 730440 w 962215"/>
              <a:gd name="connsiteY85" fmla="*/ 539750 h 647700"/>
              <a:gd name="connsiteX86" fmla="*/ 733615 w 962215"/>
              <a:gd name="connsiteY86" fmla="*/ 527050 h 647700"/>
              <a:gd name="connsiteX87" fmla="*/ 743140 w 962215"/>
              <a:gd name="connsiteY87" fmla="*/ 520700 h 647700"/>
              <a:gd name="connsiteX88" fmla="*/ 762190 w 962215"/>
              <a:gd name="connsiteY88" fmla="*/ 501650 h 647700"/>
              <a:gd name="connsiteX89" fmla="*/ 774890 w 962215"/>
              <a:gd name="connsiteY89" fmla="*/ 482600 h 647700"/>
              <a:gd name="connsiteX90" fmla="*/ 784415 w 962215"/>
              <a:gd name="connsiteY90" fmla="*/ 476250 h 647700"/>
              <a:gd name="connsiteX91" fmla="*/ 812990 w 962215"/>
              <a:gd name="connsiteY91" fmla="*/ 460375 h 647700"/>
              <a:gd name="connsiteX92" fmla="*/ 832040 w 962215"/>
              <a:gd name="connsiteY92" fmla="*/ 444500 h 647700"/>
              <a:gd name="connsiteX93" fmla="*/ 838390 w 962215"/>
              <a:gd name="connsiteY93" fmla="*/ 434975 h 647700"/>
              <a:gd name="connsiteX94" fmla="*/ 844740 w 962215"/>
              <a:gd name="connsiteY94" fmla="*/ 387350 h 647700"/>
              <a:gd name="connsiteX95" fmla="*/ 847915 w 962215"/>
              <a:gd name="connsiteY95" fmla="*/ 371475 h 647700"/>
              <a:gd name="connsiteX96" fmla="*/ 860615 w 962215"/>
              <a:gd name="connsiteY96" fmla="*/ 352425 h 647700"/>
              <a:gd name="connsiteX97" fmla="*/ 866965 w 962215"/>
              <a:gd name="connsiteY97" fmla="*/ 333375 h 647700"/>
              <a:gd name="connsiteX98" fmla="*/ 889190 w 962215"/>
              <a:gd name="connsiteY98" fmla="*/ 304800 h 647700"/>
              <a:gd name="connsiteX99" fmla="*/ 901890 w 962215"/>
              <a:gd name="connsiteY99" fmla="*/ 298450 h 647700"/>
              <a:gd name="connsiteX100" fmla="*/ 920940 w 962215"/>
              <a:gd name="connsiteY100" fmla="*/ 285750 h 647700"/>
              <a:gd name="connsiteX101" fmla="*/ 930465 w 962215"/>
              <a:gd name="connsiteY101" fmla="*/ 276225 h 647700"/>
              <a:gd name="connsiteX102" fmla="*/ 939990 w 962215"/>
              <a:gd name="connsiteY102" fmla="*/ 269875 h 647700"/>
              <a:gd name="connsiteX103" fmla="*/ 946340 w 962215"/>
              <a:gd name="connsiteY103" fmla="*/ 260350 h 647700"/>
              <a:gd name="connsiteX104" fmla="*/ 955865 w 962215"/>
              <a:gd name="connsiteY104" fmla="*/ 247650 h 647700"/>
              <a:gd name="connsiteX105" fmla="*/ 962215 w 962215"/>
              <a:gd name="connsiteY105" fmla="*/ 225425 h 647700"/>
              <a:gd name="connsiteX106" fmla="*/ 959040 w 962215"/>
              <a:gd name="connsiteY106" fmla="*/ 193675 h 647700"/>
              <a:gd name="connsiteX107" fmla="*/ 952690 w 962215"/>
              <a:gd name="connsiteY107" fmla="*/ 146050 h 647700"/>
              <a:gd name="connsiteX108" fmla="*/ 943165 w 962215"/>
              <a:gd name="connsiteY108" fmla="*/ 101600 h 647700"/>
              <a:gd name="connsiteX109" fmla="*/ 920940 w 962215"/>
              <a:gd name="connsiteY109" fmla="*/ 73025 h 647700"/>
              <a:gd name="connsiteX110" fmla="*/ 905065 w 962215"/>
              <a:gd name="connsiteY110" fmla="*/ 53975 h 647700"/>
              <a:gd name="connsiteX111" fmla="*/ 895540 w 962215"/>
              <a:gd name="connsiteY111" fmla="*/ 34925 h 647700"/>
              <a:gd name="connsiteX112" fmla="*/ 863790 w 962215"/>
              <a:gd name="connsiteY112" fmla="*/ 15875 h 647700"/>
              <a:gd name="connsiteX113" fmla="*/ 835215 w 962215"/>
              <a:gd name="connsiteY113" fmla="*/ 0 h 647700"/>
              <a:gd name="connsiteX114" fmla="*/ 711390 w 962215"/>
              <a:gd name="connsiteY114" fmla="*/ 3175 h 647700"/>
              <a:gd name="connsiteX115" fmla="*/ 692340 w 962215"/>
              <a:gd name="connsiteY115" fmla="*/ 6350 h 647700"/>
              <a:gd name="connsiteX116" fmla="*/ 666940 w 962215"/>
              <a:gd name="connsiteY116" fmla="*/ 34925 h 647700"/>
              <a:gd name="connsiteX117" fmla="*/ 657415 w 962215"/>
              <a:gd name="connsiteY117" fmla="*/ 38100 h 647700"/>
              <a:gd name="connsiteX118" fmla="*/ 654240 w 962215"/>
              <a:gd name="connsiteY118" fmla="*/ 47625 h 647700"/>
              <a:gd name="connsiteX119" fmla="*/ 641540 w 962215"/>
              <a:gd name="connsiteY119" fmla="*/ 66675 h 647700"/>
              <a:gd name="connsiteX120" fmla="*/ 622490 w 962215"/>
              <a:gd name="connsiteY120" fmla="*/ 88900 h 647700"/>
              <a:gd name="connsiteX121" fmla="*/ 616140 w 962215"/>
              <a:gd name="connsiteY121" fmla="*/ 98425 h 647700"/>
              <a:gd name="connsiteX122" fmla="*/ 612965 w 962215"/>
              <a:gd name="connsiteY122" fmla="*/ 107950 h 647700"/>
              <a:gd name="connsiteX123" fmla="*/ 606615 w 962215"/>
              <a:gd name="connsiteY123" fmla="*/ 120650 h 647700"/>
              <a:gd name="connsiteX124" fmla="*/ 593915 w 962215"/>
              <a:gd name="connsiteY124" fmla="*/ 187325 h 647700"/>
              <a:gd name="connsiteX125" fmla="*/ 584390 w 962215"/>
              <a:gd name="connsiteY125" fmla="*/ 190500 h 647700"/>
              <a:gd name="connsiteX126" fmla="*/ 578040 w 962215"/>
              <a:gd name="connsiteY126" fmla="*/ 203200 h 647700"/>
              <a:gd name="connsiteX127" fmla="*/ 590740 w 962215"/>
              <a:gd name="connsiteY127" fmla="*/ 238125 h 647700"/>
              <a:gd name="connsiteX128" fmla="*/ 606615 w 962215"/>
              <a:gd name="connsiteY128" fmla="*/ 254000 h 647700"/>
              <a:gd name="connsiteX129" fmla="*/ 612965 w 962215"/>
              <a:gd name="connsiteY129" fmla="*/ 266700 h 647700"/>
              <a:gd name="connsiteX130" fmla="*/ 622490 w 962215"/>
              <a:gd name="connsiteY130" fmla="*/ 276225 h 647700"/>
              <a:gd name="connsiteX131" fmla="*/ 635190 w 962215"/>
              <a:gd name="connsiteY131" fmla="*/ 292100 h 647700"/>
              <a:gd name="connsiteX132" fmla="*/ 638365 w 962215"/>
              <a:gd name="connsiteY132" fmla="*/ 301625 h 647700"/>
              <a:gd name="connsiteX133" fmla="*/ 647890 w 962215"/>
              <a:gd name="connsiteY133" fmla="*/ 311150 h 647700"/>
              <a:gd name="connsiteX134" fmla="*/ 651065 w 962215"/>
              <a:gd name="connsiteY134" fmla="*/ 327025 h 647700"/>
              <a:gd name="connsiteX135" fmla="*/ 654240 w 962215"/>
              <a:gd name="connsiteY135" fmla="*/ 339725 h 647700"/>
              <a:gd name="connsiteX136" fmla="*/ 641540 w 962215"/>
              <a:gd name="connsiteY136" fmla="*/ 352425 h 647700"/>
              <a:gd name="connsiteX137" fmla="*/ 638365 w 962215"/>
              <a:gd name="connsiteY137" fmla="*/ 361950 h 647700"/>
              <a:gd name="connsiteX138" fmla="*/ 628840 w 962215"/>
              <a:gd name="connsiteY138" fmla="*/ 368300 h 647700"/>
              <a:gd name="connsiteX139" fmla="*/ 622490 w 962215"/>
              <a:gd name="connsiteY139" fmla="*/ 377825 h 647700"/>
              <a:gd name="connsiteX140" fmla="*/ 612965 w 962215"/>
              <a:gd name="connsiteY140" fmla="*/ 384175 h 647700"/>
              <a:gd name="connsiteX141" fmla="*/ 609790 w 962215"/>
              <a:gd name="connsiteY141" fmla="*/ 393700 h 647700"/>
              <a:gd name="connsiteX142" fmla="*/ 603440 w 962215"/>
              <a:gd name="connsiteY142" fmla="*/ 403225 h 647700"/>
              <a:gd name="connsiteX143" fmla="*/ 609790 w 962215"/>
              <a:gd name="connsiteY143" fmla="*/ 422275 h 647700"/>
              <a:gd name="connsiteX144" fmla="*/ 597090 w 962215"/>
              <a:gd name="connsiteY144" fmla="*/ 438150 h 647700"/>
              <a:gd name="connsiteX145" fmla="*/ 578040 w 962215"/>
              <a:gd name="connsiteY145" fmla="*/ 454025 h 647700"/>
              <a:gd name="connsiteX146" fmla="*/ 555815 w 962215"/>
              <a:gd name="connsiteY146" fmla="*/ 476250 h 647700"/>
              <a:gd name="connsiteX147" fmla="*/ 549465 w 962215"/>
              <a:gd name="connsiteY147" fmla="*/ 488950 h 647700"/>
              <a:gd name="connsiteX148" fmla="*/ 527240 w 962215"/>
              <a:gd name="connsiteY148" fmla="*/ 498475 h 647700"/>
              <a:gd name="connsiteX149" fmla="*/ 517715 w 962215"/>
              <a:gd name="connsiteY149" fmla="*/ 504825 h 647700"/>
              <a:gd name="connsiteX150" fmla="*/ 505015 w 962215"/>
              <a:gd name="connsiteY150" fmla="*/ 508000 h 647700"/>
              <a:gd name="connsiteX151" fmla="*/ 406590 w 962215"/>
              <a:gd name="connsiteY151" fmla="*/ 504825 h 647700"/>
              <a:gd name="connsiteX152" fmla="*/ 397065 w 962215"/>
              <a:gd name="connsiteY152" fmla="*/ 501650 h 647700"/>
              <a:gd name="connsiteX153" fmla="*/ 387540 w 962215"/>
              <a:gd name="connsiteY153" fmla="*/ 492125 h 647700"/>
              <a:gd name="connsiteX154" fmla="*/ 378015 w 962215"/>
              <a:gd name="connsiteY154" fmla="*/ 485775 h 647700"/>
              <a:gd name="connsiteX155" fmla="*/ 365315 w 962215"/>
              <a:gd name="connsiteY155" fmla="*/ 466725 h 647700"/>
              <a:gd name="connsiteX156" fmla="*/ 343090 w 962215"/>
              <a:gd name="connsiteY156" fmla="*/ 444500 h 647700"/>
              <a:gd name="connsiteX157" fmla="*/ 333565 w 962215"/>
              <a:gd name="connsiteY157" fmla="*/ 434975 h 647700"/>
              <a:gd name="connsiteX158" fmla="*/ 324040 w 962215"/>
              <a:gd name="connsiteY158" fmla="*/ 428625 h 647700"/>
              <a:gd name="connsiteX159" fmla="*/ 314515 w 962215"/>
              <a:gd name="connsiteY159" fmla="*/ 415925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962215" h="647700">
                <a:moveTo>
                  <a:pt x="314515" y="415925"/>
                </a:moveTo>
                <a:cubicBezTo>
                  <a:pt x="319807" y="412750"/>
                  <a:pt x="327077" y="411606"/>
                  <a:pt x="330390" y="406400"/>
                </a:cubicBezTo>
                <a:cubicBezTo>
                  <a:pt x="335075" y="399037"/>
                  <a:pt x="336740" y="381000"/>
                  <a:pt x="336740" y="381000"/>
                </a:cubicBezTo>
                <a:cubicBezTo>
                  <a:pt x="334250" y="376020"/>
                  <a:pt x="328528" y="363263"/>
                  <a:pt x="324040" y="358775"/>
                </a:cubicBezTo>
                <a:cubicBezTo>
                  <a:pt x="315952" y="350687"/>
                  <a:pt x="302803" y="348703"/>
                  <a:pt x="292290" y="346075"/>
                </a:cubicBezTo>
                <a:cubicBezTo>
                  <a:pt x="289115" y="343958"/>
                  <a:pt x="285208" y="342656"/>
                  <a:pt x="282765" y="339725"/>
                </a:cubicBezTo>
                <a:cubicBezTo>
                  <a:pt x="273345" y="328422"/>
                  <a:pt x="276235" y="324570"/>
                  <a:pt x="279590" y="311150"/>
                </a:cubicBezTo>
                <a:cubicBezTo>
                  <a:pt x="280402" y="307903"/>
                  <a:pt x="280398" y="303992"/>
                  <a:pt x="282765" y="301625"/>
                </a:cubicBezTo>
                <a:cubicBezTo>
                  <a:pt x="288161" y="296229"/>
                  <a:pt x="295465" y="293158"/>
                  <a:pt x="301815" y="288925"/>
                </a:cubicBezTo>
                <a:cubicBezTo>
                  <a:pt x="315076" y="280084"/>
                  <a:pt x="308642" y="285273"/>
                  <a:pt x="320865" y="273050"/>
                </a:cubicBezTo>
                <a:cubicBezTo>
                  <a:pt x="329378" y="247510"/>
                  <a:pt x="320957" y="275397"/>
                  <a:pt x="327215" y="219075"/>
                </a:cubicBezTo>
                <a:cubicBezTo>
                  <a:pt x="327506" y="216459"/>
                  <a:pt x="331845" y="200290"/>
                  <a:pt x="333565" y="196850"/>
                </a:cubicBezTo>
                <a:cubicBezTo>
                  <a:pt x="335272" y="193437"/>
                  <a:pt x="337798" y="190500"/>
                  <a:pt x="339915" y="187325"/>
                </a:cubicBezTo>
                <a:cubicBezTo>
                  <a:pt x="340973" y="182033"/>
                  <a:pt x="341781" y="176685"/>
                  <a:pt x="343090" y="171450"/>
                </a:cubicBezTo>
                <a:cubicBezTo>
                  <a:pt x="343902" y="168203"/>
                  <a:pt x="345346" y="165143"/>
                  <a:pt x="346265" y="161925"/>
                </a:cubicBezTo>
                <a:cubicBezTo>
                  <a:pt x="347464" y="157729"/>
                  <a:pt x="348241" y="153421"/>
                  <a:pt x="349440" y="149225"/>
                </a:cubicBezTo>
                <a:cubicBezTo>
                  <a:pt x="350359" y="146007"/>
                  <a:pt x="351889" y="142967"/>
                  <a:pt x="352615" y="139700"/>
                </a:cubicBezTo>
                <a:cubicBezTo>
                  <a:pt x="354012" y="133416"/>
                  <a:pt x="354732" y="127000"/>
                  <a:pt x="355790" y="120650"/>
                </a:cubicBezTo>
                <a:cubicBezTo>
                  <a:pt x="353402" y="101546"/>
                  <a:pt x="357941" y="95626"/>
                  <a:pt x="343090" y="85725"/>
                </a:cubicBezTo>
                <a:cubicBezTo>
                  <a:pt x="340305" y="83869"/>
                  <a:pt x="336740" y="83608"/>
                  <a:pt x="333565" y="82550"/>
                </a:cubicBezTo>
                <a:lnTo>
                  <a:pt x="320865" y="63500"/>
                </a:lnTo>
                <a:cubicBezTo>
                  <a:pt x="318748" y="60325"/>
                  <a:pt x="318135" y="55182"/>
                  <a:pt x="314515" y="53975"/>
                </a:cubicBezTo>
                <a:cubicBezTo>
                  <a:pt x="299665" y="49025"/>
                  <a:pt x="303408" y="51201"/>
                  <a:pt x="285940" y="38100"/>
                </a:cubicBezTo>
                <a:cubicBezTo>
                  <a:pt x="281707" y="34925"/>
                  <a:pt x="278317" y="30068"/>
                  <a:pt x="273240" y="28575"/>
                </a:cubicBezTo>
                <a:cubicBezTo>
                  <a:pt x="259885" y="24647"/>
                  <a:pt x="245723" y="24342"/>
                  <a:pt x="231965" y="22225"/>
                </a:cubicBezTo>
                <a:cubicBezTo>
                  <a:pt x="223498" y="17992"/>
                  <a:pt x="215545" y="6532"/>
                  <a:pt x="206565" y="9525"/>
                </a:cubicBezTo>
                <a:cubicBezTo>
                  <a:pt x="199780" y="11787"/>
                  <a:pt x="191317" y="14878"/>
                  <a:pt x="184340" y="15875"/>
                </a:cubicBezTo>
                <a:cubicBezTo>
                  <a:pt x="173811" y="17379"/>
                  <a:pt x="163173" y="17992"/>
                  <a:pt x="152590" y="19050"/>
                </a:cubicBezTo>
                <a:cubicBezTo>
                  <a:pt x="148521" y="20067"/>
                  <a:pt x="134920" y="23123"/>
                  <a:pt x="130365" y="25400"/>
                </a:cubicBezTo>
                <a:cubicBezTo>
                  <a:pt x="105746" y="37710"/>
                  <a:pt x="135256" y="26945"/>
                  <a:pt x="111315" y="34925"/>
                </a:cubicBezTo>
                <a:cubicBezTo>
                  <a:pt x="110257" y="38100"/>
                  <a:pt x="110231" y="41837"/>
                  <a:pt x="108140" y="44450"/>
                </a:cubicBezTo>
                <a:cubicBezTo>
                  <a:pt x="105756" y="47430"/>
                  <a:pt x="101546" y="48357"/>
                  <a:pt x="98615" y="50800"/>
                </a:cubicBezTo>
                <a:cubicBezTo>
                  <a:pt x="82760" y="64013"/>
                  <a:pt x="96304" y="57920"/>
                  <a:pt x="79565" y="63500"/>
                </a:cubicBezTo>
                <a:cubicBezTo>
                  <a:pt x="62632" y="88900"/>
                  <a:pt x="84857" y="58208"/>
                  <a:pt x="63690" y="79375"/>
                </a:cubicBezTo>
                <a:cubicBezTo>
                  <a:pt x="36925" y="106140"/>
                  <a:pt x="74823" y="72602"/>
                  <a:pt x="54165" y="98425"/>
                </a:cubicBezTo>
                <a:cubicBezTo>
                  <a:pt x="51781" y="101405"/>
                  <a:pt x="47815" y="102658"/>
                  <a:pt x="44640" y="104775"/>
                </a:cubicBezTo>
                <a:cubicBezTo>
                  <a:pt x="42523" y="107950"/>
                  <a:pt x="40508" y="111195"/>
                  <a:pt x="38290" y="114300"/>
                </a:cubicBezTo>
                <a:cubicBezTo>
                  <a:pt x="35214" y="118606"/>
                  <a:pt x="31390" y="122406"/>
                  <a:pt x="28765" y="127000"/>
                </a:cubicBezTo>
                <a:cubicBezTo>
                  <a:pt x="18351" y="145225"/>
                  <a:pt x="34324" y="127949"/>
                  <a:pt x="19240" y="146050"/>
                </a:cubicBezTo>
                <a:cubicBezTo>
                  <a:pt x="3150" y="165358"/>
                  <a:pt x="15115" y="144775"/>
                  <a:pt x="3365" y="168275"/>
                </a:cubicBezTo>
                <a:cubicBezTo>
                  <a:pt x="4423" y="176742"/>
                  <a:pt x="7194" y="185168"/>
                  <a:pt x="6540" y="193675"/>
                </a:cubicBezTo>
                <a:cubicBezTo>
                  <a:pt x="6103" y="199358"/>
                  <a:pt x="663" y="203870"/>
                  <a:pt x="190" y="209550"/>
                </a:cubicBezTo>
                <a:cubicBezTo>
                  <a:pt x="-732" y="220618"/>
                  <a:pt x="1578" y="233163"/>
                  <a:pt x="9715" y="241300"/>
                </a:cubicBezTo>
                <a:cubicBezTo>
                  <a:pt x="12413" y="243998"/>
                  <a:pt x="16065" y="245533"/>
                  <a:pt x="19240" y="247650"/>
                </a:cubicBezTo>
                <a:cubicBezTo>
                  <a:pt x="20298" y="250825"/>
                  <a:pt x="19692" y="255230"/>
                  <a:pt x="22415" y="257175"/>
                </a:cubicBezTo>
                <a:cubicBezTo>
                  <a:pt x="27862" y="261066"/>
                  <a:pt x="34971" y="261902"/>
                  <a:pt x="41465" y="263525"/>
                </a:cubicBezTo>
                <a:cubicBezTo>
                  <a:pt x="59400" y="268009"/>
                  <a:pt x="49886" y="265844"/>
                  <a:pt x="70040" y="269875"/>
                </a:cubicBezTo>
                <a:cubicBezTo>
                  <a:pt x="85130" y="315146"/>
                  <a:pt x="69968" y="268036"/>
                  <a:pt x="79565" y="301625"/>
                </a:cubicBezTo>
                <a:cubicBezTo>
                  <a:pt x="80484" y="304843"/>
                  <a:pt x="80884" y="308365"/>
                  <a:pt x="82740" y="311150"/>
                </a:cubicBezTo>
                <a:cubicBezTo>
                  <a:pt x="85231" y="314886"/>
                  <a:pt x="89090" y="317500"/>
                  <a:pt x="92265" y="320675"/>
                </a:cubicBezTo>
                <a:cubicBezTo>
                  <a:pt x="94847" y="328422"/>
                  <a:pt x="95635" y="333570"/>
                  <a:pt x="101790" y="339725"/>
                </a:cubicBezTo>
                <a:cubicBezTo>
                  <a:pt x="104488" y="342423"/>
                  <a:pt x="108140" y="343958"/>
                  <a:pt x="111315" y="346075"/>
                </a:cubicBezTo>
                <a:cubicBezTo>
                  <a:pt x="112373" y="351367"/>
                  <a:pt x="111813" y="357265"/>
                  <a:pt x="114490" y="361950"/>
                </a:cubicBezTo>
                <a:cubicBezTo>
                  <a:pt x="116383" y="365263"/>
                  <a:pt x="120234" y="367784"/>
                  <a:pt x="124015" y="368300"/>
                </a:cubicBezTo>
                <a:cubicBezTo>
                  <a:pt x="143967" y="371021"/>
                  <a:pt x="164232" y="370417"/>
                  <a:pt x="184340" y="371475"/>
                </a:cubicBezTo>
                <a:cubicBezTo>
                  <a:pt x="191941" y="382877"/>
                  <a:pt x="193801" y="383857"/>
                  <a:pt x="197040" y="400050"/>
                </a:cubicBezTo>
                <a:lnTo>
                  <a:pt x="203390" y="431800"/>
                </a:lnTo>
                <a:cubicBezTo>
                  <a:pt x="204448" y="480483"/>
                  <a:pt x="204657" y="529193"/>
                  <a:pt x="206565" y="577850"/>
                </a:cubicBezTo>
                <a:cubicBezTo>
                  <a:pt x="206776" y="583242"/>
                  <a:pt x="207327" y="588898"/>
                  <a:pt x="209740" y="593725"/>
                </a:cubicBezTo>
                <a:cubicBezTo>
                  <a:pt x="211748" y="597741"/>
                  <a:pt x="216090" y="600075"/>
                  <a:pt x="219265" y="603250"/>
                </a:cubicBezTo>
                <a:cubicBezTo>
                  <a:pt x="223961" y="617339"/>
                  <a:pt x="220003" y="611488"/>
                  <a:pt x="235140" y="622300"/>
                </a:cubicBezTo>
                <a:cubicBezTo>
                  <a:pt x="248348" y="631734"/>
                  <a:pt x="244355" y="628547"/>
                  <a:pt x="263715" y="635000"/>
                </a:cubicBezTo>
                <a:cubicBezTo>
                  <a:pt x="266890" y="636058"/>
                  <a:pt x="269958" y="637519"/>
                  <a:pt x="273240" y="638175"/>
                </a:cubicBezTo>
                <a:cubicBezTo>
                  <a:pt x="298513" y="643230"/>
                  <a:pt x="283752" y="640754"/>
                  <a:pt x="317690" y="644525"/>
                </a:cubicBezTo>
                <a:cubicBezTo>
                  <a:pt x="320865" y="645583"/>
                  <a:pt x="323868" y="647700"/>
                  <a:pt x="327215" y="647700"/>
                </a:cubicBezTo>
                <a:cubicBezTo>
                  <a:pt x="363582" y="647700"/>
                  <a:pt x="332871" y="644624"/>
                  <a:pt x="355790" y="641350"/>
                </a:cubicBezTo>
                <a:cubicBezTo>
                  <a:pt x="367362" y="639697"/>
                  <a:pt x="379073" y="639233"/>
                  <a:pt x="390715" y="638175"/>
                </a:cubicBezTo>
                <a:cubicBezTo>
                  <a:pt x="411497" y="631248"/>
                  <a:pt x="391100" y="640869"/>
                  <a:pt x="403415" y="625475"/>
                </a:cubicBezTo>
                <a:cubicBezTo>
                  <a:pt x="405799" y="622495"/>
                  <a:pt x="409765" y="621242"/>
                  <a:pt x="412940" y="619125"/>
                </a:cubicBezTo>
                <a:cubicBezTo>
                  <a:pt x="420489" y="596477"/>
                  <a:pt x="409785" y="623858"/>
                  <a:pt x="425640" y="600075"/>
                </a:cubicBezTo>
                <a:cubicBezTo>
                  <a:pt x="427496" y="597290"/>
                  <a:pt x="427757" y="593725"/>
                  <a:pt x="428815" y="590550"/>
                </a:cubicBezTo>
                <a:cubicBezTo>
                  <a:pt x="458448" y="591608"/>
                  <a:pt x="488121" y="591875"/>
                  <a:pt x="517715" y="593725"/>
                </a:cubicBezTo>
                <a:cubicBezTo>
                  <a:pt x="522070" y="593997"/>
                  <a:pt x="526512" y="594949"/>
                  <a:pt x="530415" y="596900"/>
                </a:cubicBezTo>
                <a:cubicBezTo>
                  <a:pt x="574084" y="618735"/>
                  <a:pt x="532650" y="603995"/>
                  <a:pt x="558990" y="612775"/>
                </a:cubicBezTo>
                <a:cubicBezTo>
                  <a:pt x="561107" y="615950"/>
                  <a:pt x="562165" y="620183"/>
                  <a:pt x="565340" y="622300"/>
                </a:cubicBezTo>
                <a:cubicBezTo>
                  <a:pt x="568971" y="624721"/>
                  <a:pt x="573844" y="624276"/>
                  <a:pt x="578040" y="625475"/>
                </a:cubicBezTo>
                <a:cubicBezTo>
                  <a:pt x="581258" y="626394"/>
                  <a:pt x="584572" y="627153"/>
                  <a:pt x="587565" y="628650"/>
                </a:cubicBezTo>
                <a:cubicBezTo>
                  <a:pt x="590978" y="630357"/>
                  <a:pt x="593359" y="634200"/>
                  <a:pt x="597090" y="635000"/>
                </a:cubicBezTo>
                <a:cubicBezTo>
                  <a:pt x="608520" y="637449"/>
                  <a:pt x="620383" y="637012"/>
                  <a:pt x="632015" y="638175"/>
                </a:cubicBezTo>
                <a:cubicBezTo>
                  <a:pt x="641551" y="639129"/>
                  <a:pt x="651065" y="640292"/>
                  <a:pt x="660590" y="641350"/>
                </a:cubicBezTo>
                <a:cubicBezTo>
                  <a:pt x="672804" y="637279"/>
                  <a:pt x="681662" y="635324"/>
                  <a:pt x="692340" y="628650"/>
                </a:cubicBezTo>
                <a:cubicBezTo>
                  <a:pt x="696827" y="625845"/>
                  <a:pt x="701524" y="623080"/>
                  <a:pt x="705040" y="619125"/>
                </a:cubicBezTo>
                <a:cubicBezTo>
                  <a:pt x="710110" y="613421"/>
                  <a:pt x="717740" y="600075"/>
                  <a:pt x="717740" y="600075"/>
                </a:cubicBezTo>
                <a:cubicBezTo>
                  <a:pt x="723244" y="561549"/>
                  <a:pt x="718102" y="592096"/>
                  <a:pt x="724090" y="565150"/>
                </a:cubicBezTo>
                <a:cubicBezTo>
                  <a:pt x="725261" y="559882"/>
                  <a:pt x="725956" y="554510"/>
                  <a:pt x="727265" y="549275"/>
                </a:cubicBezTo>
                <a:cubicBezTo>
                  <a:pt x="728077" y="546028"/>
                  <a:pt x="729521" y="542968"/>
                  <a:pt x="730440" y="539750"/>
                </a:cubicBezTo>
                <a:cubicBezTo>
                  <a:pt x="731639" y="535554"/>
                  <a:pt x="731194" y="530681"/>
                  <a:pt x="733615" y="527050"/>
                </a:cubicBezTo>
                <a:cubicBezTo>
                  <a:pt x="735732" y="523875"/>
                  <a:pt x="740288" y="523235"/>
                  <a:pt x="743140" y="520700"/>
                </a:cubicBezTo>
                <a:cubicBezTo>
                  <a:pt x="749852" y="514734"/>
                  <a:pt x="757209" y="509122"/>
                  <a:pt x="762190" y="501650"/>
                </a:cubicBezTo>
                <a:cubicBezTo>
                  <a:pt x="766423" y="495300"/>
                  <a:pt x="768540" y="486833"/>
                  <a:pt x="774890" y="482600"/>
                </a:cubicBezTo>
                <a:cubicBezTo>
                  <a:pt x="778065" y="480483"/>
                  <a:pt x="781002" y="477957"/>
                  <a:pt x="784415" y="476250"/>
                </a:cubicBezTo>
                <a:cubicBezTo>
                  <a:pt x="800385" y="468265"/>
                  <a:pt x="792968" y="480397"/>
                  <a:pt x="812990" y="460375"/>
                </a:cubicBezTo>
                <a:cubicBezTo>
                  <a:pt x="825213" y="448152"/>
                  <a:pt x="818779" y="453341"/>
                  <a:pt x="832040" y="444500"/>
                </a:cubicBezTo>
                <a:cubicBezTo>
                  <a:pt x="834157" y="441325"/>
                  <a:pt x="837294" y="438630"/>
                  <a:pt x="838390" y="434975"/>
                </a:cubicBezTo>
                <a:cubicBezTo>
                  <a:pt x="839403" y="431599"/>
                  <a:pt x="844478" y="389054"/>
                  <a:pt x="844740" y="387350"/>
                </a:cubicBezTo>
                <a:cubicBezTo>
                  <a:pt x="845561" y="382016"/>
                  <a:pt x="845682" y="376388"/>
                  <a:pt x="847915" y="371475"/>
                </a:cubicBezTo>
                <a:cubicBezTo>
                  <a:pt x="851073" y="364527"/>
                  <a:pt x="858202" y="359665"/>
                  <a:pt x="860615" y="352425"/>
                </a:cubicBezTo>
                <a:lnTo>
                  <a:pt x="866965" y="333375"/>
                </a:lnTo>
                <a:cubicBezTo>
                  <a:pt x="871384" y="320119"/>
                  <a:pt x="872057" y="313367"/>
                  <a:pt x="889190" y="304800"/>
                </a:cubicBezTo>
                <a:cubicBezTo>
                  <a:pt x="893423" y="302683"/>
                  <a:pt x="898039" y="301201"/>
                  <a:pt x="901890" y="298450"/>
                </a:cubicBezTo>
                <a:cubicBezTo>
                  <a:pt x="922700" y="283586"/>
                  <a:pt x="900508" y="292561"/>
                  <a:pt x="920940" y="285750"/>
                </a:cubicBezTo>
                <a:cubicBezTo>
                  <a:pt x="924115" y="282575"/>
                  <a:pt x="927016" y="279100"/>
                  <a:pt x="930465" y="276225"/>
                </a:cubicBezTo>
                <a:cubicBezTo>
                  <a:pt x="933396" y="273782"/>
                  <a:pt x="937292" y="272573"/>
                  <a:pt x="939990" y="269875"/>
                </a:cubicBezTo>
                <a:cubicBezTo>
                  <a:pt x="942688" y="267177"/>
                  <a:pt x="944122" y="263455"/>
                  <a:pt x="946340" y="260350"/>
                </a:cubicBezTo>
                <a:cubicBezTo>
                  <a:pt x="949416" y="256044"/>
                  <a:pt x="952690" y="251883"/>
                  <a:pt x="955865" y="247650"/>
                </a:cubicBezTo>
                <a:cubicBezTo>
                  <a:pt x="957362" y="243158"/>
                  <a:pt x="962215" y="229412"/>
                  <a:pt x="962215" y="225425"/>
                </a:cubicBezTo>
                <a:cubicBezTo>
                  <a:pt x="962215" y="214789"/>
                  <a:pt x="960003" y="204267"/>
                  <a:pt x="959040" y="193675"/>
                </a:cubicBezTo>
                <a:cubicBezTo>
                  <a:pt x="955155" y="150945"/>
                  <a:pt x="960008" y="168005"/>
                  <a:pt x="952690" y="146050"/>
                </a:cubicBezTo>
                <a:cubicBezTo>
                  <a:pt x="951980" y="140372"/>
                  <a:pt x="949628" y="108063"/>
                  <a:pt x="943165" y="101600"/>
                </a:cubicBezTo>
                <a:cubicBezTo>
                  <a:pt x="932712" y="91147"/>
                  <a:pt x="928535" y="88216"/>
                  <a:pt x="920940" y="73025"/>
                </a:cubicBezTo>
                <a:cubicBezTo>
                  <a:pt x="912883" y="56912"/>
                  <a:pt x="918528" y="62950"/>
                  <a:pt x="905065" y="53975"/>
                </a:cubicBezTo>
                <a:cubicBezTo>
                  <a:pt x="902800" y="47181"/>
                  <a:pt x="901333" y="39994"/>
                  <a:pt x="895540" y="34925"/>
                </a:cubicBezTo>
                <a:cubicBezTo>
                  <a:pt x="878518" y="20031"/>
                  <a:pt x="879616" y="25371"/>
                  <a:pt x="863790" y="15875"/>
                </a:cubicBezTo>
                <a:cubicBezTo>
                  <a:pt x="836497" y="-501"/>
                  <a:pt x="854374" y="6386"/>
                  <a:pt x="835215" y="0"/>
                </a:cubicBezTo>
                <a:lnTo>
                  <a:pt x="711390" y="3175"/>
                </a:lnTo>
                <a:cubicBezTo>
                  <a:pt x="704959" y="3461"/>
                  <a:pt x="697901" y="3106"/>
                  <a:pt x="692340" y="6350"/>
                </a:cubicBezTo>
                <a:cubicBezTo>
                  <a:pt x="626260" y="44897"/>
                  <a:pt x="697109" y="10790"/>
                  <a:pt x="666940" y="34925"/>
                </a:cubicBezTo>
                <a:cubicBezTo>
                  <a:pt x="664327" y="37016"/>
                  <a:pt x="660590" y="37042"/>
                  <a:pt x="657415" y="38100"/>
                </a:cubicBezTo>
                <a:cubicBezTo>
                  <a:pt x="656357" y="41275"/>
                  <a:pt x="655865" y="44699"/>
                  <a:pt x="654240" y="47625"/>
                </a:cubicBezTo>
                <a:cubicBezTo>
                  <a:pt x="650534" y="54296"/>
                  <a:pt x="646936" y="61279"/>
                  <a:pt x="641540" y="66675"/>
                </a:cubicBezTo>
                <a:cubicBezTo>
                  <a:pt x="630001" y="78214"/>
                  <a:pt x="632673" y="74644"/>
                  <a:pt x="622490" y="88900"/>
                </a:cubicBezTo>
                <a:cubicBezTo>
                  <a:pt x="620272" y="92005"/>
                  <a:pt x="617847" y="95012"/>
                  <a:pt x="616140" y="98425"/>
                </a:cubicBezTo>
                <a:cubicBezTo>
                  <a:pt x="614643" y="101418"/>
                  <a:pt x="614283" y="104874"/>
                  <a:pt x="612965" y="107950"/>
                </a:cubicBezTo>
                <a:cubicBezTo>
                  <a:pt x="611101" y="112300"/>
                  <a:pt x="608732" y="116417"/>
                  <a:pt x="606615" y="120650"/>
                </a:cubicBezTo>
                <a:cubicBezTo>
                  <a:pt x="604489" y="161049"/>
                  <a:pt x="619958" y="174304"/>
                  <a:pt x="593915" y="187325"/>
                </a:cubicBezTo>
                <a:cubicBezTo>
                  <a:pt x="590922" y="188822"/>
                  <a:pt x="587565" y="189442"/>
                  <a:pt x="584390" y="190500"/>
                </a:cubicBezTo>
                <a:cubicBezTo>
                  <a:pt x="582273" y="194733"/>
                  <a:pt x="578469" y="198486"/>
                  <a:pt x="578040" y="203200"/>
                </a:cubicBezTo>
                <a:cubicBezTo>
                  <a:pt x="576162" y="223862"/>
                  <a:pt x="580827" y="224247"/>
                  <a:pt x="590740" y="238125"/>
                </a:cubicBezTo>
                <a:cubicBezTo>
                  <a:pt x="600361" y="251595"/>
                  <a:pt x="592760" y="244764"/>
                  <a:pt x="606615" y="254000"/>
                </a:cubicBezTo>
                <a:cubicBezTo>
                  <a:pt x="608732" y="258233"/>
                  <a:pt x="610214" y="262849"/>
                  <a:pt x="612965" y="266700"/>
                </a:cubicBezTo>
                <a:cubicBezTo>
                  <a:pt x="615575" y="270354"/>
                  <a:pt x="620262" y="272326"/>
                  <a:pt x="622490" y="276225"/>
                </a:cubicBezTo>
                <a:cubicBezTo>
                  <a:pt x="632809" y="294282"/>
                  <a:pt x="616669" y="285926"/>
                  <a:pt x="635190" y="292100"/>
                </a:cubicBezTo>
                <a:cubicBezTo>
                  <a:pt x="636248" y="295275"/>
                  <a:pt x="636509" y="298840"/>
                  <a:pt x="638365" y="301625"/>
                </a:cubicBezTo>
                <a:cubicBezTo>
                  <a:pt x="640856" y="305361"/>
                  <a:pt x="645882" y="307134"/>
                  <a:pt x="647890" y="311150"/>
                </a:cubicBezTo>
                <a:cubicBezTo>
                  <a:pt x="650303" y="315977"/>
                  <a:pt x="649894" y="321757"/>
                  <a:pt x="651065" y="327025"/>
                </a:cubicBezTo>
                <a:cubicBezTo>
                  <a:pt x="652012" y="331285"/>
                  <a:pt x="653182" y="335492"/>
                  <a:pt x="654240" y="339725"/>
                </a:cubicBezTo>
                <a:cubicBezTo>
                  <a:pt x="645773" y="365125"/>
                  <a:pt x="658473" y="335492"/>
                  <a:pt x="641540" y="352425"/>
                </a:cubicBezTo>
                <a:cubicBezTo>
                  <a:pt x="639173" y="354792"/>
                  <a:pt x="640456" y="359337"/>
                  <a:pt x="638365" y="361950"/>
                </a:cubicBezTo>
                <a:cubicBezTo>
                  <a:pt x="635981" y="364930"/>
                  <a:pt x="632015" y="366183"/>
                  <a:pt x="628840" y="368300"/>
                </a:cubicBezTo>
                <a:cubicBezTo>
                  <a:pt x="626723" y="371475"/>
                  <a:pt x="625188" y="375127"/>
                  <a:pt x="622490" y="377825"/>
                </a:cubicBezTo>
                <a:cubicBezTo>
                  <a:pt x="619792" y="380523"/>
                  <a:pt x="615349" y="381195"/>
                  <a:pt x="612965" y="384175"/>
                </a:cubicBezTo>
                <a:cubicBezTo>
                  <a:pt x="610874" y="386788"/>
                  <a:pt x="611287" y="390707"/>
                  <a:pt x="609790" y="393700"/>
                </a:cubicBezTo>
                <a:cubicBezTo>
                  <a:pt x="608083" y="397113"/>
                  <a:pt x="605557" y="400050"/>
                  <a:pt x="603440" y="403225"/>
                </a:cubicBezTo>
                <a:cubicBezTo>
                  <a:pt x="605557" y="409575"/>
                  <a:pt x="609051" y="415622"/>
                  <a:pt x="609790" y="422275"/>
                </a:cubicBezTo>
                <a:cubicBezTo>
                  <a:pt x="610938" y="432611"/>
                  <a:pt x="603094" y="433146"/>
                  <a:pt x="597090" y="438150"/>
                </a:cubicBezTo>
                <a:cubicBezTo>
                  <a:pt x="572644" y="458522"/>
                  <a:pt x="601689" y="438259"/>
                  <a:pt x="578040" y="454025"/>
                </a:cubicBezTo>
                <a:cubicBezTo>
                  <a:pt x="563484" y="475860"/>
                  <a:pt x="572580" y="470662"/>
                  <a:pt x="555815" y="476250"/>
                </a:cubicBezTo>
                <a:cubicBezTo>
                  <a:pt x="553698" y="480483"/>
                  <a:pt x="552495" y="485314"/>
                  <a:pt x="549465" y="488950"/>
                </a:cubicBezTo>
                <a:cubicBezTo>
                  <a:pt x="543695" y="495874"/>
                  <a:pt x="535196" y="496486"/>
                  <a:pt x="527240" y="498475"/>
                </a:cubicBezTo>
                <a:cubicBezTo>
                  <a:pt x="524065" y="500592"/>
                  <a:pt x="521222" y="503322"/>
                  <a:pt x="517715" y="504825"/>
                </a:cubicBezTo>
                <a:cubicBezTo>
                  <a:pt x="513704" y="506544"/>
                  <a:pt x="509379" y="508000"/>
                  <a:pt x="505015" y="508000"/>
                </a:cubicBezTo>
                <a:cubicBezTo>
                  <a:pt x="472190" y="508000"/>
                  <a:pt x="439398" y="505883"/>
                  <a:pt x="406590" y="504825"/>
                </a:cubicBezTo>
                <a:cubicBezTo>
                  <a:pt x="403415" y="503767"/>
                  <a:pt x="399850" y="503506"/>
                  <a:pt x="397065" y="501650"/>
                </a:cubicBezTo>
                <a:cubicBezTo>
                  <a:pt x="393329" y="499159"/>
                  <a:pt x="390989" y="495000"/>
                  <a:pt x="387540" y="492125"/>
                </a:cubicBezTo>
                <a:cubicBezTo>
                  <a:pt x="384609" y="489682"/>
                  <a:pt x="381190" y="487892"/>
                  <a:pt x="378015" y="485775"/>
                </a:cubicBezTo>
                <a:cubicBezTo>
                  <a:pt x="373782" y="479425"/>
                  <a:pt x="370711" y="472121"/>
                  <a:pt x="365315" y="466725"/>
                </a:cubicBezTo>
                <a:lnTo>
                  <a:pt x="343090" y="444500"/>
                </a:lnTo>
                <a:cubicBezTo>
                  <a:pt x="339915" y="441325"/>
                  <a:pt x="337301" y="437466"/>
                  <a:pt x="333565" y="434975"/>
                </a:cubicBezTo>
                <a:lnTo>
                  <a:pt x="324040" y="428625"/>
                </a:lnTo>
                <a:lnTo>
                  <a:pt x="314515" y="415925"/>
                </a:lnTo>
                <a:close/>
              </a:path>
            </a:pathLst>
          </a:custGeom>
          <a:solidFill>
            <a:srgbClr val="FFFF00">
              <a:alpha val="54000"/>
            </a:srgbClr>
          </a:solidFill>
          <a:ln>
            <a:solidFill>
              <a:srgbClr val="FFFF00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7000875" y="3647898"/>
            <a:ext cx="1064162" cy="3000552"/>
            <a:chOff x="7000875" y="3647898"/>
            <a:chExt cx="1064162" cy="3000552"/>
          </a:xfrm>
        </p:grpSpPr>
        <p:sp>
          <p:nvSpPr>
            <p:cNvPr id="19" name="Freeform 18"/>
            <p:cNvSpPr/>
            <p:nvPr/>
          </p:nvSpPr>
          <p:spPr>
            <a:xfrm>
              <a:off x="7000875" y="3647898"/>
              <a:ext cx="519113" cy="2967215"/>
            </a:xfrm>
            <a:custGeom>
              <a:avLst/>
              <a:gdLst>
                <a:gd name="connsiteX0" fmla="*/ 242888 w 519113"/>
                <a:gd name="connsiteY0" fmla="*/ 566915 h 2967215"/>
                <a:gd name="connsiteX1" fmla="*/ 233363 w 519113"/>
                <a:gd name="connsiteY1" fmla="*/ 543102 h 2967215"/>
                <a:gd name="connsiteX2" fmla="*/ 223838 w 519113"/>
                <a:gd name="connsiteY2" fmla="*/ 528815 h 2967215"/>
                <a:gd name="connsiteX3" fmla="*/ 219075 w 519113"/>
                <a:gd name="connsiteY3" fmla="*/ 471665 h 2967215"/>
                <a:gd name="connsiteX4" fmla="*/ 200025 w 519113"/>
                <a:gd name="connsiteY4" fmla="*/ 438327 h 2967215"/>
                <a:gd name="connsiteX5" fmla="*/ 195263 w 519113"/>
                <a:gd name="connsiteY5" fmla="*/ 347840 h 2967215"/>
                <a:gd name="connsiteX6" fmla="*/ 185738 w 519113"/>
                <a:gd name="connsiteY6" fmla="*/ 319265 h 2967215"/>
                <a:gd name="connsiteX7" fmla="*/ 180975 w 519113"/>
                <a:gd name="connsiteY7" fmla="*/ 200202 h 2967215"/>
                <a:gd name="connsiteX8" fmla="*/ 185738 w 519113"/>
                <a:gd name="connsiteY8" fmla="*/ 185915 h 2967215"/>
                <a:gd name="connsiteX9" fmla="*/ 190500 w 519113"/>
                <a:gd name="connsiteY9" fmla="*/ 157340 h 2967215"/>
                <a:gd name="connsiteX10" fmla="*/ 219075 w 519113"/>
                <a:gd name="connsiteY10" fmla="*/ 138290 h 2967215"/>
                <a:gd name="connsiteX11" fmla="*/ 238125 w 519113"/>
                <a:gd name="connsiteY11" fmla="*/ 124002 h 2967215"/>
                <a:gd name="connsiteX12" fmla="*/ 252413 w 519113"/>
                <a:gd name="connsiteY12" fmla="*/ 119240 h 2967215"/>
                <a:gd name="connsiteX13" fmla="*/ 266700 w 519113"/>
                <a:gd name="connsiteY13" fmla="*/ 109715 h 2967215"/>
                <a:gd name="connsiteX14" fmla="*/ 257175 w 519113"/>
                <a:gd name="connsiteY14" fmla="*/ 47802 h 2967215"/>
                <a:gd name="connsiteX15" fmla="*/ 242888 w 519113"/>
                <a:gd name="connsiteY15" fmla="*/ 23990 h 2967215"/>
                <a:gd name="connsiteX16" fmla="*/ 228600 w 519113"/>
                <a:gd name="connsiteY16" fmla="*/ 19227 h 2967215"/>
                <a:gd name="connsiteX17" fmla="*/ 214313 w 519113"/>
                <a:gd name="connsiteY17" fmla="*/ 4940 h 2967215"/>
                <a:gd name="connsiteX18" fmla="*/ 185738 w 519113"/>
                <a:gd name="connsiteY18" fmla="*/ 4940 h 2967215"/>
                <a:gd name="connsiteX19" fmla="*/ 166688 w 519113"/>
                <a:gd name="connsiteY19" fmla="*/ 9702 h 2967215"/>
                <a:gd name="connsiteX20" fmla="*/ 161925 w 519113"/>
                <a:gd name="connsiteY20" fmla="*/ 23990 h 2967215"/>
                <a:gd name="connsiteX21" fmla="*/ 152400 w 519113"/>
                <a:gd name="connsiteY21" fmla="*/ 38277 h 2967215"/>
                <a:gd name="connsiteX22" fmla="*/ 138113 w 519113"/>
                <a:gd name="connsiteY22" fmla="*/ 71615 h 2967215"/>
                <a:gd name="connsiteX23" fmla="*/ 123825 w 519113"/>
                <a:gd name="connsiteY23" fmla="*/ 76377 h 2967215"/>
                <a:gd name="connsiteX24" fmla="*/ 95250 w 519113"/>
                <a:gd name="connsiteY24" fmla="*/ 90665 h 2967215"/>
                <a:gd name="connsiteX25" fmla="*/ 80963 w 519113"/>
                <a:gd name="connsiteY25" fmla="*/ 81140 h 2967215"/>
                <a:gd name="connsiteX26" fmla="*/ 61913 w 519113"/>
                <a:gd name="connsiteY26" fmla="*/ 71615 h 2967215"/>
                <a:gd name="connsiteX27" fmla="*/ 42863 w 519113"/>
                <a:gd name="connsiteY27" fmla="*/ 90665 h 2967215"/>
                <a:gd name="connsiteX28" fmla="*/ 28575 w 519113"/>
                <a:gd name="connsiteY28" fmla="*/ 100190 h 2967215"/>
                <a:gd name="connsiteX29" fmla="*/ 19050 w 519113"/>
                <a:gd name="connsiteY29" fmla="*/ 114477 h 2967215"/>
                <a:gd name="connsiteX30" fmla="*/ 0 w 519113"/>
                <a:gd name="connsiteY30" fmla="*/ 147815 h 2967215"/>
                <a:gd name="connsiteX31" fmla="*/ 9525 w 519113"/>
                <a:gd name="connsiteY31" fmla="*/ 176390 h 2967215"/>
                <a:gd name="connsiteX32" fmla="*/ 14288 w 519113"/>
                <a:gd name="connsiteY32" fmla="*/ 224015 h 2967215"/>
                <a:gd name="connsiteX33" fmla="*/ 47625 w 519113"/>
                <a:gd name="connsiteY33" fmla="*/ 238302 h 2967215"/>
                <a:gd name="connsiteX34" fmla="*/ 66675 w 519113"/>
                <a:gd name="connsiteY34" fmla="*/ 281165 h 2967215"/>
                <a:gd name="connsiteX35" fmla="*/ 76200 w 519113"/>
                <a:gd name="connsiteY35" fmla="*/ 309740 h 2967215"/>
                <a:gd name="connsiteX36" fmla="*/ 80963 w 519113"/>
                <a:gd name="connsiteY36" fmla="*/ 328790 h 2967215"/>
                <a:gd name="connsiteX37" fmla="*/ 90488 w 519113"/>
                <a:gd name="connsiteY37" fmla="*/ 357365 h 2967215"/>
                <a:gd name="connsiteX38" fmla="*/ 100013 w 519113"/>
                <a:gd name="connsiteY38" fmla="*/ 385940 h 2967215"/>
                <a:gd name="connsiteX39" fmla="*/ 104775 w 519113"/>
                <a:gd name="connsiteY39" fmla="*/ 400227 h 2967215"/>
                <a:gd name="connsiteX40" fmla="*/ 114300 w 519113"/>
                <a:gd name="connsiteY40" fmla="*/ 466902 h 2967215"/>
                <a:gd name="connsiteX41" fmla="*/ 128588 w 519113"/>
                <a:gd name="connsiteY41" fmla="*/ 533577 h 2967215"/>
                <a:gd name="connsiteX42" fmla="*/ 142875 w 519113"/>
                <a:gd name="connsiteY42" fmla="*/ 576440 h 2967215"/>
                <a:gd name="connsiteX43" fmla="*/ 157163 w 519113"/>
                <a:gd name="connsiteY43" fmla="*/ 628827 h 2967215"/>
                <a:gd name="connsiteX44" fmla="*/ 166688 w 519113"/>
                <a:gd name="connsiteY44" fmla="*/ 690740 h 2967215"/>
                <a:gd name="connsiteX45" fmla="*/ 176213 w 519113"/>
                <a:gd name="connsiteY45" fmla="*/ 719315 h 2967215"/>
                <a:gd name="connsiteX46" fmla="*/ 185738 w 519113"/>
                <a:gd name="connsiteY46" fmla="*/ 733602 h 2967215"/>
                <a:gd name="connsiteX47" fmla="*/ 195263 w 519113"/>
                <a:gd name="connsiteY47" fmla="*/ 838377 h 2967215"/>
                <a:gd name="connsiteX48" fmla="*/ 209550 w 519113"/>
                <a:gd name="connsiteY48" fmla="*/ 866952 h 2967215"/>
                <a:gd name="connsiteX49" fmla="*/ 219075 w 519113"/>
                <a:gd name="connsiteY49" fmla="*/ 900290 h 2967215"/>
                <a:gd name="connsiteX50" fmla="*/ 228600 w 519113"/>
                <a:gd name="connsiteY50" fmla="*/ 914577 h 2967215"/>
                <a:gd name="connsiteX51" fmla="*/ 238125 w 519113"/>
                <a:gd name="connsiteY51" fmla="*/ 933627 h 2967215"/>
                <a:gd name="connsiteX52" fmla="*/ 242888 w 519113"/>
                <a:gd name="connsiteY52" fmla="*/ 966965 h 2967215"/>
                <a:gd name="connsiteX53" fmla="*/ 247650 w 519113"/>
                <a:gd name="connsiteY53" fmla="*/ 981252 h 2967215"/>
                <a:gd name="connsiteX54" fmla="*/ 252413 w 519113"/>
                <a:gd name="connsiteY54" fmla="*/ 1052690 h 2967215"/>
                <a:gd name="connsiteX55" fmla="*/ 257175 w 519113"/>
                <a:gd name="connsiteY55" fmla="*/ 1100315 h 2967215"/>
                <a:gd name="connsiteX56" fmla="*/ 247650 w 519113"/>
                <a:gd name="connsiteY56" fmla="*/ 1133652 h 2967215"/>
                <a:gd name="connsiteX57" fmla="*/ 252413 w 519113"/>
                <a:gd name="connsiteY57" fmla="*/ 1228902 h 2967215"/>
                <a:gd name="connsiteX58" fmla="*/ 242888 w 519113"/>
                <a:gd name="connsiteY58" fmla="*/ 1271765 h 2967215"/>
                <a:gd name="connsiteX59" fmla="*/ 228600 w 519113"/>
                <a:gd name="connsiteY59" fmla="*/ 1333677 h 2967215"/>
                <a:gd name="connsiteX60" fmla="*/ 223838 w 519113"/>
                <a:gd name="connsiteY60" fmla="*/ 1362252 h 2967215"/>
                <a:gd name="connsiteX61" fmla="*/ 219075 w 519113"/>
                <a:gd name="connsiteY61" fmla="*/ 1376540 h 2967215"/>
                <a:gd name="connsiteX62" fmla="*/ 228600 w 519113"/>
                <a:gd name="connsiteY62" fmla="*/ 1452740 h 2967215"/>
                <a:gd name="connsiteX63" fmla="*/ 233363 w 519113"/>
                <a:gd name="connsiteY63" fmla="*/ 1528940 h 2967215"/>
                <a:gd name="connsiteX64" fmla="*/ 219075 w 519113"/>
                <a:gd name="connsiteY64" fmla="*/ 1590852 h 2967215"/>
                <a:gd name="connsiteX65" fmla="*/ 209550 w 519113"/>
                <a:gd name="connsiteY65" fmla="*/ 1628952 h 2967215"/>
                <a:gd name="connsiteX66" fmla="*/ 228600 w 519113"/>
                <a:gd name="connsiteY66" fmla="*/ 1662290 h 2967215"/>
                <a:gd name="connsiteX67" fmla="*/ 242888 w 519113"/>
                <a:gd name="connsiteY67" fmla="*/ 1667052 h 2967215"/>
                <a:gd name="connsiteX68" fmla="*/ 238125 w 519113"/>
                <a:gd name="connsiteY68" fmla="*/ 1705152 h 2967215"/>
                <a:gd name="connsiteX69" fmla="*/ 242888 w 519113"/>
                <a:gd name="connsiteY69" fmla="*/ 1743252 h 2967215"/>
                <a:gd name="connsiteX70" fmla="*/ 252413 w 519113"/>
                <a:gd name="connsiteY70" fmla="*/ 1805165 h 2967215"/>
                <a:gd name="connsiteX71" fmla="*/ 257175 w 519113"/>
                <a:gd name="connsiteY71" fmla="*/ 1952802 h 2967215"/>
                <a:gd name="connsiteX72" fmla="*/ 261938 w 519113"/>
                <a:gd name="connsiteY72" fmla="*/ 1967090 h 2967215"/>
                <a:gd name="connsiteX73" fmla="*/ 266700 w 519113"/>
                <a:gd name="connsiteY73" fmla="*/ 2005190 h 2967215"/>
                <a:gd name="connsiteX74" fmla="*/ 271463 w 519113"/>
                <a:gd name="connsiteY74" fmla="*/ 2019477 h 2967215"/>
                <a:gd name="connsiteX75" fmla="*/ 276225 w 519113"/>
                <a:gd name="connsiteY75" fmla="*/ 2038527 h 2967215"/>
                <a:gd name="connsiteX76" fmla="*/ 276225 w 519113"/>
                <a:gd name="connsiteY76" fmla="*/ 2262365 h 2967215"/>
                <a:gd name="connsiteX77" fmla="*/ 285750 w 519113"/>
                <a:gd name="connsiteY77" fmla="*/ 2276652 h 2967215"/>
                <a:gd name="connsiteX78" fmla="*/ 300038 w 519113"/>
                <a:gd name="connsiteY78" fmla="*/ 2305227 h 2967215"/>
                <a:gd name="connsiteX79" fmla="*/ 309563 w 519113"/>
                <a:gd name="connsiteY79" fmla="*/ 2481440 h 2967215"/>
                <a:gd name="connsiteX80" fmla="*/ 300038 w 519113"/>
                <a:gd name="connsiteY80" fmla="*/ 2543352 h 2967215"/>
                <a:gd name="connsiteX81" fmla="*/ 295275 w 519113"/>
                <a:gd name="connsiteY81" fmla="*/ 2586215 h 2967215"/>
                <a:gd name="connsiteX82" fmla="*/ 276225 w 519113"/>
                <a:gd name="connsiteY82" fmla="*/ 2614790 h 2967215"/>
                <a:gd name="connsiteX83" fmla="*/ 252413 w 519113"/>
                <a:gd name="connsiteY83" fmla="*/ 2643365 h 2967215"/>
                <a:gd name="connsiteX84" fmla="*/ 247650 w 519113"/>
                <a:gd name="connsiteY84" fmla="*/ 2657652 h 2967215"/>
                <a:gd name="connsiteX85" fmla="*/ 238125 w 519113"/>
                <a:gd name="connsiteY85" fmla="*/ 2671940 h 2967215"/>
                <a:gd name="connsiteX86" fmla="*/ 228600 w 519113"/>
                <a:gd name="connsiteY86" fmla="*/ 2719565 h 2967215"/>
                <a:gd name="connsiteX87" fmla="*/ 200025 w 519113"/>
                <a:gd name="connsiteY87" fmla="*/ 2743377 h 2967215"/>
                <a:gd name="connsiteX88" fmla="*/ 171450 w 519113"/>
                <a:gd name="connsiteY88" fmla="*/ 2757665 h 2967215"/>
                <a:gd name="connsiteX89" fmla="*/ 147638 w 519113"/>
                <a:gd name="connsiteY89" fmla="*/ 2786240 h 2967215"/>
                <a:gd name="connsiteX90" fmla="*/ 133350 w 519113"/>
                <a:gd name="connsiteY90" fmla="*/ 2800527 h 2967215"/>
                <a:gd name="connsiteX91" fmla="*/ 104775 w 519113"/>
                <a:gd name="connsiteY91" fmla="*/ 2843390 h 2967215"/>
                <a:gd name="connsiteX92" fmla="*/ 76200 w 519113"/>
                <a:gd name="connsiteY92" fmla="*/ 2867202 h 2967215"/>
                <a:gd name="connsiteX93" fmla="*/ 57150 w 519113"/>
                <a:gd name="connsiteY93" fmla="*/ 2895777 h 2967215"/>
                <a:gd name="connsiteX94" fmla="*/ 71438 w 519113"/>
                <a:gd name="connsiteY94" fmla="*/ 2910065 h 2967215"/>
                <a:gd name="connsiteX95" fmla="*/ 100013 w 519113"/>
                <a:gd name="connsiteY95" fmla="*/ 2919590 h 2967215"/>
                <a:gd name="connsiteX96" fmla="*/ 133350 w 519113"/>
                <a:gd name="connsiteY96" fmla="*/ 2938640 h 2967215"/>
                <a:gd name="connsiteX97" fmla="*/ 147638 w 519113"/>
                <a:gd name="connsiteY97" fmla="*/ 2948165 h 2967215"/>
                <a:gd name="connsiteX98" fmla="*/ 180975 w 519113"/>
                <a:gd name="connsiteY98" fmla="*/ 2962452 h 2967215"/>
                <a:gd name="connsiteX99" fmla="*/ 242888 w 519113"/>
                <a:gd name="connsiteY99" fmla="*/ 2967215 h 2967215"/>
                <a:gd name="connsiteX100" fmla="*/ 285750 w 519113"/>
                <a:gd name="connsiteY100" fmla="*/ 2929115 h 2967215"/>
                <a:gd name="connsiteX101" fmla="*/ 300038 w 519113"/>
                <a:gd name="connsiteY101" fmla="*/ 2914827 h 2967215"/>
                <a:gd name="connsiteX102" fmla="*/ 314325 w 519113"/>
                <a:gd name="connsiteY102" fmla="*/ 2905302 h 2967215"/>
                <a:gd name="connsiteX103" fmla="*/ 342900 w 519113"/>
                <a:gd name="connsiteY103" fmla="*/ 2895777 h 2967215"/>
                <a:gd name="connsiteX104" fmla="*/ 352425 w 519113"/>
                <a:gd name="connsiteY104" fmla="*/ 2876727 h 2967215"/>
                <a:gd name="connsiteX105" fmla="*/ 357188 w 519113"/>
                <a:gd name="connsiteY105" fmla="*/ 2857677 h 2967215"/>
                <a:gd name="connsiteX106" fmla="*/ 385763 w 519113"/>
                <a:gd name="connsiteY106" fmla="*/ 2829102 h 2967215"/>
                <a:gd name="connsiteX107" fmla="*/ 400050 w 519113"/>
                <a:gd name="connsiteY107" fmla="*/ 2824340 h 2967215"/>
                <a:gd name="connsiteX108" fmla="*/ 414338 w 519113"/>
                <a:gd name="connsiteY108" fmla="*/ 2810052 h 2967215"/>
                <a:gd name="connsiteX109" fmla="*/ 428625 w 519113"/>
                <a:gd name="connsiteY109" fmla="*/ 2805290 h 2967215"/>
                <a:gd name="connsiteX110" fmla="*/ 438150 w 519113"/>
                <a:gd name="connsiteY110" fmla="*/ 2791002 h 2967215"/>
                <a:gd name="connsiteX111" fmla="*/ 452438 w 519113"/>
                <a:gd name="connsiteY111" fmla="*/ 2781477 h 2967215"/>
                <a:gd name="connsiteX112" fmla="*/ 471488 w 519113"/>
                <a:gd name="connsiteY112" fmla="*/ 2752902 h 2967215"/>
                <a:gd name="connsiteX113" fmla="*/ 481013 w 519113"/>
                <a:gd name="connsiteY113" fmla="*/ 2738615 h 2967215"/>
                <a:gd name="connsiteX114" fmla="*/ 485775 w 519113"/>
                <a:gd name="connsiteY114" fmla="*/ 2724327 h 2967215"/>
                <a:gd name="connsiteX115" fmla="*/ 495300 w 519113"/>
                <a:gd name="connsiteY115" fmla="*/ 2705277 h 2967215"/>
                <a:gd name="connsiteX116" fmla="*/ 500063 w 519113"/>
                <a:gd name="connsiteY116" fmla="*/ 2686227 h 2967215"/>
                <a:gd name="connsiteX117" fmla="*/ 514350 w 519113"/>
                <a:gd name="connsiteY117" fmla="*/ 2548115 h 2967215"/>
                <a:gd name="connsiteX118" fmla="*/ 519113 w 519113"/>
                <a:gd name="connsiteY118" fmla="*/ 2529065 h 2967215"/>
                <a:gd name="connsiteX119" fmla="*/ 504825 w 519113"/>
                <a:gd name="connsiteY119" fmla="*/ 2481440 h 2967215"/>
                <a:gd name="connsiteX120" fmla="*/ 495300 w 519113"/>
                <a:gd name="connsiteY120" fmla="*/ 2452865 h 2967215"/>
                <a:gd name="connsiteX121" fmla="*/ 476250 w 519113"/>
                <a:gd name="connsiteY121" fmla="*/ 2424290 h 2967215"/>
                <a:gd name="connsiteX122" fmla="*/ 471488 w 519113"/>
                <a:gd name="connsiteY122" fmla="*/ 2390952 h 2967215"/>
                <a:gd name="connsiteX123" fmla="*/ 461963 w 519113"/>
                <a:gd name="connsiteY123" fmla="*/ 2362377 h 2967215"/>
                <a:gd name="connsiteX124" fmla="*/ 447675 w 519113"/>
                <a:gd name="connsiteY124" fmla="*/ 2314752 h 2967215"/>
                <a:gd name="connsiteX125" fmla="*/ 438150 w 519113"/>
                <a:gd name="connsiteY125" fmla="*/ 2300465 h 2967215"/>
                <a:gd name="connsiteX126" fmla="*/ 433388 w 519113"/>
                <a:gd name="connsiteY126" fmla="*/ 2243315 h 2967215"/>
                <a:gd name="connsiteX127" fmla="*/ 438150 w 519113"/>
                <a:gd name="connsiteY127" fmla="*/ 2219502 h 2967215"/>
                <a:gd name="connsiteX128" fmla="*/ 442913 w 519113"/>
                <a:gd name="connsiteY128" fmla="*/ 2233790 h 2967215"/>
                <a:gd name="connsiteX129" fmla="*/ 447675 w 519113"/>
                <a:gd name="connsiteY129" fmla="*/ 2262365 h 2967215"/>
                <a:gd name="connsiteX130" fmla="*/ 452438 w 519113"/>
                <a:gd name="connsiteY130" fmla="*/ 2276652 h 2967215"/>
                <a:gd name="connsiteX131" fmla="*/ 457200 w 519113"/>
                <a:gd name="connsiteY131" fmla="*/ 2295702 h 2967215"/>
                <a:gd name="connsiteX132" fmla="*/ 461963 w 519113"/>
                <a:gd name="connsiteY132" fmla="*/ 2229027 h 2967215"/>
                <a:gd name="connsiteX133" fmla="*/ 452438 w 519113"/>
                <a:gd name="connsiteY133" fmla="*/ 2190927 h 2967215"/>
                <a:gd name="connsiteX134" fmla="*/ 447675 w 519113"/>
                <a:gd name="connsiteY134" fmla="*/ 2167115 h 2967215"/>
                <a:gd name="connsiteX135" fmla="*/ 457200 w 519113"/>
                <a:gd name="connsiteY135" fmla="*/ 1586090 h 2967215"/>
                <a:gd name="connsiteX136" fmla="*/ 466725 w 519113"/>
                <a:gd name="connsiteY136" fmla="*/ 1547990 h 2967215"/>
                <a:gd name="connsiteX137" fmla="*/ 476250 w 519113"/>
                <a:gd name="connsiteY137" fmla="*/ 1519415 h 2967215"/>
                <a:gd name="connsiteX138" fmla="*/ 471488 w 519113"/>
                <a:gd name="connsiteY138" fmla="*/ 1586090 h 2967215"/>
                <a:gd name="connsiteX139" fmla="*/ 466725 w 519113"/>
                <a:gd name="connsiteY139" fmla="*/ 1600377 h 2967215"/>
                <a:gd name="connsiteX140" fmla="*/ 471488 w 519113"/>
                <a:gd name="connsiteY140" fmla="*/ 1657527 h 2967215"/>
                <a:gd name="connsiteX141" fmla="*/ 481013 w 519113"/>
                <a:gd name="connsiteY141" fmla="*/ 1567040 h 2967215"/>
                <a:gd name="connsiteX142" fmla="*/ 485775 w 519113"/>
                <a:gd name="connsiteY142" fmla="*/ 1376540 h 2967215"/>
                <a:gd name="connsiteX143" fmla="*/ 500063 w 519113"/>
                <a:gd name="connsiteY143" fmla="*/ 1343202 h 2967215"/>
                <a:gd name="connsiteX144" fmla="*/ 495300 w 519113"/>
                <a:gd name="connsiteY144" fmla="*/ 1319390 h 2967215"/>
                <a:gd name="connsiteX145" fmla="*/ 481013 w 519113"/>
                <a:gd name="connsiteY145" fmla="*/ 1300340 h 2967215"/>
                <a:gd name="connsiteX146" fmla="*/ 471488 w 519113"/>
                <a:gd name="connsiteY146" fmla="*/ 1286052 h 2967215"/>
                <a:gd name="connsiteX147" fmla="*/ 452438 w 519113"/>
                <a:gd name="connsiteY147" fmla="*/ 1247952 h 2967215"/>
                <a:gd name="connsiteX148" fmla="*/ 438150 w 519113"/>
                <a:gd name="connsiteY148" fmla="*/ 1214615 h 2967215"/>
                <a:gd name="connsiteX149" fmla="*/ 423863 w 519113"/>
                <a:gd name="connsiteY149" fmla="*/ 1138415 h 2967215"/>
                <a:gd name="connsiteX150" fmla="*/ 419100 w 519113"/>
                <a:gd name="connsiteY150" fmla="*/ 1124127 h 2967215"/>
                <a:gd name="connsiteX151" fmla="*/ 400050 w 519113"/>
                <a:gd name="connsiteY151" fmla="*/ 1090790 h 2967215"/>
                <a:gd name="connsiteX152" fmla="*/ 390525 w 519113"/>
                <a:gd name="connsiteY152" fmla="*/ 1062215 h 2967215"/>
                <a:gd name="connsiteX153" fmla="*/ 385763 w 519113"/>
                <a:gd name="connsiteY153" fmla="*/ 1038402 h 2967215"/>
                <a:gd name="connsiteX154" fmla="*/ 376238 w 519113"/>
                <a:gd name="connsiteY154" fmla="*/ 1009827 h 2967215"/>
                <a:gd name="connsiteX155" fmla="*/ 357188 w 519113"/>
                <a:gd name="connsiteY155" fmla="*/ 976490 h 2967215"/>
                <a:gd name="connsiteX156" fmla="*/ 347663 w 519113"/>
                <a:gd name="connsiteY156" fmla="*/ 943152 h 2967215"/>
                <a:gd name="connsiteX157" fmla="*/ 338138 w 519113"/>
                <a:gd name="connsiteY157" fmla="*/ 928865 h 2967215"/>
                <a:gd name="connsiteX158" fmla="*/ 333375 w 519113"/>
                <a:gd name="connsiteY158" fmla="*/ 900290 h 2967215"/>
                <a:gd name="connsiteX159" fmla="*/ 328613 w 519113"/>
                <a:gd name="connsiteY159" fmla="*/ 886002 h 2967215"/>
                <a:gd name="connsiteX160" fmla="*/ 319088 w 519113"/>
                <a:gd name="connsiteY160" fmla="*/ 847902 h 2967215"/>
                <a:gd name="connsiteX161" fmla="*/ 309563 w 519113"/>
                <a:gd name="connsiteY161" fmla="*/ 833615 h 2967215"/>
                <a:gd name="connsiteX162" fmla="*/ 304800 w 519113"/>
                <a:gd name="connsiteY162" fmla="*/ 762177 h 2967215"/>
                <a:gd name="connsiteX163" fmla="*/ 300038 w 519113"/>
                <a:gd name="connsiteY163" fmla="*/ 747890 h 2967215"/>
                <a:gd name="connsiteX164" fmla="*/ 295275 w 519113"/>
                <a:gd name="connsiteY164" fmla="*/ 709790 h 2967215"/>
                <a:gd name="connsiteX165" fmla="*/ 280988 w 519113"/>
                <a:gd name="connsiteY165" fmla="*/ 695502 h 2967215"/>
                <a:gd name="connsiteX166" fmla="*/ 266700 w 519113"/>
                <a:gd name="connsiteY166" fmla="*/ 609777 h 2967215"/>
                <a:gd name="connsiteX167" fmla="*/ 247650 w 519113"/>
                <a:gd name="connsiteY167" fmla="*/ 581202 h 2967215"/>
                <a:gd name="connsiteX168" fmla="*/ 238125 w 519113"/>
                <a:gd name="connsiteY168" fmla="*/ 566915 h 2967215"/>
                <a:gd name="connsiteX169" fmla="*/ 242888 w 519113"/>
                <a:gd name="connsiteY169" fmla="*/ 566915 h 296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519113" h="2967215">
                  <a:moveTo>
                    <a:pt x="242888" y="566915"/>
                  </a:moveTo>
                  <a:cubicBezTo>
                    <a:pt x="239713" y="558977"/>
                    <a:pt x="237186" y="550749"/>
                    <a:pt x="233363" y="543102"/>
                  </a:cubicBezTo>
                  <a:cubicBezTo>
                    <a:pt x="230803" y="537983"/>
                    <a:pt x="224961" y="534428"/>
                    <a:pt x="223838" y="528815"/>
                  </a:cubicBezTo>
                  <a:cubicBezTo>
                    <a:pt x="220089" y="510070"/>
                    <a:pt x="222598" y="490454"/>
                    <a:pt x="219075" y="471665"/>
                  </a:cubicBezTo>
                  <a:cubicBezTo>
                    <a:pt x="217499" y="463259"/>
                    <a:pt x="205015" y="445813"/>
                    <a:pt x="200025" y="438327"/>
                  </a:cubicBezTo>
                  <a:cubicBezTo>
                    <a:pt x="198438" y="408165"/>
                    <a:pt x="198862" y="377829"/>
                    <a:pt x="195263" y="347840"/>
                  </a:cubicBezTo>
                  <a:cubicBezTo>
                    <a:pt x="194067" y="337871"/>
                    <a:pt x="185738" y="319265"/>
                    <a:pt x="185738" y="319265"/>
                  </a:cubicBezTo>
                  <a:cubicBezTo>
                    <a:pt x="184150" y="279577"/>
                    <a:pt x="180975" y="239921"/>
                    <a:pt x="180975" y="200202"/>
                  </a:cubicBezTo>
                  <a:cubicBezTo>
                    <a:pt x="180975" y="195182"/>
                    <a:pt x="184649" y="190815"/>
                    <a:pt x="185738" y="185915"/>
                  </a:cubicBezTo>
                  <a:cubicBezTo>
                    <a:pt x="187833" y="176489"/>
                    <a:pt x="184962" y="165251"/>
                    <a:pt x="190500" y="157340"/>
                  </a:cubicBezTo>
                  <a:cubicBezTo>
                    <a:pt x="197065" y="147962"/>
                    <a:pt x="209917" y="145159"/>
                    <a:pt x="219075" y="138290"/>
                  </a:cubicBezTo>
                  <a:cubicBezTo>
                    <a:pt x="225425" y="133527"/>
                    <a:pt x="231233" y="127940"/>
                    <a:pt x="238125" y="124002"/>
                  </a:cubicBezTo>
                  <a:cubicBezTo>
                    <a:pt x="242484" y="121511"/>
                    <a:pt x="247650" y="120827"/>
                    <a:pt x="252413" y="119240"/>
                  </a:cubicBezTo>
                  <a:cubicBezTo>
                    <a:pt x="257175" y="116065"/>
                    <a:pt x="265759" y="115361"/>
                    <a:pt x="266700" y="109715"/>
                  </a:cubicBezTo>
                  <a:cubicBezTo>
                    <a:pt x="268067" y="101515"/>
                    <a:pt x="264898" y="63248"/>
                    <a:pt x="257175" y="47802"/>
                  </a:cubicBezTo>
                  <a:cubicBezTo>
                    <a:pt x="253035" y="39523"/>
                    <a:pt x="249433" y="30535"/>
                    <a:pt x="242888" y="23990"/>
                  </a:cubicBezTo>
                  <a:cubicBezTo>
                    <a:pt x="239338" y="20440"/>
                    <a:pt x="233363" y="20815"/>
                    <a:pt x="228600" y="19227"/>
                  </a:cubicBezTo>
                  <a:cubicBezTo>
                    <a:pt x="223838" y="14465"/>
                    <a:pt x="219917" y="8676"/>
                    <a:pt x="214313" y="4940"/>
                  </a:cubicBezTo>
                  <a:cubicBezTo>
                    <a:pt x="200976" y="-3951"/>
                    <a:pt x="199074" y="1130"/>
                    <a:pt x="185738" y="4940"/>
                  </a:cubicBezTo>
                  <a:cubicBezTo>
                    <a:pt x="179444" y="6738"/>
                    <a:pt x="173038" y="8115"/>
                    <a:pt x="166688" y="9702"/>
                  </a:cubicBezTo>
                  <a:cubicBezTo>
                    <a:pt x="165100" y="14465"/>
                    <a:pt x="164170" y="19500"/>
                    <a:pt x="161925" y="23990"/>
                  </a:cubicBezTo>
                  <a:cubicBezTo>
                    <a:pt x="159365" y="29109"/>
                    <a:pt x="154655" y="33016"/>
                    <a:pt x="152400" y="38277"/>
                  </a:cubicBezTo>
                  <a:cubicBezTo>
                    <a:pt x="146432" y="52203"/>
                    <a:pt x="151109" y="61218"/>
                    <a:pt x="138113" y="71615"/>
                  </a:cubicBezTo>
                  <a:cubicBezTo>
                    <a:pt x="134193" y="74751"/>
                    <a:pt x="128588" y="74790"/>
                    <a:pt x="123825" y="76377"/>
                  </a:cubicBezTo>
                  <a:cubicBezTo>
                    <a:pt x="118849" y="79694"/>
                    <a:pt x="103137" y="91979"/>
                    <a:pt x="95250" y="90665"/>
                  </a:cubicBezTo>
                  <a:cubicBezTo>
                    <a:pt x="89604" y="89724"/>
                    <a:pt x="85933" y="83980"/>
                    <a:pt x="80963" y="81140"/>
                  </a:cubicBezTo>
                  <a:cubicBezTo>
                    <a:pt x="74799" y="77618"/>
                    <a:pt x="68263" y="74790"/>
                    <a:pt x="61913" y="71615"/>
                  </a:cubicBezTo>
                  <a:cubicBezTo>
                    <a:pt x="30739" y="82005"/>
                    <a:pt x="61336" y="67574"/>
                    <a:pt x="42863" y="90665"/>
                  </a:cubicBezTo>
                  <a:cubicBezTo>
                    <a:pt x="39287" y="95135"/>
                    <a:pt x="33338" y="97015"/>
                    <a:pt x="28575" y="100190"/>
                  </a:cubicBezTo>
                  <a:cubicBezTo>
                    <a:pt x="25400" y="104952"/>
                    <a:pt x="21890" y="109507"/>
                    <a:pt x="19050" y="114477"/>
                  </a:cubicBezTo>
                  <a:cubicBezTo>
                    <a:pt x="-5125" y="156782"/>
                    <a:pt x="23210" y="112998"/>
                    <a:pt x="0" y="147815"/>
                  </a:cubicBezTo>
                  <a:cubicBezTo>
                    <a:pt x="3175" y="157340"/>
                    <a:pt x="8526" y="166400"/>
                    <a:pt x="9525" y="176390"/>
                  </a:cubicBezTo>
                  <a:cubicBezTo>
                    <a:pt x="11113" y="192265"/>
                    <a:pt x="9243" y="208880"/>
                    <a:pt x="14288" y="224015"/>
                  </a:cubicBezTo>
                  <a:cubicBezTo>
                    <a:pt x="17278" y="232986"/>
                    <a:pt x="42169" y="236938"/>
                    <a:pt x="47625" y="238302"/>
                  </a:cubicBezTo>
                  <a:cubicBezTo>
                    <a:pt x="62720" y="260945"/>
                    <a:pt x="55339" y="247158"/>
                    <a:pt x="66675" y="281165"/>
                  </a:cubicBezTo>
                  <a:lnTo>
                    <a:pt x="76200" y="309740"/>
                  </a:lnTo>
                  <a:cubicBezTo>
                    <a:pt x="77788" y="316090"/>
                    <a:pt x="79082" y="322521"/>
                    <a:pt x="80963" y="328790"/>
                  </a:cubicBezTo>
                  <a:cubicBezTo>
                    <a:pt x="83848" y="338407"/>
                    <a:pt x="87313" y="347840"/>
                    <a:pt x="90488" y="357365"/>
                  </a:cubicBezTo>
                  <a:lnTo>
                    <a:pt x="100013" y="385940"/>
                  </a:lnTo>
                  <a:lnTo>
                    <a:pt x="104775" y="400227"/>
                  </a:lnTo>
                  <a:cubicBezTo>
                    <a:pt x="107950" y="422452"/>
                    <a:pt x="110609" y="444757"/>
                    <a:pt x="114300" y="466902"/>
                  </a:cubicBezTo>
                  <a:cubicBezTo>
                    <a:pt x="118297" y="490881"/>
                    <a:pt x="120677" y="509845"/>
                    <a:pt x="128588" y="533577"/>
                  </a:cubicBezTo>
                  <a:lnTo>
                    <a:pt x="142875" y="576440"/>
                  </a:lnTo>
                  <a:cubicBezTo>
                    <a:pt x="148689" y="593883"/>
                    <a:pt x="154475" y="610012"/>
                    <a:pt x="157163" y="628827"/>
                  </a:cubicBezTo>
                  <a:cubicBezTo>
                    <a:pt x="158172" y="635889"/>
                    <a:pt x="164483" y="681919"/>
                    <a:pt x="166688" y="690740"/>
                  </a:cubicBezTo>
                  <a:cubicBezTo>
                    <a:pt x="169123" y="700480"/>
                    <a:pt x="170644" y="710961"/>
                    <a:pt x="176213" y="719315"/>
                  </a:cubicBezTo>
                  <a:lnTo>
                    <a:pt x="185738" y="733602"/>
                  </a:lnTo>
                  <a:cubicBezTo>
                    <a:pt x="200886" y="779051"/>
                    <a:pt x="185210" y="727797"/>
                    <a:pt x="195263" y="838377"/>
                  </a:cubicBezTo>
                  <a:cubicBezTo>
                    <a:pt x="196301" y="849795"/>
                    <a:pt x="203549" y="857951"/>
                    <a:pt x="209550" y="866952"/>
                  </a:cubicBezTo>
                  <a:cubicBezTo>
                    <a:pt x="211074" y="873049"/>
                    <a:pt x="215661" y="893462"/>
                    <a:pt x="219075" y="900290"/>
                  </a:cubicBezTo>
                  <a:cubicBezTo>
                    <a:pt x="221635" y="905409"/>
                    <a:pt x="225760" y="909607"/>
                    <a:pt x="228600" y="914577"/>
                  </a:cubicBezTo>
                  <a:cubicBezTo>
                    <a:pt x="232122" y="920741"/>
                    <a:pt x="234950" y="927277"/>
                    <a:pt x="238125" y="933627"/>
                  </a:cubicBezTo>
                  <a:cubicBezTo>
                    <a:pt x="239713" y="944740"/>
                    <a:pt x="240686" y="955957"/>
                    <a:pt x="242888" y="966965"/>
                  </a:cubicBezTo>
                  <a:cubicBezTo>
                    <a:pt x="243872" y="971887"/>
                    <a:pt x="247096" y="976263"/>
                    <a:pt x="247650" y="981252"/>
                  </a:cubicBezTo>
                  <a:cubicBezTo>
                    <a:pt x="250286" y="1004972"/>
                    <a:pt x="250510" y="1028900"/>
                    <a:pt x="252413" y="1052690"/>
                  </a:cubicBezTo>
                  <a:cubicBezTo>
                    <a:pt x="253685" y="1068593"/>
                    <a:pt x="255588" y="1084440"/>
                    <a:pt x="257175" y="1100315"/>
                  </a:cubicBezTo>
                  <a:cubicBezTo>
                    <a:pt x="254930" y="1107051"/>
                    <a:pt x="247650" y="1127675"/>
                    <a:pt x="247650" y="1133652"/>
                  </a:cubicBezTo>
                  <a:cubicBezTo>
                    <a:pt x="247650" y="1165442"/>
                    <a:pt x="250825" y="1197152"/>
                    <a:pt x="252413" y="1228902"/>
                  </a:cubicBezTo>
                  <a:cubicBezTo>
                    <a:pt x="249177" y="1241845"/>
                    <a:pt x="244617" y="1258798"/>
                    <a:pt x="242888" y="1271765"/>
                  </a:cubicBezTo>
                  <a:cubicBezTo>
                    <a:pt x="235335" y="1328416"/>
                    <a:pt x="247772" y="1304920"/>
                    <a:pt x="228600" y="1333677"/>
                  </a:cubicBezTo>
                  <a:cubicBezTo>
                    <a:pt x="227013" y="1343202"/>
                    <a:pt x="225933" y="1352826"/>
                    <a:pt x="223838" y="1362252"/>
                  </a:cubicBezTo>
                  <a:cubicBezTo>
                    <a:pt x="222749" y="1367153"/>
                    <a:pt x="219075" y="1371520"/>
                    <a:pt x="219075" y="1376540"/>
                  </a:cubicBezTo>
                  <a:cubicBezTo>
                    <a:pt x="219075" y="1428011"/>
                    <a:pt x="218542" y="1422562"/>
                    <a:pt x="228600" y="1452740"/>
                  </a:cubicBezTo>
                  <a:cubicBezTo>
                    <a:pt x="230188" y="1478140"/>
                    <a:pt x="233363" y="1503490"/>
                    <a:pt x="233363" y="1528940"/>
                  </a:cubicBezTo>
                  <a:cubicBezTo>
                    <a:pt x="233363" y="1618533"/>
                    <a:pt x="241565" y="1624588"/>
                    <a:pt x="219075" y="1590852"/>
                  </a:cubicBezTo>
                  <a:cubicBezTo>
                    <a:pt x="194769" y="1598955"/>
                    <a:pt x="202670" y="1591115"/>
                    <a:pt x="209550" y="1628952"/>
                  </a:cubicBezTo>
                  <a:cubicBezTo>
                    <a:pt x="212693" y="1646238"/>
                    <a:pt x="213033" y="1651912"/>
                    <a:pt x="228600" y="1662290"/>
                  </a:cubicBezTo>
                  <a:cubicBezTo>
                    <a:pt x="232777" y="1665075"/>
                    <a:pt x="238125" y="1665465"/>
                    <a:pt x="242888" y="1667052"/>
                  </a:cubicBezTo>
                  <a:cubicBezTo>
                    <a:pt x="263986" y="1698700"/>
                    <a:pt x="244946" y="1660814"/>
                    <a:pt x="238125" y="1705152"/>
                  </a:cubicBezTo>
                  <a:cubicBezTo>
                    <a:pt x="236179" y="1717802"/>
                    <a:pt x="241393" y="1730541"/>
                    <a:pt x="242888" y="1743252"/>
                  </a:cubicBezTo>
                  <a:cubicBezTo>
                    <a:pt x="248983" y="1795062"/>
                    <a:pt x="243885" y="1771057"/>
                    <a:pt x="252413" y="1805165"/>
                  </a:cubicBezTo>
                  <a:cubicBezTo>
                    <a:pt x="254000" y="1854377"/>
                    <a:pt x="254284" y="1903649"/>
                    <a:pt x="257175" y="1952802"/>
                  </a:cubicBezTo>
                  <a:cubicBezTo>
                    <a:pt x="257470" y="1957814"/>
                    <a:pt x="261040" y="1962151"/>
                    <a:pt x="261938" y="1967090"/>
                  </a:cubicBezTo>
                  <a:cubicBezTo>
                    <a:pt x="264228" y="1979682"/>
                    <a:pt x="264410" y="1992598"/>
                    <a:pt x="266700" y="2005190"/>
                  </a:cubicBezTo>
                  <a:cubicBezTo>
                    <a:pt x="267598" y="2010129"/>
                    <a:pt x="270084" y="2014650"/>
                    <a:pt x="271463" y="2019477"/>
                  </a:cubicBezTo>
                  <a:cubicBezTo>
                    <a:pt x="273261" y="2025771"/>
                    <a:pt x="274638" y="2032177"/>
                    <a:pt x="276225" y="2038527"/>
                  </a:cubicBezTo>
                  <a:cubicBezTo>
                    <a:pt x="274567" y="2089935"/>
                    <a:pt x="266364" y="2199908"/>
                    <a:pt x="276225" y="2262365"/>
                  </a:cubicBezTo>
                  <a:cubicBezTo>
                    <a:pt x="277118" y="2268019"/>
                    <a:pt x="283190" y="2271533"/>
                    <a:pt x="285750" y="2276652"/>
                  </a:cubicBezTo>
                  <a:cubicBezTo>
                    <a:pt x="305468" y="2316086"/>
                    <a:pt x="272742" y="2264284"/>
                    <a:pt x="300038" y="2305227"/>
                  </a:cubicBezTo>
                  <a:cubicBezTo>
                    <a:pt x="321134" y="2368524"/>
                    <a:pt x="312607" y="2338364"/>
                    <a:pt x="309563" y="2481440"/>
                  </a:cubicBezTo>
                  <a:cubicBezTo>
                    <a:pt x="309119" y="2502315"/>
                    <a:pt x="302859" y="2522663"/>
                    <a:pt x="300038" y="2543352"/>
                  </a:cubicBezTo>
                  <a:cubicBezTo>
                    <a:pt x="298096" y="2557596"/>
                    <a:pt x="299821" y="2572577"/>
                    <a:pt x="295275" y="2586215"/>
                  </a:cubicBezTo>
                  <a:cubicBezTo>
                    <a:pt x="291655" y="2597075"/>
                    <a:pt x="276225" y="2614790"/>
                    <a:pt x="276225" y="2614790"/>
                  </a:cubicBezTo>
                  <a:cubicBezTo>
                    <a:pt x="265307" y="2647546"/>
                    <a:pt x="281244" y="2608769"/>
                    <a:pt x="252413" y="2643365"/>
                  </a:cubicBezTo>
                  <a:cubicBezTo>
                    <a:pt x="249199" y="2647221"/>
                    <a:pt x="249895" y="2653162"/>
                    <a:pt x="247650" y="2657652"/>
                  </a:cubicBezTo>
                  <a:cubicBezTo>
                    <a:pt x="245090" y="2662772"/>
                    <a:pt x="241300" y="2667177"/>
                    <a:pt x="238125" y="2671940"/>
                  </a:cubicBezTo>
                  <a:cubicBezTo>
                    <a:pt x="237721" y="2674768"/>
                    <a:pt x="234646" y="2710495"/>
                    <a:pt x="228600" y="2719565"/>
                  </a:cubicBezTo>
                  <a:cubicBezTo>
                    <a:pt x="223333" y="2727466"/>
                    <a:pt x="208811" y="2738984"/>
                    <a:pt x="200025" y="2743377"/>
                  </a:cubicBezTo>
                  <a:cubicBezTo>
                    <a:pt x="178548" y="2754116"/>
                    <a:pt x="191921" y="2740606"/>
                    <a:pt x="171450" y="2757665"/>
                  </a:cubicBezTo>
                  <a:cubicBezTo>
                    <a:pt x="148681" y="2776639"/>
                    <a:pt x="164668" y="2765805"/>
                    <a:pt x="147638" y="2786240"/>
                  </a:cubicBezTo>
                  <a:cubicBezTo>
                    <a:pt x="143326" y="2791414"/>
                    <a:pt x="138113" y="2795765"/>
                    <a:pt x="133350" y="2800527"/>
                  </a:cubicBezTo>
                  <a:cubicBezTo>
                    <a:pt x="123380" y="2820468"/>
                    <a:pt x="122389" y="2825776"/>
                    <a:pt x="104775" y="2843390"/>
                  </a:cubicBezTo>
                  <a:cubicBezTo>
                    <a:pt x="77259" y="2870906"/>
                    <a:pt x="103507" y="2832093"/>
                    <a:pt x="76200" y="2867202"/>
                  </a:cubicBezTo>
                  <a:cubicBezTo>
                    <a:pt x="69172" y="2876238"/>
                    <a:pt x="57150" y="2895777"/>
                    <a:pt x="57150" y="2895777"/>
                  </a:cubicBezTo>
                  <a:cubicBezTo>
                    <a:pt x="61913" y="2900540"/>
                    <a:pt x="65550" y="2906794"/>
                    <a:pt x="71438" y="2910065"/>
                  </a:cubicBezTo>
                  <a:cubicBezTo>
                    <a:pt x="80215" y="2914941"/>
                    <a:pt x="100013" y="2919590"/>
                    <a:pt x="100013" y="2919590"/>
                  </a:cubicBezTo>
                  <a:cubicBezTo>
                    <a:pt x="127154" y="2946731"/>
                    <a:pt x="99772" y="2924249"/>
                    <a:pt x="133350" y="2938640"/>
                  </a:cubicBezTo>
                  <a:cubicBezTo>
                    <a:pt x="138611" y="2940895"/>
                    <a:pt x="142668" y="2945325"/>
                    <a:pt x="147638" y="2948165"/>
                  </a:cubicBezTo>
                  <a:cubicBezTo>
                    <a:pt x="153539" y="2951537"/>
                    <a:pt x="172425" y="2961383"/>
                    <a:pt x="180975" y="2962452"/>
                  </a:cubicBezTo>
                  <a:cubicBezTo>
                    <a:pt x="201514" y="2965019"/>
                    <a:pt x="222250" y="2965627"/>
                    <a:pt x="242888" y="2967215"/>
                  </a:cubicBezTo>
                  <a:cubicBezTo>
                    <a:pt x="268383" y="2950218"/>
                    <a:pt x="253128" y="2961737"/>
                    <a:pt x="285750" y="2929115"/>
                  </a:cubicBezTo>
                  <a:cubicBezTo>
                    <a:pt x="290513" y="2924352"/>
                    <a:pt x="294434" y="2918563"/>
                    <a:pt x="300038" y="2914827"/>
                  </a:cubicBezTo>
                  <a:cubicBezTo>
                    <a:pt x="304800" y="2911652"/>
                    <a:pt x="309095" y="2907627"/>
                    <a:pt x="314325" y="2905302"/>
                  </a:cubicBezTo>
                  <a:cubicBezTo>
                    <a:pt x="323500" y="2901224"/>
                    <a:pt x="342900" y="2895777"/>
                    <a:pt x="342900" y="2895777"/>
                  </a:cubicBezTo>
                  <a:cubicBezTo>
                    <a:pt x="346075" y="2889427"/>
                    <a:pt x="349932" y="2883374"/>
                    <a:pt x="352425" y="2876727"/>
                  </a:cubicBezTo>
                  <a:cubicBezTo>
                    <a:pt x="354723" y="2870598"/>
                    <a:pt x="354261" y="2863531"/>
                    <a:pt x="357188" y="2857677"/>
                  </a:cubicBezTo>
                  <a:cubicBezTo>
                    <a:pt x="363815" y="2844423"/>
                    <a:pt x="372871" y="2835548"/>
                    <a:pt x="385763" y="2829102"/>
                  </a:cubicBezTo>
                  <a:cubicBezTo>
                    <a:pt x="390253" y="2826857"/>
                    <a:pt x="395288" y="2825927"/>
                    <a:pt x="400050" y="2824340"/>
                  </a:cubicBezTo>
                  <a:cubicBezTo>
                    <a:pt x="404813" y="2819577"/>
                    <a:pt x="408734" y="2813788"/>
                    <a:pt x="414338" y="2810052"/>
                  </a:cubicBezTo>
                  <a:cubicBezTo>
                    <a:pt x="418515" y="2807267"/>
                    <a:pt x="424705" y="2808426"/>
                    <a:pt x="428625" y="2805290"/>
                  </a:cubicBezTo>
                  <a:cubicBezTo>
                    <a:pt x="433095" y="2801714"/>
                    <a:pt x="434103" y="2795049"/>
                    <a:pt x="438150" y="2791002"/>
                  </a:cubicBezTo>
                  <a:cubicBezTo>
                    <a:pt x="442197" y="2786955"/>
                    <a:pt x="447675" y="2784652"/>
                    <a:pt x="452438" y="2781477"/>
                  </a:cubicBezTo>
                  <a:lnTo>
                    <a:pt x="471488" y="2752902"/>
                  </a:lnTo>
                  <a:lnTo>
                    <a:pt x="481013" y="2738615"/>
                  </a:lnTo>
                  <a:cubicBezTo>
                    <a:pt x="482600" y="2733852"/>
                    <a:pt x="483798" y="2728941"/>
                    <a:pt x="485775" y="2724327"/>
                  </a:cubicBezTo>
                  <a:cubicBezTo>
                    <a:pt x="488572" y="2717801"/>
                    <a:pt x="492807" y="2711924"/>
                    <a:pt x="495300" y="2705277"/>
                  </a:cubicBezTo>
                  <a:cubicBezTo>
                    <a:pt x="497598" y="2699148"/>
                    <a:pt x="498475" y="2692577"/>
                    <a:pt x="500063" y="2686227"/>
                  </a:cubicBezTo>
                  <a:cubicBezTo>
                    <a:pt x="502318" y="2661424"/>
                    <a:pt x="507281" y="2586992"/>
                    <a:pt x="514350" y="2548115"/>
                  </a:cubicBezTo>
                  <a:cubicBezTo>
                    <a:pt x="515521" y="2541675"/>
                    <a:pt x="517525" y="2535415"/>
                    <a:pt x="519113" y="2529065"/>
                  </a:cubicBezTo>
                  <a:cubicBezTo>
                    <a:pt x="508662" y="2455913"/>
                    <a:pt x="523064" y="2522478"/>
                    <a:pt x="504825" y="2481440"/>
                  </a:cubicBezTo>
                  <a:cubicBezTo>
                    <a:pt x="500747" y="2472265"/>
                    <a:pt x="500869" y="2461219"/>
                    <a:pt x="495300" y="2452865"/>
                  </a:cubicBezTo>
                  <a:lnTo>
                    <a:pt x="476250" y="2424290"/>
                  </a:lnTo>
                  <a:cubicBezTo>
                    <a:pt x="474663" y="2413177"/>
                    <a:pt x="474012" y="2401890"/>
                    <a:pt x="471488" y="2390952"/>
                  </a:cubicBezTo>
                  <a:cubicBezTo>
                    <a:pt x="469230" y="2381169"/>
                    <a:pt x="463932" y="2372222"/>
                    <a:pt x="461963" y="2362377"/>
                  </a:cubicBezTo>
                  <a:cubicBezTo>
                    <a:pt x="457501" y="2340071"/>
                    <a:pt x="458117" y="2335636"/>
                    <a:pt x="447675" y="2314752"/>
                  </a:cubicBezTo>
                  <a:cubicBezTo>
                    <a:pt x="445115" y="2309633"/>
                    <a:pt x="441325" y="2305227"/>
                    <a:pt x="438150" y="2300465"/>
                  </a:cubicBezTo>
                  <a:cubicBezTo>
                    <a:pt x="436563" y="2281415"/>
                    <a:pt x="433388" y="2262431"/>
                    <a:pt x="433388" y="2243315"/>
                  </a:cubicBezTo>
                  <a:cubicBezTo>
                    <a:pt x="433388" y="2235220"/>
                    <a:pt x="432426" y="2225226"/>
                    <a:pt x="438150" y="2219502"/>
                  </a:cubicBezTo>
                  <a:cubicBezTo>
                    <a:pt x="441700" y="2215952"/>
                    <a:pt x="441325" y="2229027"/>
                    <a:pt x="442913" y="2233790"/>
                  </a:cubicBezTo>
                  <a:cubicBezTo>
                    <a:pt x="444500" y="2243315"/>
                    <a:pt x="445580" y="2252939"/>
                    <a:pt x="447675" y="2262365"/>
                  </a:cubicBezTo>
                  <a:cubicBezTo>
                    <a:pt x="448764" y="2267265"/>
                    <a:pt x="451059" y="2271825"/>
                    <a:pt x="452438" y="2276652"/>
                  </a:cubicBezTo>
                  <a:cubicBezTo>
                    <a:pt x="454236" y="2282946"/>
                    <a:pt x="455613" y="2289352"/>
                    <a:pt x="457200" y="2295702"/>
                  </a:cubicBezTo>
                  <a:cubicBezTo>
                    <a:pt x="458788" y="2273477"/>
                    <a:pt x="461963" y="2251309"/>
                    <a:pt x="461963" y="2229027"/>
                  </a:cubicBezTo>
                  <a:cubicBezTo>
                    <a:pt x="461963" y="2211483"/>
                    <a:pt x="456195" y="2205954"/>
                    <a:pt x="452438" y="2190927"/>
                  </a:cubicBezTo>
                  <a:cubicBezTo>
                    <a:pt x="450475" y="2183074"/>
                    <a:pt x="449263" y="2175052"/>
                    <a:pt x="447675" y="2167115"/>
                  </a:cubicBezTo>
                  <a:cubicBezTo>
                    <a:pt x="450850" y="1973440"/>
                    <a:pt x="410221" y="1774008"/>
                    <a:pt x="457200" y="1586090"/>
                  </a:cubicBezTo>
                  <a:cubicBezTo>
                    <a:pt x="460375" y="1573390"/>
                    <a:pt x="462585" y="1560409"/>
                    <a:pt x="466725" y="1547990"/>
                  </a:cubicBezTo>
                  <a:lnTo>
                    <a:pt x="476250" y="1519415"/>
                  </a:lnTo>
                  <a:cubicBezTo>
                    <a:pt x="474663" y="1541640"/>
                    <a:pt x="474091" y="1563961"/>
                    <a:pt x="471488" y="1586090"/>
                  </a:cubicBezTo>
                  <a:cubicBezTo>
                    <a:pt x="470901" y="1591076"/>
                    <a:pt x="466725" y="1595357"/>
                    <a:pt x="466725" y="1600377"/>
                  </a:cubicBezTo>
                  <a:cubicBezTo>
                    <a:pt x="466725" y="1619493"/>
                    <a:pt x="469900" y="1638477"/>
                    <a:pt x="471488" y="1657527"/>
                  </a:cubicBezTo>
                  <a:cubicBezTo>
                    <a:pt x="481279" y="1618358"/>
                    <a:pt x="478580" y="1633945"/>
                    <a:pt x="481013" y="1567040"/>
                  </a:cubicBezTo>
                  <a:cubicBezTo>
                    <a:pt x="483321" y="1503562"/>
                    <a:pt x="482824" y="1439991"/>
                    <a:pt x="485775" y="1376540"/>
                  </a:cubicBezTo>
                  <a:cubicBezTo>
                    <a:pt x="486134" y="1368815"/>
                    <a:pt x="497695" y="1347937"/>
                    <a:pt x="500063" y="1343202"/>
                  </a:cubicBezTo>
                  <a:cubicBezTo>
                    <a:pt x="498475" y="1335265"/>
                    <a:pt x="498588" y="1326787"/>
                    <a:pt x="495300" y="1319390"/>
                  </a:cubicBezTo>
                  <a:cubicBezTo>
                    <a:pt x="492076" y="1312137"/>
                    <a:pt x="485626" y="1306799"/>
                    <a:pt x="481013" y="1300340"/>
                  </a:cubicBezTo>
                  <a:cubicBezTo>
                    <a:pt x="477686" y="1295682"/>
                    <a:pt x="474229" y="1291077"/>
                    <a:pt x="471488" y="1286052"/>
                  </a:cubicBezTo>
                  <a:cubicBezTo>
                    <a:pt x="464689" y="1273587"/>
                    <a:pt x="455882" y="1261727"/>
                    <a:pt x="452438" y="1247952"/>
                  </a:cubicBezTo>
                  <a:cubicBezTo>
                    <a:pt x="446287" y="1223349"/>
                    <a:pt x="451306" y="1234348"/>
                    <a:pt x="438150" y="1214615"/>
                  </a:cubicBezTo>
                  <a:cubicBezTo>
                    <a:pt x="433127" y="1184478"/>
                    <a:pt x="431418" y="1164858"/>
                    <a:pt x="423863" y="1138415"/>
                  </a:cubicBezTo>
                  <a:cubicBezTo>
                    <a:pt x="422484" y="1133588"/>
                    <a:pt x="421078" y="1128741"/>
                    <a:pt x="419100" y="1124127"/>
                  </a:cubicBezTo>
                  <a:cubicBezTo>
                    <a:pt x="411848" y="1107207"/>
                    <a:pt x="409617" y="1105139"/>
                    <a:pt x="400050" y="1090790"/>
                  </a:cubicBezTo>
                  <a:cubicBezTo>
                    <a:pt x="396875" y="1081265"/>
                    <a:pt x="392494" y="1072060"/>
                    <a:pt x="390525" y="1062215"/>
                  </a:cubicBezTo>
                  <a:cubicBezTo>
                    <a:pt x="388938" y="1054277"/>
                    <a:pt x="387893" y="1046212"/>
                    <a:pt x="385763" y="1038402"/>
                  </a:cubicBezTo>
                  <a:cubicBezTo>
                    <a:pt x="383121" y="1028716"/>
                    <a:pt x="381807" y="1018181"/>
                    <a:pt x="376238" y="1009827"/>
                  </a:cubicBezTo>
                  <a:cubicBezTo>
                    <a:pt x="368342" y="997983"/>
                    <a:pt x="362368" y="990303"/>
                    <a:pt x="357188" y="976490"/>
                  </a:cubicBezTo>
                  <a:cubicBezTo>
                    <a:pt x="352615" y="964295"/>
                    <a:pt x="353415" y="954657"/>
                    <a:pt x="347663" y="943152"/>
                  </a:cubicBezTo>
                  <a:cubicBezTo>
                    <a:pt x="345103" y="938033"/>
                    <a:pt x="341313" y="933627"/>
                    <a:pt x="338138" y="928865"/>
                  </a:cubicBezTo>
                  <a:cubicBezTo>
                    <a:pt x="336550" y="919340"/>
                    <a:pt x="335470" y="909716"/>
                    <a:pt x="333375" y="900290"/>
                  </a:cubicBezTo>
                  <a:cubicBezTo>
                    <a:pt x="332286" y="895389"/>
                    <a:pt x="329831" y="890872"/>
                    <a:pt x="328613" y="886002"/>
                  </a:cubicBezTo>
                  <a:cubicBezTo>
                    <a:pt x="325898" y="875142"/>
                    <a:pt x="324529" y="858784"/>
                    <a:pt x="319088" y="847902"/>
                  </a:cubicBezTo>
                  <a:cubicBezTo>
                    <a:pt x="316528" y="842783"/>
                    <a:pt x="312738" y="838377"/>
                    <a:pt x="309563" y="833615"/>
                  </a:cubicBezTo>
                  <a:cubicBezTo>
                    <a:pt x="307975" y="809802"/>
                    <a:pt x="307436" y="785897"/>
                    <a:pt x="304800" y="762177"/>
                  </a:cubicBezTo>
                  <a:cubicBezTo>
                    <a:pt x="304246" y="757188"/>
                    <a:pt x="300936" y="752829"/>
                    <a:pt x="300038" y="747890"/>
                  </a:cubicBezTo>
                  <a:cubicBezTo>
                    <a:pt x="297748" y="735298"/>
                    <a:pt x="299649" y="721818"/>
                    <a:pt x="295275" y="709790"/>
                  </a:cubicBezTo>
                  <a:cubicBezTo>
                    <a:pt x="292973" y="703460"/>
                    <a:pt x="285750" y="700265"/>
                    <a:pt x="280988" y="695502"/>
                  </a:cubicBezTo>
                  <a:cubicBezTo>
                    <a:pt x="279627" y="679166"/>
                    <a:pt x="280045" y="629795"/>
                    <a:pt x="266700" y="609777"/>
                  </a:cubicBezTo>
                  <a:lnTo>
                    <a:pt x="247650" y="581202"/>
                  </a:lnTo>
                  <a:cubicBezTo>
                    <a:pt x="244475" y="576440"/>
                    <a:pt x="238125" y="572639"/>
                    <a:pt x="238125" y="566915"/>
                  </a:cubicBezTo>
                  <a:lnTo>
                    <a:pt x="242888" y="566915"/>
                  </a:lnTo>
                  <a:close/>
                </a:path>
              </a:pathLst>
            </a:custGeom>
            <a:solidFill>
              <a:schemeClr val="accent6">
                <a:lumMod val="75000"/>
                <a:alpha val="54000"/>
              </a:schemeClr>
            </a:solidFill>
            <a:ln>
              <a:solidFill>
                <a:schemeClr val="accent6">
                  <a:lumMod val="75000"/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534275" y="3667125"/>
              <a:ext cx="530762" cy="2981325"/>
            </a:xfrm>
            <a:custGeom>
              <a:avLst/>
              <a:gdLst>
                <a:gd name="connsiteX0" fmla="*/ 523875 w 530762"/>
                <a:gd name="connsiteY0" fmla="*/ 209550 h 2981325"/>
                <a:gd name="connsiteX1" fmla="*/ 519113 w 530762"/>
                <a:gd name="connsiteY1" fmla="*/ 90488 h 2981325"/>
                <a:gd name="connsiteX2" fmla="*/ 504825 w 530762"/>
                <a:gd name="connsiteY2" fmla="*/ 85725 h 2981325"/>
                <a:gd name="connsiteX3" fmla="*/ 495300 w 530762"/>
                <a:gd name="connsiteY3" fmla="*/ 71438 h 2981325"/>
                <a:gd name="connsiteX4" fmla="*/ 481013 w 530762"/>
                <a:gd name="connsiteY4" fmla="*/ 57150 h 2981325"/>
                <a:gd name="connsiteX5" fmla="*/ 423863 w 530762"/>
                <a:gd name="connsiteY5" fmla="*/ 66675 h 2981325"/>
                <a:gd name="connsiteX6" fmla="*/ 409575 w 530762"/>
                <a:gd name="connsiteY6" fmla="*/ 76200 h 2981325"/>
                <a:gd name="connsiteX7" fmla="*/ 400050 w 530762"/>
                <a:gd name="connsiteY7" fmla="*/ 42863 h 2981325"/>
                <a:gd name="connsiteX8" fmla="*/ 376238 w 530762"/>
                <a:gd name="connsiteY8" fmla="*/ 14288 h 2981325"/>
                <a:gd name="connsiteX9" fmla="*/ 361950 w 530762"/>
                <a:gd name="connsiteY9" fmla="*/ 9525 h 2981325"/>
                <a:gd name="connsiteX10" fmla="*/ 347663 w 530762"/>
                <a:gd name="connsiteY10" fmla="*/ 0 h 2981325"/>
                <a:gd name="connsiteX11" fmla="*/ 300038 w 530762"/>
                <a:gd name="connsiteY11" fmla="*/ 9525 h 2981325"/>
                <a:gd name="connsiteX12" fmla="*/ 285750 w 530762"/>
                <a:gd name="connsiteY12" fmla="*/ 28575 h 2981325"/>
                <a:gd name="connsiteX13" fmla="*/ 271463 w 530762"/>
                <a:gd name="connsiteY13" fmla="*/ 33338 h 2981325"/>
                <a:gd name="connsiteX14" fmla="*/ 257175 w 530762"/>
                <a:gd name="connsiteY14" fmla="*/ 42863 h 2981325"/>
                <a:gd name="connsiteX15" fmla="*/ 252413 w 530762"/>
                <a:gd name="connsiteY15" fmla="*/ 109538 h 2981325"/>
                <a:gd name="connsiteX16" fmla="*/ 280988 w 530762"/>
                <a:gd name="connsiteY16" fmla="*/ 119063 h 2981325"/>
                <a:gd name="connsiteX17" fmla="*/ 309563 w 530762"/>
                <a:gd name="connsiteY17" fmla="*/ 133350 h 2981325"/>
                <a:gd name="connsiteX18" fmla="*/ 323850 w 530762"/>
                <a:gd name="connsiteY18" fmla="*/ 142875 h 2981325"/>
                <a:gd name="connsiteX19" fmla="*/ 338138 w 530762"/>
                <a:gd name="connsiteY19" fmla="*/ 147638 h 2981325"/>
                <a:gd name="connsiteX20" fmla="*/ 357188 w 530762"/>
                <a:gd name="connsiteY20" fmla="*/ 176213 h 2981325"/>
                <a:gd name="connsiteX21" fmla="*/ 342900 w 530762"/>
                <a:gd name="connsiteY21" fmla="*/ 242888 h 2981325"/>
                <a:gd name="connsiteX22" fmla="*/ 328613 w 530762"/>
                <a:gd name="connsiteY22" fmla="*/ 257175 h 2981325"/>
                <a:gd name="connsiteX23" fmla="*/ 342900 w 530762"/>
                <a:gd name="connsiteY23" fmla="*/ 304800 h 2981325"/>
                <a:gd name="connsiteX24" fmla="*/ 347663 w 530762"/>
                <a:gd name="connsiteY24" fmla="*/ 319088 h 2981325"/>
                <a:gd name="connsiteX25" fmla="*/ 352425 w 530762"/>
                <a:gd name="connsiteY25" fmla="*/ 347663 h 2981325"/>
                <a:gd name="connsiteX26" fmla="*/ 342900 w 530762"/>
                <a:gd name="connsiteY26" fmla="*/ 376238 h 2981325"/>
                <a:gd name="connsiteX27" fmla="*/ 338138 w 530762"/>
                <a:gd name="connsiteY27" fmla="*/ 395288 h 2981325"/>
                <a:gd name="connsiteX28" fmla="*/ 319088 w 530762"/>
                <a:gd name="connsiteY28" fmla="*/ 423863 h 2981325"/>
                <a:gd name="connsiteX29" fmla="*/ 300038 w 530762"/>
                <a:gd name="connsiteY29" fmla="*/ 466725 h 2981325"/>
                <a:gd name="connsiteX30" fmla="*/ 295275 w 530762"/>
                <a:gd name="connsiteY30" fmla="*/ 504825 h 2981325"/>
                <a:gd name="connsiteX31" fmla="*/ 290513 w 530762"/>
                <a:gd name="connsiteY31" fmla="*/ 519113 h 2981325"/>
                <a:gd name="connsiteX32" fmla="*/ 280988 w 530762"/>
                <a:gd name="connsiteY32" fmla="*/ 609600 h 2981325"/>
                <a:gd name="connsiteX33" fmla="*/ 276225 w 530762"/>
                <a:gd name="connsiteY33" fmla="*/ 666750 h 2981325"/>
                <a:gd name="connsiteX34" fmla="*/ 271463 w 530762"/>
                <a:gd name="connsiteY34" fmla="*/ 685800 h 2981325"/>
                <a:gd name="connsiteX35" fmla="*/ 280988 w 530762"/>
                <a:gd name="connsiteY35" fmla="*/ 671513 h 2981325"/>
                <a:gd name="connsiteX36" fmla="*/ 290513 w 530762"/>
                <a:gd name="connsiteY36" fmla="*/ 647700 h 2981325"/>
                <a:gd name="connsiteX37" fmla="*/ 271463 w 530762"/>
                <a:gd name="connsiteY37" fmla="*/ 642938 h 2981325"/>
                <a:gd name="connsiteX38" fmla="*/ 257175 w 530762"/>
                <a:gd name="connsiteY38" fmla="*/ 633413 h 2981325"/>
                <a:gd name="connsiteX39" fmla="*/ 242888 w 530762"/>
                <a:gd name="connsiteY39" fmla="*/ 638175 h 2981325"/>
                <a:gd name="connsiteX40" fmla="*/ 233363 w 530762"/>
                <a:gd name="connsiteY40" fmla="*/ 671513 h 2981325"/>
                <a:gd name="connsiteX41" fmla="*/ 228600 w 530762"/>
                <a:gd name="connsiteY41" fmla="*/ 714375 h 2981325"/>
                <a:gd name="connsiteX42" fmla="*/ 223838 w 530762"/>
                <a:gd name="connsiteY42" fmla="*/ 728663 h 2981325"/>
                <a:gd name="connsiteX43" fmla="*/ 209550 w 530762"/>
                <a:gd name="connsiteY43" fmla="*/ 785813 h 2981325"/>
                <a:gd name="connsiteX44" fmla="*/ 195263 w 530762"/>
                <a:gd name="connsiteY44" fmla="*/ 862013 h 2981325"/>
                <a:gd name="connsiteX45" fmla="*/ 190500 w 530762"/>
                <a:gd name="connsiteY45" fmla="*/ 966788 h 2981325"/>
                <a:gd name="connsiteX46" fmla="*/ 171450 w 530762"/>
                <a:gd name="connsiteY46" fmla="*/ 1000125 h 2981325"/>
                <a:gd name="connsiteX47" fmla="*/ 161925 w 530762"/>
                <a:gd name="connsiteY47" fmla="*/ 1019175 h 2981325"/>
                <a:gd name="connsiteX48" fmla="*/ 152400 w 530762"/>
                <a:gd name="connsiteY48" fmla="*/ 1033463 h 2981325"/>
                <a:gd name="connsiteX49" fmla="*/ 133350 w 530762"/>
                <a:gd name="connsiteY49" fmla="*/ 1076325 h 2981325"/>
                <a:gd name="connsiteX50" fmla="*/ 128588 w 530762"/>
                <a:gd name="connsiteY50" fmla="*/ 1095375 h 2981325"/>
                <a:gd name="connsiteX51" fmla="*/ 123825 w 530762"/>
                <a:gd name="connsiteY51" fmla="*/ 1109663 h 2981325"/>
                <a:gd name="connsiteX52" fmla="*/ 119063 w 530762"/>
                <a:gd name="connsiteY52" fmla="*/ 1128713 h 2981325"/>
                <a:gd name="connsiteX53" fmla="*/ 90488 w 530762"/>
                <a:gd name="connsiteY53" fmla="*/ 1171575 h 2981325"/>
                <a:gd name="connsiteX54" fmla="*/ 80963 w 530762"/>
                <a:gd name="connsiteY54" fmla="*/ 1195388 h 2981325"/>
                <a:gd name="connsiteX55" fmla="*/ 76200 w 530762"/>
                <a:gd name="connsiteY55" fmla="*/ 1214438 h 2981325"/>
                <a:gd name="connsiteX56" fmla="*/ 71438 w 530762"/>
                <a:gd name="connsiteY56" fmla="*/ 1228725 h 2981325"/>
                <a:gd name="connsiteX57" fmla="*/ 66675 w 530762"/>
                <a:gd name="connsiteY57" fmla="*/ 1281113 h 2981325"/>
                <a:gd name="connsiteX58" fmla="*/ 47625 w 530762"/>
                <a:gd name="connsiteY58" fmla="*/ 1314450 h 2981325"/>
                <a:gd name="connsiteX59" fmla="*/ 33338 w 530762"/>
                <a:gd name="connsiteY59" fmla="*/ 1328738 h 2981325"/>
                <a:gd name="connsiteX60" fmla="*/ 23813 w 530762"/>
                <a:gd name="connsiteY60" fmla="*/ 1343025 h 2981325"/>
                <a:gd name="connsiteX61" fmla="*/ 38100 w 530762"/>
                <a:gd name="connsiteY61" fmla="*/ 1409700 h 2981325"/>
                <a:gd name="connsiteX62" fmla="*/ 42863 w 530762"/>
                <a:gd name="connsiteY62" fmla="*/ 1423988 h 2981325"/>
                <a:gd name="connsiteX63" fmla="*/ 47625 w 530762"/>
                <a:gd name="connsiteY63" fmla="*/ 1547813 h 2981325"/>
                <a:gd name="connsiteX64" fmla="*/ 52388 w 530762"/>
                <a:gd name="connsiteY64" fmla="*/ 1566863 h 2981325"/>
                <a:gd name="connsiteX65" fmla="*/ 57150 w 530762"/>
                <a:gd name="connsiteY65" fmla="*/ 1609725 h 2981325"/>
                <a:gd name="connsiteX66" fmla="*/ 66675 w 530762"/>
                <a:gd name="connsiteY66" fmla="*/ 1657350 h 2981325"/>
                <a:gd name="connsiteX67" fmla="*/ 71438 w 530762"/>
                <a:gd name="connsiteY67" fmla="*/ 1719263 h 2981325"/>
                <a:gd name="connsiteX68" fmla="*/ 76200 w 530762"/>
                <a:gd name="connsiteY68" fmla="*/ 1738313 h 2981325"/>
                <a:gd name="connsiteX69" fmla="*/ 85725 w 530762"/>
                <a:gd name="connsiteY69" fmla="*/ 1847850 h 2981325"/>
                <a:gd name="connsiteX70" fmla="*/ 80963 w 530762"/>
                <a:gd name="connsiteY70" fmla="*/ 2005013 h 2981325"/>
                <a:gd name="connsiteX71" fmla="*/ 71438 w 530762"/>
                <a:gd name="connsiteY71" fmla="*/ 2052638 h 2981325"/>
                <a:gd name="connsiteX72" fmla="*/ 66675 w 530762"/>
                <a:gd name="connsiteY72" fmla="*/ 2333625 h 2981325"/>
                <a:gd name="connsiteX73" fmla="*/ 57150 w 530762"/>
                <a:gd name="connsiteY73" fmla="*/ 2362200 h 2981325"/>
                <a:gd name="connsiteX74" fmla="*/ 47625 w 530762"/>
                <a:gd name="connsiteY74" fmla="*/ 2405063 h 2981325"/>
                <a:gd name="connsiteX75" fmla="*/ 42863 w 530762"/>
                <a:gd name="connsiteY75" fmla="*/ 2424113 h 2981325"/>
                <a:gd name="connsiteX76" fmla="*/ 19050 w 530762"/>
                <a:gd name="connsiteY76" fmla="*/ 2457450 h 2981325"/>
                <a:gd name="connsiteX77" fmla="*/ 0 w 530762"/>
                <a:gd name="connsiteY77" fmla="*/ 2500313 h 2981325"/>
                <a:gd name="connsiteX78" fmla="*/ 4763 w 530762"/>
                <a:gd name="connsiteY78" fmla="*/ 2547938 h 2981325"/>
                <a:gd name="connsiteX79" fmla="*/ 9525 w 530762"/>
                <a:gd name="connsiteY79" fmla="*/ 2566988 h 2981325"/>
                <a:gd name="connsiteX80" fmla="*/ 14288 w 530762"/>
                <a:gd name="connsiteY80" fmla="*/ 2647950 h 2981325"/>
                <a:gd name="connsiteX81" fmla="*/ 23813 w 530762"/>
                <a:gd name="connsiteY81" fmla="*/ 2676525 h 2981325"/>
                <a:gd name="connsiteX82" fmla="*/ 19050 w 530762"/>
                <a:gd name="connsiteY82" fmla="*/ 2700338 h 2981325"/>
                <a:gd name="connsiteX83" fmla="*/ 19050 w 530762"/>
                <a:gd name="connsiteY83" fmla="*/ 2733675 h 2981325"/>
                <a:gd name="connsiteX84" fmla="*/ 42863 w 530762"/>
                <a:gd name="connsiteY84" fmla="*/ 2738438 h 2981325"/>
                <a:gd name="connsiteX85" fmla="*/ 80963 w 530762"/>
                <a:gd name="connsiteY85" fmla="*/ 2743200 h 2981325"/>
                <a:gd name="connsiteX86" fmla="*/ 90488 w 530762"/>
                <a:gd name="connsiteY86" fmla="*/ 2771775 h 2981325"/>
                <a:gd name="connsiteX87" fmla="*/ 100013 w 530762"/>
                <a:gd name="connsiteY87" fmla="*/ 2809875 h 2981325"/>
                <a:gd name="connsiteX88" fmla="*/ 104775 w 530762"/>
                <a:gd name="connsiteY88" fmla="*/ 2828925 h 2981325"/>
                <a:gd name="connsiteX89" fmla="*/ 133350 w 530762"/>
                <a:gd name="connsiteY89" fmla="*/ 2843213 h 2981325"/>
                <a:gd name="connsiteX90" fmla="*/ 166688 w 530762"/>
                <a:gd name="connsiteY90" fmla="*/ 2852738 h 2981325"/>
                <a:gd name="connsiteX91" fmla="*/ 180975 w 530762"/>
                <a:gd name="connsiteY91" fmla="*/ 2862263 h 2981325"/>
                <a:gd name="connsiteX92" fmla="*/ 185738 w 530762"/>
                <a:gd name="connsiteY92" fmla="*/ 2881313 h 2981325"/>
                <a:gd name="connsiteX93" fmla="*/ 190500 w 530762"/>
                <a:gd name="connsiteY93" fmla="*/ 2924175 h 2981325"/>
                <a:gd name="connsiteX94" fmla="*/ 204788 w 530762"/>
                <a:gd name="connsiteY94" fmla="*/ 2933700 h 2981325"/>
                <a:gd name="connsiteX95" fmla="*/ 209550 w 530762"/>
                <a:gd name="connsiteY95" fmla="*/ 2947988 h 2981325"/>
                <a:gd name="connsiteX96" fmla="*/ 223838 w 530762"/>
                <a:gd name="connsiteY96" fmla="*/ 2952750 h 2981325"/>
                <a:gd name="connsiteX97" fmla="*/ 238125 w 530762"/>
                <a:gd name="connsiteY97" fmla="*/ 2962275 h 2981325"/>
                <a:gd name="connsiteX98" fmla="*/ 252413 w 530762"/>
                <a:gd name="connsiteY98" fmla="*/ 2967038 h 2981325"/>
                <a:gd name="connsiteX99" fmla="*/ 285750 w 530762"/>
                <a:gd name="connsiteY99" fmla="*/ 2981325 h 2981325"/>
                <a:gd name="connsiteX100" fmla="*/ 314325 w 530762"/>
                <a:gd name="connsiteY100" fmla="*/ 2962275 h 2981325"/>
                <a:gd name="connsiteX101" fmla="*/ 342900 w 530762"/>
                <a:gd name="connsiteY101" fmla="*/ 2947988 h 2981325"/>
                <a:gd name="connsiteX102" fmla="*/ 357188 w 530762"/>
                <a:gd name="connsiteY102" fmla="*/ 2938463 h 2981325"/>
                <a:gd name="connsiteX103" fmla="*/ 404813 w 530762"/>
                <a:gd name="connsiteY103" fmla="*/ 2928938 h 2981325"/>
                <a:gd name="connsiteX104" fmla="*/ 419100 w 530762"/>
                <a:gd name="connsiteY104" fmla="*/ 2924175 h 2981325"/>
                <a:gd name="connsiteX105" fmla="*/ 447675 w 530762"/>
                <a:gd name="connsiteY105" fmla="*/ 2900363 h 2981325"/>
                <a:gd name="connsiteX106" fmla="*/ 457200 w 530762"/>
                <a:gd name="connsiteY106" fmla="*/ 2871788 h 2981325"/>
                <a:gd name="connsiteX107" fmla="*/ 461963 w 530762"/>
                <a:gd name="connsiteY107" fmla="*/ 2857500 h 2981325"/>
                <a:gd name="connsiteX108" fmla="*/ 457200 w 530762"/>
                <a:gd name="connsiteY108" fmla="*/ 2843213 h 2981325"/>
                <a:gd name="connsiteX109" fmla="*/ 438150 w 530762"/>
                <a:gd name="connsiteY109" fmla="*/ 2833688 h 2981325"/>
                <a:gd name="connsiteX110" fmla="*/ 404813 w 530762"/>
                <a:gd name="connsiteY110" fmla="*/ 2805113 h 2981325"/>
                <a:gd name="connsiteX111" fmla="*/ 390525 w 530762"/>
                <a:gd name="connsiteY111" fmla="*/ 2776538 h 2981325"/>
                <a:gd name="connsiteX112" fmla="*/ 381000 w 530762"/>
                <a:gd name="connsiteY112" fmla="*/ 2762250 h 2981325"/>
                <a:gd name="connsiteX113" fmla="*/ 352425 w 530762"/>
                <a:gd name="connsiteY113" fmla="*/ 2738438 h 2981325"/>
                <a:gd name="connsiteX114" fmla="*/ 338138 w 530762"/>
                <a:gd name="connsiteY114" fmla="*/ 2724150 h 2981325"/>
                <a:gd name="connsiteX115" fmla="*/ 319088 w 530762"/>
                <a:gd name="connsiteY115" fmla="*/ 2709863 h 2981325"/>
                <a:gd name="connsiteX116" fmla="*/ 304800 w 530762"/>
                <a:gd name="connsiteY116" fmla="*/ 2681288 h 2981325"/>
                <a:gd name="connsiteX117" fmla="*/ 300038 w 530762"/>
                <a:gd name="connsiteY117" fmla="*/ 2667000 h 2981325"/>
                <a:gd name="connsiteX118" fmla="*/ 285750 w 530762"/>
                <a:gd name="connsiteY118" fmla="*/ 2657475 h 2981325"/>
                <a:gd name="connsiteX119" fmla="*/ 266700 w 530762"/>
                <a:gd name="connsiteY119" fmla="*/ 2643188 h 2981325"/>
                <a:gd name="connsiteX120" fmla="*/ 242888 w 530762"/>
                <a:gd name="connsiteY120" fmla="*/ 2624138 h 2981325"/>
                <a:gd name="connsiteX121" fmla="*/ 204788 w 530762"/>
                <a:gd name="connsiteY121" fmla="*/ 2605088 h 2981325"/>
                <a:gd name="connsiteX122" fmla="*/ 209550 w 530762"/>
                <a:gd name="connsiteY122" fmla="*/ 2586038 h 2981325"/>
                <a:gd name="connsiteX123" fmla="*/ 219075 w 530762"/>
                <a:gd name="connsiteY123" fmla="*/ 2571750 h 2981325"/>
                <a:gd name="connsiteX124" fmla="*/ 223838 w 530762"/>
                <a:gd name="connsiteY124" fmla="*/ 2333625 h 2981325"/>
                <a:gd name="connsiteX125" fmla="*/ 228600 w 530762"/>
                <a:gd name="connsiteY125" fmla="*/ 2190750 h 2981325"/>
                <a:gd name="connsiteX126" fmla="*/ 238125 w 530762"/>
                <a:gd name="connsiteY126" fmla="*/ 2100263 h 2981325"/>
                <a:gd name="connsiteX127" fmla="*/ 242888 w 530762"/>
                <a:gd name="connsiteY127" fmla="*/ 2076450 h 2981325"/>
                <a:gd name="connsiteX128" fmla="*/ 252413 w 530762"/>
                <a:gd name="connsiteY128" fmla="*/ 2009775 h 2981325"/>
                <a:gd name="connsiteX129" fmla="*/ 257175 w 530762"/>
                <a:gd name="connsiteY129" fmla="*/ 1938338 h 2981325"/>
                <a:gd name="connsiteX130" fmla="*/ 261938 w 530762"/>
                <a:gd name="connsiteY130" fmla="*/ 1924050 h 2981325"/>
                <a:gd name="connsiteX131" fmla="*/ 276225 w 530762"/>
                <a:gd name="connsiteY131" fmla="*/ 1833563 h 2981325"/>
                <a:gd name="connsiteX132" fmla="*/ 285750 w 530762"/>
                <a:gd name="connsiteY132" fmla="*/ 1804988 h 2981325"/>
                <a:gd name="connsiteX133" fmla="*/ 290513 w 530762"/>
                <a:gd name="connsiteY133" fmla="*/ 1785938 h 2981325"/>
                <a:gd name="connsiteX134" fmla="*/ 300038 w 530762"/>
                <a:gd name="connsiteY134" fmla="*/ 1757363 h 2981325"/>
                <a:gd name="connsiteX135" fmla="*/ 309563 w 530762"/>
                <a:gd name="connsiteY135" fmla="*/ 1652588 h 2981325"/>
                <a:gd name="connsiteX136" fmla="*/ 319088 w 530762"/>
                <a:gd name="connsiteY136" fmla="*/ 1638300 h 2981325"/>
                <a:gd name="connsiteX137" fmla="*/ 309563 w 530762"/>
                <a:gd name="connsiteY137" fmla="*/ 1462088 h 2981325"/>
                <a:gd name="connsiteX138" fmla="*/ 314325 w 530762"/>
                <a:gd name="connsiteY138" fmla="*/ 1443038 h 2981325"/>
                <a:gd name="connsiteX139" fmla="*/ 319088 w 530762"/>
                <a:gd name="connsiteY139" fmla="*/ 1357313 h 2981325"/>
                <a:gd name="connsiteX140" fmla="*/ 338138 w 530762"/>
                <a:gd name="connsiteY140" fmla="*/ 1328738 h 2981325"/>
                <a:gd name="connsiteX141" fmla="*/ 342900 w 530762"/>
                <a:gd name="connsiteY141" fmla="*/ 1314450 h 2981325"/>
                <a:gd name="connsiteX142" fmla="*/ 328613 w 530762"/>
                <a:gd name="connsiteY142" fmla="*/ 1300163 h 2981325"/>
                <a:gd name="connsiteX143" fmla="*/ 319088 w 530762"/>
                <a:gd name="connsiteY143" fmla="*/ 1285875 h 2981325"/>
                <a:gd name="connsiteX144" fmla="*/ 309563 w 530762"/>
                <a:gd name="connsiteY144" fmla="*/ 1257300 h 2981325"/>
                <a:gd name="connsiteX145" fmla="*/ 290513 w 530762"/>
                <a:gd name="connsiteY145" fmla="*/ 1209675 h 2981325"/>
                <a:gd name="connsiteX146" fmla="*/ 304800 w 530762"/>
                <a:gd name="connsiteY146" fmla="*/ 895350 h 2981325"/>
                <a:gd name="connsiteX147" fmla="*/ 319088 w 530762"/>
                <a:gd name="connsiteY147" fmla="*/ 842963 h 2981325"/>
                <a:gd name="connsiteX148" fmla="*/ 328613 w 530762"/>
                <a:gd name="connsiteY148" fmla="*/ 785813 h 2981325"/>
                <a:gd name="connsiteX149" fmla="*/ 333375 w 530762"/>
                <a:gd name="connsiteY149" fmla="*/ 766763 h 2981325"/>
                <a:gd name="connsiteX150" fmla="*/ 342900 w 530762"/>
                <a:gd name="connsiteY150" fmla="*/ 752475 h 2981325"/>
                <a:gd name="connsiteX151" fmla="*/ 352425 w 530762"/>
                <a:gd name="connsiteY151" fmla="*/ 719138 h 2981325"/>
                <a:gd name="connsiteX152" fmla="*/ 361950 w 530762"/>
                <a:gd name="connsiteY152" fmla="*/ 700088 h 2981325"/>
                <a:gd name="connsiteX153" fmla="*/ 371475 w 530762"/>
                <a:gd name="connsiteY153" fmla="*/ 657225 h 2981325"/>
                <a:gd name="connsiteX154" fmla="*/ 390525 w 530762"/>
                <a:gd name="connsiteY154" fmla="*/ 609600 h 2981325"/>
                <a:gd name="connsiteX155" fmla="*/ 400050 w 530762"/>
                <a:gd name="connsiteY155" fmla="*/ 595313 h 2981325"/>
                <a:gd name="connsiteX156" fmla="*/ 404813 w 530762"/>
                <a:gd name="connsiteY156" fmla="*/ 566738 h 2981325"/>
                <a:gd name="connsiteX157" fmla="*/ 409575 w 530762"/>
                <a:gd name="connsiteY157" fmla="*/ 542925 h 2981325"/>
                <a:gd name="connsiteX158" fmla="*/ 419100 w 530762"/>
                <a:gd name="connsiteY158" fmla="*/ 481013 h 2981325"/>
                <a:gd name="connsiteX159" fmla="*/ 423863 w 530762"/>
                <a:gd name="connsiteY159" fmla="*/ 438150 h 2981325"/>
                <a:gd name="connsiteX160" fmla="*/ 428625 w 530762"/>
                <a:gd name="connsiteY160" fmla="*/ 419100 h 2981325"/>
                <a:gd name="connsiteX161" fmla="*/ 438150 w 530762"/>
                <a:gd name="connsiteY161" fmla="*/ 371475 h 2981325"/>
                <a:gd name="connsiteX162" fmla="*/ 442913 w 530762"/>
                <a:gd name="connsiteY162" fmla="*/ 357188 h 2981325"/>
                <a:gd name="connsiteX163" fmla="*/ 452438 w 530762"/>
                <a:gd name="connsiteY163" fmla="*/ 342900 h 2981325"/>
                <a:gd name="connsiteX164" fmla="*/ 461963 w 530762"/>
                <a:gd name="connsiteY164" fmla="*/ 309563 h 2981325"/>
                <a:gd name="connsiteX165" fmla="*/ 471488 w 530762"/>
                <a:gd name="connsiteY165" fmla="*/ 290513 h 2981325"/>
                <a:gd name="connsiteX166" fmla="*/ 485775 w 530762"/>
                <a:gd name="connsiteY166" fmla="*/ 276225 h 2981325"/>
                <a:gd name="connsiteX167" fmla="*/ 509588 w 530762"/>
                <a:gd name="connsiteY167" fmla="*/ 238125 h 2981325"/>
                <a:gd name="connsiteX168" fmla="*/ 519113 w 530762"/>
                <a:gd name="connsiteY168" fmla="*/ 219075 h 2981325"/>
                <a:gd name="connsiteX169" fmla="*/ 528638 w 530762"/>
                <a:gd name="connsiteY169" fmla="*/ 204788 h 2981325"/>
                <a:gd name="connsiteX170" fmla="*/ 523875 w 530762"/>
                <a:gd name="connsiteY170" fmla="*/ 209550 h 298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530762" h="2981325">
                  <a:moveTo>
                    <a:pt x="523875" y="209550"/>
                  </a:moveTo>
                  <a:cubicBezTo>
                    <a:pt x="522288" y="190500"/>
                    <a:pt x="525153" y="129745"/>
                    <a:pt x="519113" y="90488"/>
                  </a:cubicBezTo>
                  <a:cubicBezTo>
                    <a:pt x="518350" y="85526"/>
                    <a:pt x="508745" y="88861"/>
                    <a:pt x="504825" y="85725"/>
                  </a:cubicBezTo>
                  <a:cubicBezTo>
                    <a:pt x="500356" y="82149"/>
                    <a:pt x="498964" y="75835"/>
                    <a:pt x="495300" y="71438"/>
                  </a:cubicBezTo>
                  <a:cubicBezTo>
                    <a:pt x="490988" y="66264"/>
                    <a:pt x="485775" y="61913"/>
                    <a:pt x="481013" y="57150"/>
                  </a:cubicBezTo>
                  <a:cubicBezTo>
                    <a:pt x="467437" y="58659"/>
                    <a:pt x="439819" y="58697"/>
                    <a:pt x="423863" y="66675"/>
                  </a:cubicBezTo>
                  <a:cubicBezTo>
                    <a:pt x="418743" y="69235"/>
                    <a:pt x="414338" y="73025"/>
                    <a:pt x="409575" y="76200"/>
                  </a:cubicBezTo>
                  <a:cubicBezTo>
                    <a:pt x="408048" y="70090"/>
                    <a:pt x="403469" y="49700"/>
                    <a:pt x="400050" y="42863"/>
                  </a:cubicBezTo>
                  <a:cubicBezTo>
                    <a:pt x="395657" y="34077"/>
                    <a:pt x="384139" y="19555"/>
                    <a:pt x="376238" y="14288"/>
                  </a:cubicBezTo>
                  <a:cubicBezTo>
                    <a:pt x="372061" y="11503"/>
                    <a:pt x="366440" y="11770"/>
                    <a:pt x="361950" y="9525"/>
                  </a:cubicBezTo>
                  <a:cubicBezTo>
                    <a:pt x="356831" y="6965"/>
                    <a:pt x="352425" y="3175"/>
                    <a:pt x="347663" y="0"/>
                  </a:cubicBezTo>
                  <a:cubicBezTo>
                    <a:pt x="331788" y="3175"/>
                    <a:pt x="309752" y="-3426"/>
                    <a:pt x="300038" y="9525"/>
                  </a:cubicBezTo>
                  <a:cubicBezTo>
                    <a:pt x="295275" y="15875"/>
                    <a:pt x="291848" y="23493"/>
                    <a:pt x="285750" y="28575"/>
                  </a:cubicBezTo>
                  <a:cubicBezTo>
                    <a:pt x="281894" y="31789"/>
                    <a:pt x="275953" y="31093"/>
                    <a:pt x="271463" y="33338"/>
                  </a:cubicBezTo>
                  <a:cubicBezTo>
                    <a:pt x="266343" y="35898"/>
                    <a:pt x="261938" y="39688"/>
                    <a:pt x="257175" y="42863"/>
                  </a:cubicBezTo>
                  <a:cubicBezTo>
                    <a:pt x="245944" y="65325"/>
                    <a:pt x="234744" y="79248"/>
                    <a:pt x="252413" y="109538"/>
                  </a:cubicBezTo>
                  <a:cubicBezTo>
                    <a:pt x="257472" y="118211"/>
                    <a:pt x="272634" y="113494"/>
                    <a:pt x="280988" y="119063"/>
                  </a:cubicBezTo>
                  <a:cubicBezTo>
                    <a:pt x="299452" y="131373"/>
                    <a:pt x="289845" y="126778"/>
                    <a:pt x="309563" y="133350"/>
                  </a:cubicBezTo>
                  <a:cubicBezTo>
                    <a:pt x="314325" y="136525"/>
                    <a:pt x="318731" y="140315"/>
                    <a:pt x="323850" y="142875"/>
                  </a:cubicBezTo>
                  <a:cubicBezTo>
                    <a:pt x="328340" y="145120"/>
                    <a:pt x="334588" y="144088"/>
                    <a:pt x="338138" y="147638"/>
                  </a:cubicBezTo>
                  <a:cubicBezTo>
                    <a:pt x="346233" y="155733"/>
                    <a:pt x="357188" y="176213"/>
                    <a:pt x="357188" y="176213"/>
                  </a:cubicBezTo>
                  <a:cubicBezTo>
                    <a:pt x="353712" y="214440"/>
                    <a:pt x="361562" y="220494"/>
                    <a:pt x="342900" y="242888"/>
                  </a:cubicBezTo>
                  <a:cubicBezTo>
                    <a:pt x="338588" y="248062"/>
                    <a:pt x="333375" y="252413"/>
                    <a:pt x="328613" y="257175"/>
                  </a:cubicBezTo>
                  <a:cubicBezTo>
                    <a:pt x="335809" y="285963"/>
                    <a:pt x="331306" y="270019"/>
                    <a:pt x="342900" y="304800"/>
                  </a:cubicBezTo>
                  <a:lnTo>
                    <a:pt x="347663" y="319088"/>
                  </a:lnTo>
                  <a:cubicBezTo>
                    <a:pt x="349250" y="328613"/>
                    <a:pt x="353227" y="338040"/>
                    <a:pt x="352425" y="347663"/>
                  </a:cubicBezTo>
                  <a:cubicBezTo>
                    <a:pt x="351591" y="357669"/>
                    <a:pt x="345335" y="366497"/>
                    <a:pt x="342900" y="376238"/>
                  </a:cubicBezTo>
                  <a:cubicBezTo>
                    <a:pt x="341313" y="382588"/>
                    <a:pt x="341065" y="389434"/>
                    <a:pt x="338138" y="395288"/>
                  </a:cubicBezTo>
                  <a:cubicBezTo>
                    <a:pt x="333019" y="405527"/>
                    <a:pt x="323340" y="413234"/>
                    <a:pt x="319088" y="423863"/>
                  </a:cubicBezTo>
                  <a:cubicBezTo>
                    <a:pt x="306926" y="454267"/>
                    <a:pt x="313386" y="440029"/>
                    <a:pt x="300038" y="466725"/>
                  </a:cubicBezTo>
                  <a:cubicBezTo>
                    <a:pt x="298450" y="479425"/>
                    <a:pt x="297565" y="492233"/>
                    <a:pt x="295275" y="504825"/>
                  </a:cubicBezTo>
                  <a:cubicBezTo>
                    <a:pt x="294377" y="509764"/>
                    <a:pt x="291191" y="514139"/>
                    <a:pt x="290513" y="519113"/>
                  </a:cubicBezTo>
                  <a:cubicBezTo>
                    <a:pt x="286415" y="549164"/>
                    <a:pt x="283910" y="579412"/>
                    <a:pt x="280988" y="609600"/>
                  </a:cubicBezTo>
                  <a:cubicBezTo>
                    <a:pt x="279147" y="628627"/>
                    <a:pt x="278596" y="647782"/>
                    <a:pt x="276225" y="666750"/>
                  </a:cubicBezTo>
                  <a:cubicBezTo>
                    <a:pt x="275413" y="673245"/>
                    <a:pt x="266835" y="681172"/>
                    <a:pt x="271463" y="685800"/>
                  </a:cubicBezTo>
                  <a:cubicBezTo>
                    <a:pt x="275510" y="689847"/>
                    <a:pt x="278428" y="676632"/>
                    <a:pt x="280988" y="671513"/>
                  </a:cubicBezTo>
                  <a:cubicBezTo>
                    <a:pt x="284811" y="663866"/>
                    <a:pt x="287338" y="655638"/>
                    <a:pt x="290513" y="647700"/>
                  </a:cubicBezTo>
                  <a:cubicBezTo>
                    <a:pt x="284163" y="646113"/>
                    <a:pt x="277479" y="645516"/>
                    <a:pt x="271463" y="642938"/>
                  </a:cubicBezTo>
                  <a:cubicBezTo>
                    <a:pt x="266202" y="640683"/>
                    <a:pt x="262821" y="634354"/>
                    <a:pt x="257175" y="633413"/>
                  </a:cubicBezTo>
                  <a:cubicBezTo>
                    <a:pt x="252223" y="632588"/>
                    <a:pt x="247650" y="636588"/>
                    <a:pt x="242888" y="638175"/>
                  </a:cubicBezTo>
                  <a:cubicBezTo>
                    <a:pt x="239330" y="648848"/>
                    <a:pt x="235072" y="660402"/>
                    <a:pt x="233363" y="671513"/>
                  </a:cubicBezTo>
                  <a:cubicBezTo>
                    <a:pt x="231177" y="685721"/>
                    <a:pt x="230963" y="700195"/>
                    <a:pt x="228600" y="714375"/>
                  </a:cubicBezTo>
                  <a:cubicBezTo>
                    <a:pt x="227775" y="719327"/>
                    <a:pt x="225132" y="723812"/>
                    <a:pt x="223838" y="728663"/>
                  </a:cubicBezTo>
                  <a:cubicBezTo>
                    <a:pt x="218778" y="747636"/>
                    <a:pt x="212778" y="766444"/>
                    <a:pt x="209550" y="785813"/>
                  </a:cubicBezTo>
                  <a:cubicBezTo>
                    <a:pt x="198949" y="849419"/>
                    <a:pt x="204709" y="824227"/>
                    <a:pt x="195263" y="862013"/>
                  </a:cubicBezTo>
                  <a:cubicBezTo>
                    <a:pt x="193675" y="896938"/>
                    <a:pt x="193288" y="931938"/>
                    <a:pt x="190500" y="966788"/>
                  </a:cubicBezTo>
                  <a:cubicBezTo>
                    <a:pt x="189298" y="981811"/>
                    <a:pt x="179152" y="987802"/>
                    <a:pt x="171450" y="1000125"/>
                  </a:cubicBezTo>
                  <a:cubicBezTo>
                    <a:pt x="167687" y="1006145"/>
                    <a:pt x="165447" y="1013011"/>
                    <a:pt x="161925" y="1019175"/>
                  </a:cubicBezTo>
                  <a:cubicBezTo>
                    <a:pt x="159085" y="1024145"/>
                    <a:pt x="155575" y="1028700"/>
                    <a:pt x="152400" y="1033463"/>
                  </a:cubicBezTo>
                  <a:cubicBezTo>
                    <a:pt x="141189" y="1100738"/>
                    <a:pt x="158192" y="1032852"/>
                    <a:pt x="133350" y="1076325"/>
                  </a:cubicBezTo>
                  <a:cubicBezTo>
                    <a:pt x="130103" y="1082008"/>
                    <a:pt x="130386" y="1089081"/>
                    <a:pt x="128588" y="1095375"/>
                  </a:cubicBezTo>
                  <a:cubicBezTo>
                    <a:pt x="127209" y="1100202"/>
                    <a:pt x="125204" y="1104836"/>
                    <a:pt x="123825" y="1109663"/>
                  </a:cubicBezTo>
                  <a:cubicBezTo>
                    <a:pt x="122027" y="1115957"/>
                    <a:pt x="121361" y="1122584"/>
                    <a:pt x="119063" y="1128713"/>
                  </a:cubicBezTo>
                  <a:cubicBezTo>
                    <a:pt x="111614" y="1148577"/>
                    <a:pt x="104492" y="1154070"/>
                    <a:pt x="90488" y="1171575"/>
                  </a:cubicBezTo>
                  <a:cubicBezTo>
                    <a:pt x="87313" y="1179513"/>
                    <a:pt x="83667" y="1187278"/>
                    <a:pt x="80963" y="1195388"/>
                  </a:cubicBezTo>
                  <a:cubicBezTo>
                    <a:pt x="78893" y="1201598"/>
                    <a:pt x="77998" y="1208144"/>
                    <a:pt x="76200" y="1214438"/>
                  </a:cubicBezTo>
                  <a:cubicBezTo>
                    <a:pt x="74821" y="1219265"/>
                    <a:pt x="73025" y="1223963"/>
                    <a:pt x="71438" y="1228725"/>
                  </a:cubicBezTo>
                  <a:cubicBezTo>
                    <a:pt x="69850" y="1246188"/>
                    <a:pt x="69155" y="1263755"/>
                    <a:pt x="66675" y="1281113"/>
                  </a:cubicBezTo>
                  <a:cubicBezTo>
                    <a:pt x="64702" y="1294926"/>
                    <a:pt x="56547" y="1304041"/>
                    <a:pt x="47625" y="1314450"/>
                  </a:cubicBezTo>
                  <a:cubicBezTo>
                    <a:pt x="43242" y="1319564"/>
                    <a:pt x="37650" y="1323564"/>
                    <a:pt x="33338" y="1328738"/>
                  </a:cubicBezTo>
                  <a:cubicBezTo>
                    <a:pt x="29674" y="1333135"/>
                    <a:pt x="26988" y="1338263"/>
                    <a:pt x="23813" y="1343025"/>
                  </a:cubicBezTo>
                  <a:cubicBezTo>
                    <a:pt x="29820" y="1391086"/>
                    <a:pt x="24528" y="1368984"/>
                    <a:pt x="38100" y="1409700"/>
                  </a:cubicBezTo>
                  <a:lnTo>
                    <a:pt x="42863" y="1423988"/>
                  </a:lnTo>
                  <a:cubicBezTo>
                    <a:pt x="44450" y="1465263"/>
                    <a:pt x="44877" y="1506599"/>
                    <a:pt x="47625" y="1547813"/>
                  </a:cubicBezTo>
                  <a:cubicBezTo>
                    <a:pt x="48060" y="1554344"/>
                    <a:pt x="51393" y="1560394"/>
                    <a:pt x="52388" y="1566863"/>
                  </a:cubicBezTo>
                  <a:cubicBezTo>
                    <a:pt x="54574" y="1581071"/>
                    <a:pt x="55250" y="1595476"/>
                    <a:pt x="57150" y="1609725"/>
                  </a:cubicBezTo>
                  <a:cubicBezTo>
                    <a:pt x="60485" y="1634740"/>
                    <a:pt x="61268" y="1635721"/>
                    <a:pt x="66675" y="1657350"/>
                  </a:cubicBezTo>
                  <a:cubicBezTo>
                    <a:pt x="68263" y="1677988"/>
                    <a:pt x="69020" y="1698706"/>
                    <a:pt x="71438" y="1719263"/>
                  </a:cubicBezTo>
                  <a:cubicBezTo>
                    <a:pt x="72203" y="1725764"/>
                    <a:pt x="75205" y="1731844"/>
                    <a:pt x="76200" y="1738313"/>
                  </a:cubicBezTo>
                  <a:cubicBezTo>
                    <a:pt x="81017" y="1769626"/>
                    <a:pt x="83669" y="1819063"/>
                    <a:pt x="85725" y="1847850"/>
                  </a:cubicBezTo>
                  <a:cubicBezTo>
                    <a:pt x="54827" y="1909645"/>
                    <a:pt x="80963" y="1849789"/>
                    <a:pt x="80963" y="2005013"/>
                  </a:cubicBezTo>
                  <a:cubicBezTo>
                    <a:pt x="80963" y="2016685"/>
                    <a:pt x="74584" y="2040053"/>
                    <a:pt x="71438" y="2052638"/>
                  </a:cubicBezTo>
                  <a:cubicBezTo>
                    <a:pt x="78404" y="2178038"/>
                    <a:pt x="80806" y="2167589"/>
                    <a:pt x="66675" y="2333625"/>
                  </a:cubicBezTo>
                  <a:cubicBezTo>
                    <a:pt x="65824" y="2343629"/>
                    <a:pt x="59328" y="2352399"/>
                    <a:pt x="57150" y="2362200"/>
                  </a:cubicBezTo>
                  <a:cubicBezTo>
                    <a:pt x="53975" y="2376488"/>
                    <a:pt x="50916" y="2390802"/>
                    <a:pt x="47625" y="2405063"/>
                  </a:cubicBezTo>
                  <a:cubicBezTo>
                    <a:pt x="46153" y="2411441"/>
                    <a:pt x="45441" y="2418097"/>
                    <a:pt x="42863" y="2424113"/>
                  </a:cubicBezTo>
                  <a:cubicBezTo>
                    <a:pt x="40542" y="2429529"/>
                    <a:pt x="20676" y="2455283"/>
                    <a:pt x="19050" y="2457450"/>
                  </a:cubicBezTo>
                  <a:cubicBezTo>
                    <a:pt x="7715" y="2491455"/>
                    <a:pt x="15094" y="2477671"/>
                    <a:pt x="0" y="2500313"/>
                  </a:cubicBezTo>
                  <a:cubicBezTo>
                    <a:pt x="1588" y="2516188"/>
                    <a:pt x="2507" y="2532144"/>
                    <a:pt x="4763" y="2547938"/>
                  </a:cubicBezTo>
                  <a:cubicBezTo>
                    <a:pt x="5689" y="2554418"/>
                    <a:pt x="8904" y="2560472"/>
                    <a:pt x="9525" y="2566988"/>
                  </a:cubicBezTo>
                  <a:cubicBezTo>
                    <a:pt x="12088" y="2593900"/>
                    <a:pt x="10791" y="2621143"/>
                    <a:pt x="14288" y="2647950"/>
                  </a:cubicBezTo>
                  <a:cubicBezTo>
                    <a:pt x="15587" y="2657906"/>
                    <a:pt x="23813" y="2676525"/>
                    <a:pt x="23813" y="2676525"/>
                  </a:cubicBezTo>
                  <a:cubicBezTo>
                    <a:pt x="22225" y="2684463"/>
                    <a:pt x="21013" y="2692485"/>
                    <a:pt x="19050" y="2700338"/>
                  </a:cubicBezTo>
                  <a:cubicBezTo>
                    <a:pt x="16636" y="2709993"/>
                    <a:pt x="7310" y="2723891"/>
                    <a:pt x="19050" y="2733675"/>
                  </a:cubicBezTo>
                  <a:cubicBezTo>
                    <a:pt x="25269" y="2738857"/>
                    <a:pt x="34862" y="2737207"/>
                    <a:pt x="42863" y="2738438"/>
                  </a:cubicBezTo>
                  <a:cubicBezTo>
                    <a:pt x="55513" y="2740384"/>
                    <a:pt x="68263" y="2741613"/>
                    <a:pt x="80963" y="2743200"/>
                  </a:cubicBezTo>
                  <a:cubicBezTo>
                    <a:pt x="84138" y="2752725"/>
                    <a:pt x="88519" y="2761930"/>
                    <a:pt x="90488" y="2771775"/>
                  </a:cubicBezTo>
                  <a:cubicBezTo>
                    <a:pt x="100172" y="2820200"/>
                    <a:pt x="90248" y="2775699"/>
                    <a:pt x="100013" y="2809875"/>
                  </a:cubicBezTo>
                  <a:cubicBezTo>
                    <a:pt x="101811" y="2816169"/>
                    <a:pt x="101144" y="2823479"/>
                    <a:pt x="104775" y="2828925"/>
                  </a:cubicBezTo>
                  <a:cubicBezTo>
                    <a:pt x="109685" y="2836290"/>
                    <a:pt x="125521" y="2840976"/>
                    <a:pt x="133350" y="2843213"/>
                  </a:cubicBezTo>
                  <a:cubicBezTo>
                    <a:pt x="140477" y="2845249"/>
                    <a:pt x="159071" y="2848929"/>
                    <a:pt x="166688" y="2852738"/>
                  </a:cubicBezTo>
                  <a:cubicBezTo>
                    <a:pt x="171807" y="2855298"/>
                    <a:pt x="176213" y="2859088"/>
                    <a:pt x="180975" y="2862263"/>
                  </a:cubicBezTo>
                  <a:cubicBezTo>
                    <a:pt x="182563" y="2868613"/>
                    <a:pt x="184743" y="2874844"/>
                    <a:pt x="185738" y="2881313"/>
                  </a:cubicBezTo>
                  <a:cubicBezTo>
                    <a:pt x="187924" y="2895521"/>
                    <a:pt x="185587" y="2910665"/>
                    <a:pt x="190500" y="2924175"/>
                  </a:cubicBezTo>
                  <a:cubicBezTo>
                    <a:pt x="192456" y="2929554"/>
                    <a:pt x="200025" y="2930525"/>
                    <a:pt x="204788" y="2933700"/>
                  </a:cubicBezTo>
                  <a:cubicBezTo>
                    <a:pt x="206375" y="2938463"/>
                    <a:pt x="206000" y="2944438"/>
                    <a:pt x="209550" y="2947988"/>
                  </a:cubicBezTo>
                  <a:cubicBezTo>
                    <a:pt x="213100" y="2951538"/>
                    <a:pt x="219348" y="2950505"/>
                    <a:pt x="223838" y="2952750"/>
                  </a:cubicBezTo>
                  <a:cubicBezTo>
                    <a:pt x="228957" y="2955310"/>
                    <a:pt x="233006" y="2959715"/>
                    <a:pt x="238125" y="2962275"/>
                  </a:cubicBezTo>
                  <a:cubicBezTo>
                    <a:pt x="242615" y="2964520"/>
                    <a:pt x="247923" y="2964793"/>
                    <a:pt x="252413" y="2967038"/>
                  </a:cubicBezTo>
                  <a:cubicBezTo>
                    <a:pt x="285300" y="2983482"/>
                    <a:pt x="246105" y="2971415"/>
                    <a:pt x="285750" y="2981325"/>
                  </a:cubicBezTo>
                  <a:cubicBezTo>
                    <a:pt x="310860" y="2972956"/>
                    <a:pt x="290542" y="2982095"/>
                    <a:pt x="314325" y="2962275"/>
                  </a:cubicBezTo>
                  <a:cubicBezTo>
                    <a:pt x="326634" y="2952017"/>
                    <a:pt x="328582" y="2952760"/>
                    <a:pt x="342900" y="2947988"/>
                  </a:cubicBezTo>
                  <a:cubicBezTo>
                    <a:pt x="347663" y="2944813"/>
                    <a:pt x="351717" y="2940146"/>
                    <a:pt x="357188" y="2938463"/>
                  </a:cubicBezTo>
                  <a:cubicBezTo>
                    <a:pt x="372661" y="2933702"/>
                    <a:pt x="389038" y="2932578"/>
                    <a:pt x="404813" y="2928938"/>
                  </a:cubicBezTo>
                  <a:cubicBezTo>
                    <a:pt x="409704" y="2927809"/>
                    <a:pt x="414610" y="2926420"/>
                    <a:pt x="419100" y="2924175"/>
                  </a:cubicBezTo>
                  <a:cubicBezTo>
                    <a:pt x="432363" y="2917543"/>
                    <a:pt x="437141" y="2910897"/>
                    <a:pt x="447675" y="2900363"/>
                  </a:cubicBezTo>
                  <a:lnTo>
                    <a:pt x="457200" y="2871788"/>
                  </a:lnTo>
                  <a:lnTo>
                    <a:pt x="461963" y="2857500"/>
                  </a:lnTo>
                  <a:cubicBezTo>
                    <a:pt x="460375" y="2852738"/>
                    <a:pt x="460750" y="2846763"/>
                    <a:pt x="457200" y="2843213"/>
                  </a:cubicBezTo>
                  <a:cubicBezTo>
                    <a:pt x="452180" y="2838193"/>
                    <a:pt x="444170" y="2837451"/>
                    <a:pt x="438150" y="2833688"/>
                  </a:cubicBezTo>
                  <a:cubicBezTo>
                    <a:pt x="427184" y="2826834"/>
                    <a:pt x="413282" y="2815276"/>
                    <a:pt x="404813" y="2805113"/>
                  </a:cubicBezTo>
                  <a:cubicBezTo>
                    <a:pt x="387754" y="2784642"/>
                    <a:pt x="401264" y="2798015"/>
                    <a:pt x="390525" y="2776538"/>
                  </a:cubicBezTo>
                  <a:cubicBezTo>
                    <a:pt x="387965" y="2771418"/>
                    <a:pt x="384664" y="2766647"/>
                    <a:pt x="381000" y="2762250"/>
                  </a:cubicBezTo>
                  <a:cubicBezTo>
                    <a:pt x="362026" y="2739481"/>
                    <a:pt x="372860" y="2755468"/>
                    <a:pt x="352425" y="2738438"/>
                  </a:cubicBezTo>
                  <a:cubicBezTo>
                    <a:pt x="347251" y="2734126"/>
                    <a:pt x="343252" y="2728533"/>
                    <a:pt x="338138" y="2724150"/>
                  </a:cubicBezTo>
                  <a:cubicBezTo>
                    <a:pt x="332112" y="2718984"/>
                    <a:pt x="325438" y="2714625"/>
                    <a:pt x="319088" y="2709863"/>
                  </a:cubicBezTo>
                  <a:cubicBezTo>
                    <a:pt x="307113" y="2673942"/>
                    <a:pt x="323268" y="2718225"/>
                    <a:pt x="304800" y="2681288"/>
                  </a:cubicBezTo>
                  <a:cubicBezTo>
                    <a:pt x="302555" y="2676798"/>
                    <a:pt x="303174" y="2670920"/>
                    <a:pt x="300038" y="2667000"/>
                  </a:cubicBezTo>
                  <a:cubicBezTo>
                    <a:pt x="296462" y="2662530"/>
                    <a:pt x="290408" y="2660802"/>
                    <a:pt x="285750" y="2657475"/>
                  </a:cubicBezTo>
                  <a:cubicBezTo>
                    <a:pt x="279291" y="2652862"/>
                    <a:pt x="273050" y="2647950"/>
                    <a:pt x="266700" y="2643188"/>
                  </a:cubicBezTo>
                  <a:cubicBezTo>
                    <a:pt x="239402" y="2602239"/>
                    <a:pt x="275751" y="2650429"/>
                    <a:pt x="242888" y="2624138"/>
                  </a:cubicBezTo>
                  <a:cubicBezTo>
                    <a:pt x="211559" y="2599074"/>
                    <a:pt x="266756" y="2615415"/>
                    <a:pt x="204788" y="2605088"/>
                  </a:cubicBezTo>
                  <a:cubicBezTo>
                    <a:pt x="206375" y="2598738"/>
                    <a:pt x="206972" y="2592054"/>
                    <a:pt x="209550" y="2586038"/>
                  </a:cubicBezTo>
                  <a:cubicBezTo>
                    <a:pt x="211805" y="2580777"/>
                    <a:pt x="218752" y="2577465"/>
                    <a:pt x="219075" y="2571750"/>
                  </a:cubicBezTo>
                  <a:cubicBezTo>
                    <a:pt x="223562" y="2492486"/>
                    <a:pt x="221854" y="2412991"/>
                    <a:pt x="223838" y="2333625"/>
                  </a:cubicBezTo>
                  <a:cubicBezTo>
                    <a:pt x="225029" y="2285988"/>
                    <a:pt x="226278" y="2238345"/>
                    <a:pt x="228600" y="2190750"/>
                  </a:cubicBezTo>
                  <a:cubicBezTo>
                    <a:pt x="229484" y="2172624"/>
                    <a:pt x="234866" y="2121450"/>
                    <a:pt x="238125" y="2100263"/>
                  </a:cubicBezTo>
                  <a:cubicBezTo>
                    <a:pt x="239356" y="2092262"/>
                    <a:pt x="241743" y="2084464"/>
                    <a:pt x="242888" y="2076450"/>
                  </a:cubicBezTo>
                  <a:cubicBezTo>
                    <a:pt x="254201" y="1997260"/>
                    <a:pt x="241645" y="2063610"/>
                    <a:pt x="252413" y="2009775"/>
                  </a:cubicBezTo>
                  <a:cubicBezTo>
                    <a:pt x="254000" y="1985963"/>
                    <a:pt x="254540" y="1962057"/>
                    <a:pt x="257175" y="1938338"/>
                  </a:cubicBezTo>
                  <a:cubicBezTo>
                    <a:pt x="257729" y="1933348"/>
                    <a:pt x="261228" y="1929020"/>
                    <a:pt x="261938" y="1924050"/>
                  </a:cubicBezTo>
                  <a:cubicBezTo>
                    <a:pt x="269220" y="1873075"/>
                    <a:pt x="261451" y="1877886"/>
                    <a:pt x="276225" y="1833563"/>
                  </a:cubicBezTo>
                  <a:cubicBezTo>
                    <a:pt x="279400" y="1824038"/>
                    <a:pt x="283315" y="1814728"/>
                    <a:pt x="285750" y="1804988"/>
                  </a:cubicBezTo>
                  <a:cubicBezTo>
                    <a:pt x="287338" y="1798638"/>
                    <a:pt x="288632" y="1792207"/>
                    <a:pt x="290513" y="1785938"/>
                  </a:cubicBezTo>
                  <a:cubicBezTo>
                    <a:pt x="293398" y="1776321"/>
                    <a:pt x="300038" y="1757363"/>
                    <a:pt x="300038" y="1757363"/>
                  </a:cubicBezTo>
                  <a:cubicBezTo>
                    <a:pt x="300218" y="1754837"/>
                    <a:pt x="305191" y="1668617"/>
                    <a:pt x="309563" y="1652588"/>
                  </a:cubicBezTo>
                  <a:cubicBezTo>
                    <a:pt x="311069" y="1647066"/>
                    <a:pt x="315913" y="1643063"/>
                    <a:pt x="319088" y="1638300"/>
                  </a:cubicBezTo>
                  <a:cubicBezTo>
                    <a:pt x="315913" y="1579563"/>
                    <a:pt x="310997" y="1520894"/>
                    <a:pt x="309563" y="1462088"/>
                  </a:cubicBezTo>
                  <a:cubicBezTo>
                    <a:pt x="309403" y="1455545"/>
                    <a:pt x="313732" y="1449557"/>
                    <a:pt x="314325" y="1443038"/>
                  </a:cubicBezTo>
                  <a:cubicBezTo>
                    <a:pt x="316916" y="1414536"/>
                    <a:pt x="313251" y="1385330"/>
                    <a:pt x="319088" y="1357313"/>
                  </a:cubicBezTo>
                  <a:cubicBezTo>
                    <a:pt x="321423" y="1346106"/>
                    <a:pt x="338138" y="1328738"/>
                    <a:pt x="338138" y="1328738"/>
                  </a:cubicBezTo>
                  <a:cubicBezTo>
                    <a:pt x="339725" y="1323975"/>
                    <a:pt x="344488" y="1319213"/>
                    <a:pt x="342900" y="1314450"/>
                  </a:cubicBezTo>
                  <a:cubicBezTo>
                    <a:pt x="340770" y="1308061"/>
                    <a:pt x="332925" y="1305337"/>
                    <a:pt x="328613" y="1300163"/>
                  </a:cubicBezTo>
                  <a:cubicBezTo>
                    <a:pt x="324949" y="1295766"/>
                    <a:pt x="321413" y="1291106"/>
                    <a:pt x="319088" y="1285875"/>
                  </a:cubicBezTo>
                  <a:cubicBezTo>
                    <a:pt x="315010" y="1276700"/>
                    <a:pt x="314053" y="1266280"/>
                    <a:pt x="309563" y="1257300"/>
                  </a:cubicBezTo>
                  <a:cubicBezTo>
                    <a:pt x="295548" y="1229270"/>
                    <a:pt x="302283" y="1244985"/>
                    <a:pt x="290513" y="1209675"/>
                  </a:cubicBezTo>
                  <a:cubicBezTo>
                    <a:pt x="290958" y="1197445"/>
                    <a:pt x="294079" y="981118"/>
                    <a:pt x="304800" y="895350"/>
                  </a:cubicBezTo>
                  <a:cubicBezTo>
                    <a:pt x="308370" y="866793"/>
                    <a:pt x="310926" y="872891"/>
                    <a:pt x="319088" y="842963"/>
                  </a:cubicBezTo>
                  <a:cubicBezTo>
                    <a:pt x="324469" y="823232"/>
                    <a:pt x="324899" y="806239"/>
                    <a:pt x="328613" y="785813"/>
                  </a:cubicBezTo>
                  <a:cubicBezTo>
                    <a:pt x="329784" y="779373"/>
                    <a:pt x="330797" y="772779"/>
                    <a:pt x="333375" y="766763"/>
                  </a:cubicBezTo>
                  <a:cubicBezTo>
                    <a:pt x="335630" y="761502"/>
                    <a:pt x="339725" y="757238"/>
                    <a:pt x="342900" y="752475"/>
                  </a:cubicBezTo>
                  <a:cubicBezTo>
                    <a:pt x="346075" y="741363"/>
                    <a:pt x="348475" y="729999"/>
                    <a:pt x="352425" y="719138"/>
                  </a:cubicBezTo>
                  <a:cubicBezTo>
                    <a:pt x="354851" y="712466"/>
                    <a:pt x="359457" y="706735"/>
                    <a:pt x="361950" y="700088"/>
                  </a:cubicBezTo>
                  <a:cubicBezTo>
                    <a:pt x="366231" y="688673"/>
                    <a:pt x="368454" y="668302"/>
                    <a:pt x="371475" y="657225"/>
                  </a:cubicBezTo>
                  <a:cubicBezTo>
                    <a:pt x="376565" y="638560"/>
                    <a:pt x="381233" y="625860"/>
                    <a:pt x="390525" y="609600"/>
                  </a:cubicBezTo>
                  <a:cubicBezTo>
                    <a:pt x="393365" y="604630"/>
                    <a:pt x="396875" y="600075"/>
                    <a:pt x="400050" y="595313"/>
                  </a:cubicBezTo>
                  <a:cubicBezTo>
                    <a:pt x="401638" y="585788"/>
                    <a:pt x="403086" y="576239"/>
                    <a:pt x="404813" y="566738"/>
                  </a:cubicBezTo>
                  <a:cubicBezTo>
                    <a:pt x="406261" y="558774"/>
                    <a:pt x="408244" y="550910"/>
                    <a:pt x="409575" y="542925"/>
                  </a:cubicBezTo>
                  <a:cubicBezTo>
                    <a:pt x="413008" y="522329"/>
                    <a:pt x="416279" y="501702"/>
                    <a:pt x="419100" y="481013"/>
                  </a:cubicBezTo>
                  <a:cubicBezTo>
                    <a:pt x="421042" y="466769"/>
                    <a:pt x="421677" y="452358"/>
                    <a:pt x="423863" y="438150"/>
                  </a:cubicBezTo>
                  <a:cubicBezTo>
                    <a:pt x="424858" y="431681"/>
                    <a:pt x="427341" y="425518"/>
                    <a:pt x="428625" y="419100"/>
                  </a:cubicBezTo>
                  <a:cubicBezTo>
                    <a:pt x="434858" y="387936"/>
                    <a:pt x="430779" y="397272"/>
                    <a:pt x="438150" y="371475"/>
                  </a:cubicBezTo>
                  <a:cubicBezTo>
                    <a:pt x="439529" y="366648"/>
                    <a:pt x="440668" y="361678"/>
                    <a:pt x="442913" y="357188"/>
                  </a:cubicBezTo>
                  <a:cubicBezTo>
                    <a:pt x="445473" y="352068"/>
                    <a:pt x="449263" y="347663"/>
                    <a:pt x="452438" y="342900"/>
                  </a:cubicBezTo>
                  <a:cubicBezTo>
                    <a:pt x="454856" y="333225"/>
                    <a:pt x="457861" y="319134"/>
                    <a:pt x="461963" y="309563"/>
                  </a:cubicBezTo>
                  <a:cubicBezTo>
                    <a:pt x="464760" y="303038"/>
                    <a:pt x="467362" y="296290"/>
                    <a:pt x="471488" y="290513"/>
                  </a:cubicBezTo>
                  <a:cubicBezTo>
                    <a:pt x="475403" y="285032"/>
                    <a:pt x="481013" y="280988"/>
                    <a:pt x="485775" y="276225"/>
                  </a:cubicBezTo>
                  <a:cubicBezTo>
                    <a:pt x="507186" y="222698"/>
                    <a:pt x="481861" y="276942"/>
                    <a:pt x="509588" y="238125"/>
                  </a:cubicBezTo>
                  <a:cubicBezTo>
                    <a:pt x="513715" y="232348"/>
                    <a:pt x="515591" y="225239"/>
                    <a:pt x="519113" y="219075"/>
                  </a:cubicBezTo>
                  <a:cubicBezTo>
                    <a:pt x="521953" y="214105"/>
                    <a:pt x="525463" y="209550"/>
                    <a:pt x="528638" y="204788"/>
                  </a:cubicBezTo>
                  <a:cubicBezTo>
                    <a:pt x="534906" y="185982"/>
                    <a:pt x="525462" y="228600"/>
                    <a:pt x="523875" y="20955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54000"/>
              </a:schemeClr>
            </a:solidFill>
            <a:ln>
              <a:solidFill>
                <a:schemeClr val="accent6">
                  <a:lumMod val="75000"/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881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09" y="1676400"/>
            <a:ext cx="5181600" cy="4525963"/>
          </a:xfrm>
        </p:spPr>
        <p:txBody>
          <a:bodyPr>
            <a:normAutofit/>
          </a:bodyPr>
          <a:lstStyle/>
          <a:p>
            <a:r>
              <a:rPr lang="en-US" u="sng" dirty="0" smtClean="0"/>
              <a:t>Axial </a:t>
            </a:r>
            <a:r>
              <a:rPr lang="en-US" u="sng" dirty="0"/>
              <a:t>Skeleton</a:t>
            </a:r>
            <a:r>
              <a:rPr lang="en-US" dirty="0"/>
              <a:t>: consists of the 80 bones that make up the trunk of our body.</a:t>
            </a:r>
          </a:p>
          <a:p>
            <a:r>
              <a:rPr lang="en-US" u="sng" dirty="0" smtClean="0"/>
              <a:t>Appendicular </a:t>
            </a:r>
            <a:r>
              <a:rPr lang="en-US" u="sng" dirty="0"/>
              <a:t>Skeleton</a:t>
            </a:r>
            <a:r>
              <a:rPr lang="en-US" dirty="0"/>
              <a:t>: consists of the other 126 bones in the human body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and make up our limbs.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Divisions of Skeleton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29200" y="1600200"/>
            <a:ext cx="4114800" cy="3962400"/>
            <a:chOff x="4834040" y="2615184"/>
            <a:chExt cx="4346536" cy="4267200"/>
          </a:xfrm>
        </p:grpSpPr>
        <p:pic>
          <p:nvPicPr>
            <p:cNvPr id="10244" name="Picture 4" descr="http://classconnection.s3.amazonaws.com/100/flashcards/444100/png/ske13154858443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040" y="2615184"/>
              <a:ext cx="4346536" cy="426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007308" y="6400800"/>
              <a:ext cx="1298492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70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bones</a:t>
            </a:r>
          </a:p>
          <a:p>
            <a:r>
              <a:rPr lang="en-US" dirty="0" smtClean="0"/>
              <a:t>Short bones</a:t>
            </a:r>
          </a:p>
          <a:p>
            <a:r>
              <a:rPr lang="en-US" dirty="0" smtClean="0"/>
              <a:t>Flat bones</a:t>
            </a:r>
          </a:p>
          <a:p>
            <a:r>
              <a:rPr lang="en-US" dirty="0" smtClean="0"/>
              <a:t>Irregular bones</a:t>
            </a:r>
          </a:p>
          <a:p>
            <a:r>
              <a:rPr lang="en-US" dirty="0" smtClean="0"/>
              <a:t>(Sesamoid bones)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Shapes of Bones: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http://folk.uio.no/bachmann/Kaiserebersdorf%20-%20Fem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09005"/>
            <a:ext cx="8229600" cy="211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64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Longer than wide</a:t>
            </a:r>
          </a:p>
          <a:p>
            <a:r>
              <a:rPr lang="en-US" dirty="0" smtClean="0"/>
              <a:t>Carry most the load of our daily activities</a:t>
            </a:r>
          </a:p>
          <a:p>
            <a:r>
              <a:rPr lang="en-US" dirty="0" smtClean="0"/>
              <a:t>Crucial for skeletal mobility</a:t>
            </a:r>
          </a:p>
          <a:p>
            <a:r>
              <a:rPr lang="en-US" dirty="0" smtClean="0"/>
              <a:t>Examples: </a:t>
            </a:r>
            <a:r>
              <a:rPr lang="en-US" i="1" dirty="0"/>
              <a:t>thigh bone (femur), </a:t>
            </a:r>
            <a:r>
              <a:rPr lang="en-US" i="1" dirty="0" smtClean="0"/>
              <a:t>                            tibia</a:t>
            </a:r>
            <a:r>
              <a:rPr lang="en-US" i="1" dirty="0"/>
              <a:t>, </a:t>
            </a:r>
            <a:r>
              <a:rPr lang="en-US" dirty="0" smtClean="0"/>
              <a:t>and </a:t>
            </a:r>
            <a:r>
              <a:rPr lang="en-US" i="1" dirty="0" smtClean="0"/>
              <a:t>fibula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381000"/>
            <a:ext cx="2576346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2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Long</a:t>
            </a:r>
            <a:endParaRPr lang="en-US" sz="5400" b="1" cap="none" spc="0" dirty="0">
              <a:ln w="17780" cmpd="sng">
                <a:solidFill>
                  <a:srgbClr val="FFFFFF">
                    <a:alpha val="0"/>
                  </a:srgbClr>
                </a:solidFill>
                <a:prstDash val="solid"/>
                <a:miter lim="800000"/>
              </a:ln>
              <a:solidFill>
                <a:schemeClr val="tx2">
                  <a:alpha val="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381000"/>
            <a:ext cx="193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Bones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Ljlab\AppData\Local\Microsoft\Windows\Temporary Internet Files\Content.IE5\OB3K2VXZ\MP90040162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992" y="3736848"/>
            <a:ext cx="3121152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78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Structure:</a:t>
            </a:r>
          </a:p>
          <a:p>
            <a:pPr lvl="1"/>
            <a:r>
              <a:rPr lang="en-US" u="sng" dirty="0" smtClean="0"/>
              <a:t>Diaphysis</a:t>
            </a:r>
            <a:r>
              <a:rPr lang="en-US" dirty="0" smtClean="0"/>
              <a:t>: </a:t>
            </a:r>
            <a:r>
              <a:rPr lang="en-US" dirty="0"/>
              <a:t>main shaft composed of compact </a:t>
            </a:r>
            <a:r>
              <a:rPr lang="en-US" dirty="0" smtClean="0"/>
              <a:t>bone</a:t>
            </a:r>
          </a:p>
          <a:p>
            <a:pPr lvl="2"/>
            <a:r>
              <a:rPr lang="en-US" u="sng" dirty="0" smtClean="0"/>
              <a:t>Periosteum</a:t>
            </a:r>
            <a:r>
              <a:rPr lang="en-US" dirty="0" smtClean="0"/>
              <a:t>: membrane </a:t>
            </a:r>
            <a:r>
              <a:rPr lang="en-US" dirty="0"/>
              <a:t>of living </a:t>
            </a:r>
            <a:r>
              <a:rPr lang="en-US" dirty="0" smtClean="0"/>
              <a:t>cells in diaphysis </a:t>
            </a:r>
            <a:r>
              <a:rPr lang="en-US" dirty="0"/>
              <a:t>that allow tendons and muscles to attach themselves to </a:t>
            </a:r>
            <a:r>
              <a:rPr lang="en-US" dirty="0" smtClean="0"/>
              <a:t>bones</a:t>
            </a:r>
          </a:p>
          <a:p>
            <a:pPr lvl="2"/>
            <a:r>
              <a:rPr lang="en-US" u="sng" dirty="0" smtClean="0"/>
              <a:t>Medullary cavity</a:t>
            </a:r>
            <a:r>
              <a:rPr lang="en-US" dirty="0" smtClean="0"/>
              <a:t>: hole that contains bone marrow</a:t>
            </a:r>
          </a:p>
          <a:p>
            <a:pPr lvl="3"/>
            <a:r>
              <a:rPr lang="en-US" u="sng" dirty="0" smtClean="0"/>
              <a:t>Bone marrow</a:t>
            </a:r>
            <a:r>
              <a:rPr lang="en-US" dirty="0" smtClean="0"/>
              <a:t>: </a:t>
            </a:r>
            <a:r>
              <a:rPr lang="en-US" dirty="0"/>
              <a:t>stores fat, produces blood cells, and plays an important part in the body’s immune </a:t>
            </a:r>
            <a:r>
              <a:rPr lang="en-US" dirty="0" smtClean="0"/>
              <a:t>system</a:t>
            </a:r>
            <a:endParaRPr lang="en-US" dirty="0"/>
          </a:p>
          <a:p>
            <a:pPr lvl="1"/>
            <a:r>
              <a:rPr lang="en-US" u="sng" dirty="0" smtClean="0"/>
              <a:t>Epiphysis</a:t>
            </a:r>
            <a:r>
              <a:rPr lang="en-US" dirty="0" smtClean="0"/>
              <a:t> (2 portions): part that is composed </a:t>
            </a:r>
            <a:r>
              <a:rPr lang="en-US" dirty="0"/>
              <a:t>of </a:t>
            </a:r>
            <a:r>
              <a:rPr lang="en-US" dirty="0" err="1"/>
              <a:t>cancellous</a:t>
            </a:r>
            <a:r>
              <a:rPr lang="en-US" dirty="0"/>
              <a:t> bone and articular cartilage</a:t>
            </a:r>
            <a:endParaRPr lang="en-US" u="sng" dirty="0"/>
          </a:p>
        </p:txBody>
      </p:sp>
      <p:sp>
        <p:nvSpPr>
          <p:cNvPr id="4" name="Rectangle 3"/>
          <p:cNvSpPr/>
          <p:nvPr/>
        </p:nvSpPr>
        <p:spPr>
          <a:xfrm>
            <a:off x="2057400" y="381000"/>
            <a:ext cx="2576346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2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Long</a:t>
            </a:r>
            <a:endParaRPr lang="en-US" sz="5400" b="1" cap="none" spc="0" dirty="0">
              <a:ln w="17780" cmpd="sng">
                <a:solidFill>
                  <a:srgbClr val="FFFFFF">
                    <a:alpha val="0"/>
                  </a:srgbClr>
                </a:solidFill>
                <a:prstDash val="solid"/>
                <a:miter lim="800000"/>
              </a:ln>
              <a:solidFill>
                <a:schemeClr val="tx2">
                  <a:alpha val="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381000"/>
            <a:ext cx="193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Bones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760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http://img.docstoccdn.com/thumb/orig/42121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41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71800" y="2168946"/>
            <a:ext cx="17968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Diaphysis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Left Brace 7"/>
          <p:cNvSpPr/>
          <p:nvPr/>
        </p:nvSpPr>
        <p:spPr>
          <a:xfrm rot="4167480">
            <a:off x="3973028" y="1351504"/>
            <a:ext cx="304800" cy="29583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4967204">
            <a:off x="2592064" y="4749558"/>
            <a:ext cx="228600" cy="838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4545825">
            <a:off x="6863312" y="2924190"/>
            <a:ext cx="228600" cy="838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65987" y="5221831"/>
            <a:ext cx="17567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Epiphysis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44638" y="3428436"/>
            <a:ext cx="17567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Epiphysis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486400" y="3047998"/>
            <a:ext cx="858238" cy="1447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953000" y="3276600"/>
            <a:ext cx="2286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202936" y="4387596"/>
            <a:ext cx="30251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Medullary cavity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05400" y="5194012"/>
            <a:ext cx="25047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Bone marrow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344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 animBg="1"/>
      <p:bldP spid="12" grpId="0"/>
      <p:bldP spid="13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Approximately about as wide as long</a:t>
            </a:r>
          </a:p>
          <a:p>
            <a:r>
              <a:rPr lang="en-US" dirty="0" smtClean="0"/>
              <a:t>Provide support and stability at vital joint areas of the skeletal system</a:t>
            </a:r>
          </a:p>
          <a:p>
            <a:r>
              <a:rPr lang="en-US" dirty="0" smtClean="0"/>
              <a:t>Examples: wrist/</a:t>
            </a:r>
            <a:r>
              <a:rPr lang="en-US" i="1" dirty="0" smtClean="0"/>
              <a:t>carpal bones </a:t>
            </a:r>
            <a:r>
              <a:rPr lang="en-US" dirty="0" smtClean="0"/>
              <a:t>and</a:t>
            </a:r>
            <a:r>
              <a:rPr lang="en-US" i="1" dirty="0" smtClean="0"/>
              <a:t> </a:t>
            </a:r>
            <a:r>
              <a:rPr lang="en-US" dirty="0" smtClean="0"/>
              <a:t>ankle</a:t>
            </a:r>
            <a:r>
              <a:rPr lang="en-US" i="1" dirty="0" smtClean="0"/>
              <a:t>/tarsal </a:t>
            </a:r>
            <a:r>
              <a:rPr lang="en-US" i="1" dirty="0"/>
              <a:t>bones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17107" y="381000"/>
            <a:ext cx="1604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-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Short</a:t>
            </a:r>
            <a:r>
              <a:rPr lang="en-US" sz="5400" b="1" spc="-3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5400" b="1" cap="none" spc="-300" dirty="0">
              <a:ln w="17780" cmpd="sng">
                <a:solidFill>
                  <a:srgbClr val="FFFFFF">
                    <a:alpha val="0"/>
                  </a:srgbClr>
                </a:solidFill>
                <a:prstDash val="solid"/>
                <a:miter lim="800000"/>
              </a:ln>
              <a:solidFill>
                <a:schemeClr val="tx2">
                  <a:alpha val="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1756" y="387096"/>
            <a:ext cx="193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Bones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http://www.primehealthchannel.com/wp-content/uploads/2011/07/Carpal-Bone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58" y="3957398"/>
            <a:ext cx="2363766" cy="275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eachmeanatomy.files.wordpress.com/2012/05/foot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046" y="3962400"/>
            <a:ext cx="150525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44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 </a:t>
            </a:r>
            <a:r>
              <a:rPr lang="en-US" dirty="0"/>
              <a:t>vital softer </a:t>
            </a:r>
            <a:r>
              <a:rPr lang="en-US" dirty="0" smtClean="0"/>
              <a:t>tissues</a:t>
            </a:r>
          </a:p>
          <a:p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a surface for muscle </a:t>
            </a:r>
            <a:r>
              <a:rPr lang="en-US" dirty="0" smtClean="0"/>
              <a:t>attachments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1453" y="180945"/>
            <a:ext cx="1760546" cy="1323439"/>
          </a:xfrm>
          <a:prstGeom prst="rect">
            <a:avLst/>
          </a:prstGeom>
          <a:noFill/>
          <a:scene3d>
            <a:camera prst="isometricOffAxis2To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Flat</a:t>
            </a:r>
            <a:endParaRPr lang="en-US" sz="8000" b="1" cap="none" spc="0" dirty="0">
              <a:ln w="17780" cmpd="sng">
                <a:solidFill>
                  <a:srgbClr val="FFFFFF">
                    <a:alpha val="0"/>
                  </a:srgbClr>
                </a:solidFill>
                <a:prstDash val="solid"/>
                <a:miter lim="800000"/>
              </a:ln>
              <a:solidFill>
                <a:schemeClr val="tx2">
                  <a:alpha val="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368808"/>
            <a:ext cx="193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Bones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http://etc.usf.edu/clipart/15400/15414/scapula_15414_l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738" y="2755392"/>
            <a:ext cx="317852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20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525</Words>
  <Application>Microsoft Office PowerPoint</Application>
  <PresentationFormat>On-screen Show (4:3)</PresentationFormat>
  <Paragraphs>119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Lab, L Johnson's</dc:creator>
  <cp:lastModifiedBy>Lab, L Johnson's</cp:lastModifiedBy>
  <cp:revision>57</cp:revision>
  <dcterms:created xsi:type="dcterms:W3CDTF">2013-02-05T17:10:05Z</dcterms:created>
  <dcterms:modified xsi:type="dcterms:W3CDTF">2013-09-05T19:14:01Z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1228856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