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2" r:id="rId4"/>
    <p:sldId id="276" r:id="rId5"/>
    <p:sldId id="258" r:id="rId6"/>
    <p:sldId id="273" r:id="rId7"/>
    <p:sldId id="263" r:id="rId8"/>
    <p:sldId id="264" r:id="rId9"/>
    <p:sldId id="259" r:id="rId10"/>
    <p:sldId id="274" r:id="rId11"/>
    <p:sldId id="265" r:id="rId12"/>
    <p:sldId id="277" r:id="rId13"/>
    <p:sldId id="278" r:id="rId14"/>
    <p:sldId id="266" r:id="rId15"/>
    <p:sldId id="269" r:id="rId16"/>
    <p:sldId id="267" r:id="rId17"/>
    <p:sldId id="270" r:id="rId18"/>
    <p:sldId id="268" r:id="rId19"/>
    <p:sldId id="271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5" autoAdjust="0"/>
  </p:normalViewPr>
  <p:slideViewPr>
    <p:cSldViewPr>
      <p:cViewPr varScale="1">
        <p:scale>
          <a:sx n="70" d="100"/>
          <a:sy n="70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ECACD-0864-4ADD-B5C3-1FC272A80F6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B9DC2-66EB-42C8-9350-6323EB9C2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7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http://wiki.answers.com/Q/What_are_examples_of_learned_behavior_in_animals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9DC2-66EB-42C8-9350-6323EB9C2F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64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http://www.wvpt4learning.org/lessons/pdf_svtc05/instincts.pdf  page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9DC2-66EB-42C8-9350-6323EB9C2F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17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http://www.peopleforanimalsindia.org/articles-by-maneka-gandhi/234-what-animal-moms-teach-their-young.html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9DC2-66EB-42C8-9350-6323EB9C2F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3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http://only-dachshunds.com/tag/instinctive-behavior/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9DC2-66EB-42C8-9350-6323EB9C2F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http://www.ehow.com/about_6620278_difference-between-inherited-acquired-traits_.html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9DC2-66EB-42C8-9350-6323EB9C2F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40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http://www.ehow.com/about_6620278_difference-between-inherited-acquired-traits_.html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9DC2-66EB-42C8-9350-6323EB9C2F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4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http://www.ehow.com/about_6171742_inherited-vs_-learned-traits.html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9DC2-66EB-42C8-9350-6323EB9C2F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6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http://www.ehow.com/about_6171742_inherited-vs_-learned-traits.html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9DC2-66EB-42C8-9350-6323EB9C2F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8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http://www.wisegeek.com/how-do-birds-learn-how-to-fly.htm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9DC2-66EB-42C8-9350-6323EB9C2F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38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http://wiki.answers.com/Q/What_are_Examples_of_learned_behaviors_in_animals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9DC2-66EB-42C8-9350-6323EB9C2F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40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http://www.wvpt4learning.org/lessons/pdf_svtc05/instincts.pdf page 2</a:t>
            </a:r>
          </a:p>
          <a:p>
            <a:r>
              <a:rPr lang="en-US" dirty="0" smtClean="0"/>
              <a:t>http://uk.answers.yahoo.com/question/index?qid=20060728024316AAmmt1O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9DC2-66EB-42C8-9350-6323EB9C2F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90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http://wiki.answers.com/Q/What_are_examples_of_learned_behavior_in_animals</a:t>
            </a:r>
          </a:p>
          <a:p>
            <a:r>
              <a:rPr lang="en-US" dirty="0" smtClean="0"/>
              <a:t>http://www.peopleforanimalsindia.org/articles-by-maneka-gandhi/234-what-animal-moms-teach-their-young.html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B9DC2-66EB-42C8-9350-6323EB9C2F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8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D66F-DF86-40D2-BEDF-5AED5AC5018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C58-FD5D-4F72-B0C6-B5E6A6137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5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D66F-DF86-40D2-BEDF-5AED5AC5018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C58-FD5D-4F72-B0C6-B5E6A6137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0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D66F-DF86-40D2-BEDF-5AED5AC5018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C58-FD5D-4F72-B0C6-B5E6A6137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D66F-DF86-40D2-BEDF-5AED5AC5018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C58-FD5D-4F72-B0C6-B5E6A6137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7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D66F-DF86-40D2-BEDF-5AED5AC5018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C58-FD5D-4F72-B0C6-B5E6A6137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5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D66F-DF86-40D2-BEDF-5AED5AC5018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C58-FD5D-4F72-B0C6-B5E6A6137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6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D66F-DF86-40D2-BEDF-5AED5AC5018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C58-FD5D-4F72-B0C6-B5E6A6137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2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D66F-DF86-40D2-BEDF-5AED5AC5018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C58-FD5D-4F72-B0C6-B5E6A6137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4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D66F-DF86-40D2-BEDF-5AED5AC5018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C58-FD5D-4F72-B0C6-B5E6A6137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D66F-DF86-40D2-BEDF-5AED5AC5018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C58-FD5D-4F72-B0C6-B5E6A6137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D66F-DF86-40D2-BEDF-5AED5AC5018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4C58-FD5D-4F72-B0C6-B5E6A6137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D66F-DF86-40D2-BEDF-5AED5AC50182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D4C58-FD5D-4F72-B0C6-B5E6A6137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9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3.jpe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8.jpeg" Type="http://schemas.openxmlformats.org/officeDocument/2006/relationships/image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216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3962"/>
            <a:ext cx="5105400" cy="37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"/>
            <a:ext cx="4114800" cy="686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dirty="0" smtClean="0"/>
              <a:t>Inherited, Learned or Instinctive?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90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Make a list of learned traits that you know.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385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8"/>
            <a:ext cx="9144000" cy="687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6096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dogs kept as pets are housebroken, it is not a trait or </a:t>
            </a:r>
            <a:r>
              <a:rPr lang="en-US" smtClean="0"/>
              <a:t>skill </a:t>
            </a:r>
            <a:r>
              <a:rPr lang="en-US" smtClean="0"/>
              <a:t>with </a:t>
            </a:r>
            <a:r>
              <a:rPr lang="en-US" dirty="0"/>
              <a:t>which they are born.</a:t>
            </a:r>
            <a:endParaRPr lang="en-US" dirty="0" smtClean="0"/>
          </a:p>
          <a:p>
            <a:r>
              <a:rPr lang="en-US" dirty="0" smtClean="0"/>
              <a:t>In humans, the instinct to avoid pain or injury is a skill that is learned throughout infancy, which is why human babies can be so vulnerable to hazardous obstacles around the home.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PAUSE Here!!</a:t>
            </a:r>
            <a:br>
              <a:rPr lang="en-US" dirty="0" smtClean="0"/>
            </a:br>
            <a:r>
              <a:rPr lang="en-US" sz="2800" dirty="0" smtClean="0"/>
              <a:t>This is where the activity starts…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9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Students will be shown several images with a little bit of information about the image.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Individually they will jot down (using a PEN) on a piece of paper whether they think the image represents a learned or instinctive trait and why they chose that answer.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will hand this in at the end of 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answers will be shown after every one has put down their PENS.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some slides the answer will be followed by notes.</a:t>
            </a:r>
          </a:p>
          <a:p>
            <a:pPr marL="0" indent="0">
              <a:buNone/>
            </a:pPr>
            <a:endParaRPr lang="en-US" sz="4700" dirty="0" smtClean="0"/>
          </a:p>
          <a:p>
            <a:pPr marL="0" indent="0" algn="ctr">
              <a:buNone/>
            </a:pPr>
            <a:r>
              <a:rPr lang="en-US" sz="4700" dirty="0" smtClean="0"/>
              <a:t>OK GO!!!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1899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8"/>
            <a:ext cx="9144000" cy="688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Instinctive or learned?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49318"/>
            <a:ext cx="54102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Birds such as pigeons or hummingbirds, have an innate sense that flying is a natural act.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Does this mean that flight is instinctive or learned?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If you said instinctive, you are right!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Flight in birds is similar to toddlers learning to walk. They both have an instinct that flight and standing upright are natural goals to achieve.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They achieve these goals through practice and their natural instincts.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7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9144000" cy="685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6"/>
            <a:ext cx="8229600" cy="4525963"/>
          </a:xfrm>
        </p:spPr>
        <p:txBody>
          <a:bodyPr/>
          <a:lstStyle/>
          <a:p>
            <a:r>
              <a:rPr lang="en-US" dirty="0" smtClean="0"/>
              <a:t>A dog sitting on command. </a:t>
            </a:r>
            <a:endParaRPr lang="en-US" dirty="0"/>
          </a:p>
          <a:p>
            <a:r>
              <a:rPr lang="en-US" dirty="0" smtClean="0"/>
              <a:t>Is this instinctive or learned?</a:t>
            </a:r>
          </a:p>
          <a:p>
            <a:r>
              <a:rPr lang="en-US" dirty="0" smtClean="0"/>
              <a:t>Learned! Right!</a:t>
            </a:r>
          </a:p>
          <a:p>
            <a:r>
              <a:rPr lang="en-US" dirty="0" smtClean="0"/>
              <a:t>The dogs owners teach them to sit.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0" y="381000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Instinctive or learned?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1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" y="0"/>
            <a:ext cx="91415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29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Instinctive or learned?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41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spider spins webs to live and catch food.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Is this instinctive or learned?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Instinctive! Good Job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Spiders can produce silk from the moment they are born and it is their instinct to spin a web.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2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7" y="0"/>
            <a:ext cx="91734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514600"/>
            <a:ext cx="4191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Cougar cubs hunting.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Instinctive or learned?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Learned and instinctive. Right!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 is instinctive for them to hunt but they fine tune their hunting through learning.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28600" y="-22123"/>
            <a:ext cx="8229600" cy="1143000"/>
          </a:xfrm>
        </p:spPr>
        <p:txBody>
          <a:bodyPr/>
          <a:lstStyle/>
          <a:p>
            <a:r>
              <a:rPr lang="en-US" dirty="0" smtClean="0"/>
              <a:t>Instinctive or learned?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beaver cuts down trees and uses those trees to build dams.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Is this instinctive or learned?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Instinctive! You’re awesome!!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716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Instinctive or learned?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6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6" y="-1"/>
            <a:ext cx="9161206" cy="688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chemeClr val="tx1">
              <a:alpha val="35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Fawns being afraid of humans.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Instinct or learned?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Learned. Correct!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mother deer will teach the fawn to fear man by demonstrating fear at the sight or scent of man.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type of learning is also seen in wolves. The she-wolf will show great fear the first time she comes near a trap with her cubs. This teachers her babies that traps are to be avoided.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Instinctive or learned?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66800"/>
            <a:ext cx="8229600" cy="1143000"/>
          </a:xfrm>
        </p:spPr>
        <p:txBody>
          <a:bodyPr/>
          <a:lstStyle/>
          <a:p>
            <a:r>
              <a:rPr lang="en-US" dirty="0" smtClean="0"/>
              <a:t>Inherited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343400"/>
            <a:ext cx="8229600" cy="2362200"/>
          </a:xfrm>
          <a:solidFill>
            <a:schemeClr val="bg1">
              <a:alpha val="41000"/>
            </a:schemeClr>
          </a:solidFill>
        </p:spPr>
        <p:txBody>
          <a:bodyPr/>
          <a:lstStyle/>
          <a:p>
            <a:r>
              <a:rPr lang="en-US" dirty="0" smtClean="0"/>
              <a:t>Are part of a creature’s genetic structure</a:t>
            </a:r>
          </a:p>
          <a:p>
            <a:r>
              <a:rPr lang="en-US" dirty="0" smtClean="0"/>
              <a:t>We are born with these traits</a:t>
            </a:r>
          </a:p>
          <a:p>
            <a:pPr marL="400050" lvl="1" indent="-400050">
              <a:buFont typeface="Arial" pitchFamily="34" charset="0"/>
              <a:buChar char="•"/>
            </a:pPr>
            <a:r>
              <a:rPr lang="en-US" sz="3200" dirty="0" smtClean="0"/>
              <a:t>They depend on the genetic code of our parents and grandparents</a:t>
            </a:r>
          </a:p>
        </p:txBody>
      </p:sp>
    </p:spTree>
    <p:extLst>
      <p:ext uri="{BB962C8B-B14F-4D97-AF65-F5344CB8AC3E}">
        <p14:creationId xmlns:p14="http://schemas.microsoft.com/office/powerpoint/2010/main" val="35049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8229600" cy="1112838"/>
          </a:xfrm>
        </p:spPr>
        <p:txBody>
          <a:bodyPr/>
          <a:lstStyle/>
          <a:p>
            <a:pPr>
              <a:tabLst>
                <a:tab pos="120015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Instinctive or learned?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Dog barking. Instinctive or learned?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 are right if you said instinctive!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Dogs bark because it is instinctive to do so. Dogs bark to communicate. They bark to warn of territory encroachment or danger.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Make a list of some traits you can think of that are inherited.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008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30" y="0"/>
            <a:ext cx="4824570" cy="690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915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222523"/>
            <a:ext cx="274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7225"/>
            <a:ext cx="36195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766244"/>
            <a:ext cx="8229600" cy="1853381"/>
          </a:xfrm>
          <a:solidFill>
            <a:schemeClr val="bg1">
              <a:alpha val="41000"/>
            </a:schemeClr>
          </a:solidFill>
        </p:spPr>
        <p:txBody>
          <a:bodyPr/>
          <a:lstStyle/>
          <a:p>
            <a:r>
              <a:rPr lang="en-US" dirty="0" smtClean="0"/>
              <a:t>Hair and eye color, s</a:t>
            </a:r>
            <a:r>
              <a:rPr lang="en-US" sz="3200" dirty="0" smtClean="0"/>
              <a:t>kin color, height and predisposition to some diseases are all inherited traits</a:t>
            </a:r>
          </a:p>
        </p:txBody>
      </p:sp>
    </p:spTree>
    <p:extLst>
      <p:ext uri="{BB962C8B-B14F-4D97-AF65-F5344CB8AC3E}">
        <p14:creationId xmlns:p14="http://schemas.microsoft.com/office/powerpoint/2010/main" val="16110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Instinctive Traits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084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inborn complex behavior of any given organism that is not learned, but inherited, making them very unique behavior traits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Examples: Behaviors like sleeping and grooming.</a:t>
            </a:r>
          </a:p>
        </p:txBody>
      </p:sp>
    </p:spTree>
    <p:extLst>
      <p:ext uri="{BB962C8B-B14F-4D97-AF65-F5344CB8AC3E}">
        <p14:creationId xmlns:p14="http://schemas.microsoft.com/office/powerpoint/2010/main" val="6007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Make a list of instinctive traits you know.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000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archer fish spits streams of water up at insects in overhanging trees causing the insects to fall into the water where they can be consumed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8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When the leatherback turtles hatch, the hatchlings’ immediately scamper for the ocean.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0" y="1"/>
            <a:ext cx="44318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Learned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251" y="1066800"/>
            <a:ext cx="4557252" cy="59205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Behavioral traits obtained by a given organism to correspond with its environment and its survival needs.</a:t>
            </a:r>
          </a:p>
          <a:p>
            <a:r>
              <a:rPr lang="en-US" dirty="0" smtClean="0"/>
              <a:t>These traits must be learned in the organism’s. </a:t>
            </a:r>
          </a:p>
          <a:p>
            <a:r>
              <a:rPr lang="en-US" dirty="0" smtClean="0"/>
              <a:t>These behaviors are often forced upon the given organism in order to enrich survival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754</Words>
  <Application>Microsoft Office PowerPoint</Application>
  <PresentationFormat>On-screen Show (4:3)</PresentationFormat>
  <Paragraphs>94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Inherited, Learned or Instinctive?</vt:lpstr>
      <vt:lpstr>Inherited Traits</vt:lpstr>
      <vt:lpstr>PowerPoint Presentation</vt:lpstr>
      <vt:lpstr>Examples</vt:lpstr>
      <vt:lpstr>Instinctive Traits</vt:lpstr>
      <vt:lpstr>PowerPoint Presentation</vt:lpstr>
      <vt:lpstr>Examples</vt:lpstr>
      <vt:lpstr>Examples continued</vt:lpstr>
      <vt:lpstr>Learned Traits</vt:lpstr>
      <vt:lpstr>PowerPoint Presentation</vt:lpstr>
      <vt:lpstr>Examples</vt:lpstr>
      <vt:lpstr>PAUSE Here!! This is where the activity starts…</vt:lpstr>
      <vt:lpstr>Activity Rules</vt:lpstr>
      <vt:lpstr>Instinctive or learned?</vt:lpstr>
      <vt:lpstr>Instinctive or learned?</vt:lpstr>
      <vt:lpstr>Instinctive or learned?</vt:lpstr>
      <vt:lpstr>Instinctive or learned?</vt:lpstr>
      <vt:lpstr>Instinctive or learned?</vt:lpstr>
      <vt:lpstr>Instinctive or learned?</vt:lpstr>
      <vt:lpstr>Instinctive or learned?</vt:lpstr>
    </vt:vector>
  </TitlesOfParts>
  <Company>College of Veterinary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Johnson's Lab</dc:creator>
  <cp:lastModifiedBy>Sherry Rosedahl</cp:lastModifiedBy>
  <cp:revision>30</cp:revision>
  <dcterms:created xsi:type="dcterms:W3CDTF">2011-08-30T14:51:00Z</dcterms:created>
  <dcterms:modified xsi:type="dcterms:W3CDTF">2011-10-17T18:36:28Z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1318640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