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achthought.com/technology/6-basic-benefits-of-game-based-learning/" TargetMode="External"/><Relationship Id="rId3" Type="http://schemas.openxmlformats.org/officeDocument/2006/relationships/hyperlink" Target="https://www.brighthubeducation.com/teaching-methods-tips/129304-advantages-of-game-based-learning/" TargetMode="External"/><Relationship Id="rId4" Type="http://schemas.openxmlformats.org/officeDocument/2006/relationships/hyperlink" Target="https://www.brighthubeducation.com/teaching-methods-tips/129304-advantages-of-game-based-learning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ee7628b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ee7628b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ee7628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bee7628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ee7628b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ee7628b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b58d6b1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b58d6b1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d3bd26d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d3bd26d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bee7628b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bee7628b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ee7628b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bee7628b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66538be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66538be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c06d571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c06d571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https://www.teachthought.com/technology/6-basic-benefits-of-game-based-learning/</a:t>
            </a:r>
            <a:r>
              <a:rPr lang="en" u="sng">
                <a:solidFill>
                  <a:schemeClr val="hlink"/>
                </a:solidFill>
                <a:hlinkClick r:id="rId3"/>
              </a:rPr>
              <a:t>ttps://www.brighthubeducation.com/teaching-methods-tips/129304-advantages-of-game-based-learning/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https://www.brighthubeducation.com/teaching-methods-tips/129304-advantages-of-game-based-learning/</a:t>
            </a:r>
            <a:r>
              <a:rPr lang="en"/>
              <a:t> 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66538be6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66538be6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d3bd26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d3bd2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bd3bd26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bd3bd26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bd3bd26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bd3bd26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b58d6b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b58d6b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58d6b1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58d6b1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ee7628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ee7628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ee7628b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ee7628b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bee7628b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bee7628b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kahoot.com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quizizz.com" TargetMode="External"/><Relationship Id="rId4" Type="http://schemas.openxmlformats.org/officeDocument/2006/relationships/hyperlink" Target="http://www.youtube.com/watch?v=TmqRCMPpHbA" TargetMode="External"/><Relationship Id="rId5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quizlet.com/features/quizlet-teacher-guide-getting-started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isc-online.com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451675"/>
            <a:ext cx="85206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Gaming Knowledge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93400" y="4412950"/>
            <a:ext cx="6450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D9D9D9"/>
                </a:solidFill>
              </a:rPr>
              <a:t>Partnership for Environmental Education and Rural Health </a:t>
            </a:r>
            <a:endParaRPr b="1" sz="14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D9D9D9"/>
                </a:solidFill>
              </a:rPr>
              <a:t>College of Veterinary Medicine &amp; Biomedical Sciences, Texas A&amp;M University</a:t>
            </a:r>
            <a:endParaRPr b="1" sz="1400"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WISC?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Reinforce learning by having students quiz themselves on their own time.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Build excitement by having students cooperate or compete with each other as individuals or teams.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Students receive immediate feedback and can play the game as often as they wish.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You decide how long the game should be by the number of questions you enter.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Depending on the game you choose, you can enter questions that require answers that are multiple choice, true/false, matching, or essay.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Students can play from any computer, tablet, or </a:t>
            </a:r>
            <a:r>
              <a:rPr lang="en"/>
              <a:t>smartphone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WISC Knowledge Check Games Example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1287900"/>
            <a:ext cx="4473150" cy="334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300" y="1287900"/>
            <a:ext cx="4188324" cy="33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WISC Online Arcade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only can you create games on WISC, but you can play games that others have created as well!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Choose from a variety of subjects including: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Arts and Humanities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 Clusters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Manufacturing and Engineering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Studies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525" y="2454200"/>
            <a:ext cx="4241599" cy="259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Games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80475"/>
            <a:ext cx="4260300" cy="3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also utilized online games such as this Feed The Dingo game where students learn about the importance of maintaining balanced ecosystems.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Using online games can greatly benefit students as this gives them another unique way to learn content.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 this game, we Google searched for </a:t>
            </a:r>
            <a:r>
              <a:rPr b="1" lang="en"/>
              <a:t>ecology online games </a:t>
            </a:r>
            <a:r>
              <a:rPr lang="en"/>
              <a:t>and this one popped up!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150" y="1180463"/>
            <a:ext cx="4473050" cy="27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Type Used for Different Modules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484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Within the One Health curriculum modules, we wanted to use the same game formats in order to keep the app uniform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of the methods we have shown you are easy to incorporate into the classroom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Having a couple different formats will help the material stay interesting and motivate students to want to learn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475" y="1017725"/>
            <a:ext cx="2909774" cy="22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450" y="2974743"/>
            <a:ext cx="2809699" cy="210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Kahoot!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62475"/>
            <a:ext cx="8520600" cy="17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www.kahoot.com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Interactive learning game that allows students to answer questions straight from their mobile device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Millions of ready-to-play games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create one from scratch, use Kahoot’s question bank to mix and match questions, edit a template, or reuse existing games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700" y="3129875"/>
            <a:ext cx="4654601" cy="19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Kahoot?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Kahoot has been a huge success when we have done veterinary presentations across the state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Positive feedback from both students and facilitators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love being able to use technology to answer questions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Makes the presentation interactive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Kahoot has a leaderboard for each game and students can see how they are doing compared to others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Quizizz</a:t>
            </a:r>
            <a:endParaRPr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152475"/>
            <a:ext cx="435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www.Quizizz.com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millions of teacher-created quizzes or create your 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can see the question on their own screen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quizzes and polls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student-paced assignments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flashcards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Homework Mode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Quizizz YouTube Channel with various How-To videos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9" title="How should teachers use Quizizz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0125" y="1170125"/>
            <a:ext cx="4481476" cy="3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Games! Why use them? 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Games often revolve around utilization of memorization and problem solving!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students to think quickly and </a:t>
            </a:r>
            <a:r>
              <a:rPr lang="en"/>
              <a:t>utilize</a:t>
            </a:r>
            <a:r>
              <a:rPr lang="en"/>
              <a:t> logic to work </a:t>
            </a:r>
            <a:r>
              <a:rPr lang="en"/>
              <a:t>through</a:t>
            </a:r>
            <a:r>
              <a:rPr lang="en"/>
              <a:t> the task the games hold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immediate feedback over </a:t>
            </a:r>
            <a:r>
              <a:rPr lang="en"/>
              <a:t>understanding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a student to grasp topic that they understand without the wait of grading papers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keep students engaged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Utilizes intrinsic motivation to win that keeps them tuned in to the lesson and learning throughout the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Beneficial for children who experience attention disorders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in Nottingham University has show that students with attention disorders are better able to pay attention to information </a:t>
            </a:r>
            <a:r>
              <a:rPr lang="en"/>
              <a:t>formatted</a:t>
            </a:r>
            <a:r>
              <a:rPr lang="en"/>
              <a:t> in a form of entertainment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joining us!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One Health Mobile Curriculum Intro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70050" y="1152475"/>
            <a:ext cx="5773800" cy="37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PEER Program’s new, standards-based, mobile-friendly curriculum frames middle school science and biology in the context of “One Health” (the interconnection of humans, animals, and the environment).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One Health Curriculum is composed of Student-centered, Online Learning Modules for Middle School Science &amp; Biology Students that would be useful for STEM at home, summer learning, or home schooling as one could use our LMS.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875" y="2050163"/>
            <a:ext cx="3322251" cy="209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Practice Section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 the One Health Curriculum Modules we have created a practice section with m</a:t>
            </a:r>
            <a:r>
              <a:rPr lang="en"/>
              <a:t>nemonic advice to help students remember the information presented in the various learning activities.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are also engaging digital games to reinforce learning of essential knowledge.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750" y="2627800"/>
            <a:ext cx="3574900" cy="25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Games and Interactive Pieces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Quizlet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WISC Knowledge Checks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Online Games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by </a:t>
            </a:r>
            <a:r>
              <a:rPr lang="en"/>
              <a:t>Repetition - Quizlet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8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resource for making online flashcards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to create an account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Sets can be made public or private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add pictures/diagrams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learn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ways to test your knowledge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 - Click on diagrams to find cell structures, mu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Flashcards - Like traditional handwritten flashcards, but online!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Write - Makes you type in the term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Spell - Plays an audio version of the term and you have to spell it correctly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- Creates a test with different types of question formats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 Side of Quizlet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 Quizlet, you can also use the Play options: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Match - </a:t>
            </a:r>
            <a:r>
              <a:rPr lang="en"/>
              <a:t>Matching</a:t>
            </a:r>
            <a:r>
              <a:rPr lang="en"/>
              <a:t> game using the terms in the 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Gravity - Space themed game using the terms as well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- a collaborative classroom game using an electronic device that splits students into teams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Note: Clicking the options button will allow you to choose which question formats you want. There are True/False, Multiple Choice, and Written.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Additionally</a:t>
            </a:r>
            <a:r>
              <a:rPr lang="en"/>
              <a:t>, there is an option to say whether you want to answer with the term, definition, or it will alternate between the two if both are checked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Quizlet in Action!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44316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is an example of using Quizlet in our One Health Cellular Biology module!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800" y="373575"/>
            <a:ext cx="4147375" cy="227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71600"/>
            <a:ext cx="2870475" cy="31023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3772575" y="2911975"/>
            <a:ext cx="5113500" cy="19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using this Quizlet, students will be able to learn the different cell structures using diagrams depicting each </a:t>
            </a:r>
            <a:r>
              <a:rPr lang="en"/>
              <a:t>structure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can also see which terms they have mastered and which ones they still need to work on.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Quizlet: How To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455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https://quizlet.com/features/quizlet-teacher-guide-getting-started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Quizlet</a:t>
            </a:r>
            <a:r>
              <a:rPr lang="en"/>
              <a:t> has put together a series of videos that focus on using its resources as a teacher. From finding a set to showing all seven of Quizlet’s learning modes, this teacher guide will give you everything you need to help students succeed using Quizlet.  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600" y="1651125"/>
            <a:ext cx="4127050" cy="28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WISC Knowledge Check Games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https://www.wisc-online.com/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Allows you to input your own questions into 20 different types of games and it’s completely free!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375" y="2148650"/>
            <a:ext cx="4897049" cy="29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