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jGVtubx4yRRHjC8cVaWgPvqqFK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8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8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7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7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" name="Google Shape;22;p10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" name="Google Shape;23;p10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1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4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1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15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1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type="ctrTitle"/>
          </p:nvPr>
        </p:nvSpPr>
        <p:spPr>
          <a:xfrm>
            <a:off x="3044700" y="1025650"/>
            <a:ext cx="3054600" cy="225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100"/>
              <a:t>Life Science </a:t>
            </a:r>
            <a:endParaRPr sz="41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100"/>
              <a:t>Cells Are Us Building Proteins</a:t>
            </a:r>
            <a:endParaRPr sz="4100"/>
          </a:p>
        </p:txBody>
      </p:sp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3044700" y="3497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Post-Test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311700" y="0"/>
            <a:ext cx="8520600" cy="11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600">
                <a:highlight>
                  <a:srgbClr val="FFFFFF"/>
                </a:highlight>
              </a:rPr>
              <a:t>Which of the following does NOT describe a role of proteins in the body?</a:t>
            </a:r>
            <a:endParaRPr sz="2600"/>
          </a:p>
        </p:txBody>
      </p:sp>
      <p:sp>
        <p:nvSpPr>
          <p:cNvPr id="69" name="Google Shape;69;p2"/>
          <p:cNvSpPr txBox="1"/>
          <p:nvPr/>
        </p:nvSpPr>
        <p:spPr>
          <a:xfrm>
            <a:off x="519175" y="1335325"/>
            <a:ext cx="77115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Send and receive signals in the endocrine system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519175" y="1954768"/>
            <a:ext cx="7711500" cy="9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Form the filaments in nerve cells to transport materials to the nerve terminal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519175" y="2941228"/>
            <a:ext cx="77115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Make up the pigment melanin in skin cells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519175" y="3560678"/>
            <a:ext cx="77115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Allow muscles to contract and produce movement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0" y="0"/>
            <a:ext cx="9144000" cy="10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1900"/>
              <a:t>Hemoglobin is a protein complex found in red blood cells and is responsible for carrying oxygen throughout the body. The replacement of a few amino acids in this protein results in a disease called sickle cell anemia in which red blood cells are misshapen and have decreased ability to carry oxygen. What conclusion can be taken from this? 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4118425" y="1241125"/>
            <a:ext cx="5023200" cy="8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Amino acid sequence affects protein shape and function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4118425" y="1981609"/>
            <a:ext cx="5023200" cy="8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Amino acid sequence affects protein shape but not function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4118425" y="2805995"/>
            <a:ext cx="5023200" cy="8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Amino acid sequence does not affect protein shape or function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3"/>
          <p:cNvSpPr txBox="1"/>
          <p:nvPr/>
        </p:nvSpPr>
        <p:spPr>
          <a:xfrm>
            <a:off x="4118425" y="3744020"/>
            <a:ext cx="5023200" cy="8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Amino acid sequence affects protein function but not shape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2" name="Google Shape;8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82113"/>
            <a:ext cx="4140311" cy="23323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3"/>
          <p:cNvSpPr txBox="1"/>
          <p:nvPr/>
        </p:nvSpPr>
        <p:spPr>
          <a:xfrm>
            <a:off x="0" y="3744175"/>
            <a:ext cx="25869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Image from NIH Library of Medicine Genetics Home Reference Sickle cell disease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700"/>
              <a:t>How do proteins contribute to the structure/function of the nucleus?</a:t>
            </a:r>
            <a:endParaRPr sz="3000"/>
          </a:p>
        </p:txBody>
      </p:sp>
      <p:sp>
        <p:nvSpPr>
          <p:cNvPr id="89" name="Google Shape;89;p4"/>
          <p:cNvSpPr txBox="1"/>
          <p:nvPr/>
        </p:nvSpPr>
        <p:spPr>
          <a:xfrm>
            <a:off x="475925" y="1224650"/>
            <a:ext cx="7711500" cy="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A.They form histones which control what sequences of DNA can or cannot be read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4"/>
          <p:cNvSpPr txBox="1"/>
          <p:nvPr/>
        </p:nvSpPr>
        <p:spPr>
          <a:xfrm>
            <a:off x="475925" y="2097676"/>
            <a:ext cx="7711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They form the nuclear membrane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4"/>
          <p:cNvSpPr txBox="1"/>
          <p:nvPr/>
        </p:nvSpPr>
        <p:spPr>
          <a:xfrm>
            <a:off x="475925" y="2763415"/>
            <a:ext cx="7711500" cy="7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They make up the genetic material DNA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475925" y="3552413"/>
            <a:ext cx="7711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They form the phosphate backbone of DNA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/>
          <p:nvPr>
            <p:ph type="title"/>
          </p:nvPr>
        </p:nvSpPr>
        <p:spPr>
          <a:xfrm>
            <a:off x="311700" y="76200"/>
            <a:ext cx="8520600" cy="11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700"/>
              <a:t>Which of the following does NOT describe how proteins aid in the function of the cell membrane?</a:t>
            </a:r>
            <a:endParaRPr sz="2700"/>
          </a:p>
        </p:txBody>
      </p:sp>
      <p:sp>
        <p:nvSpPr>
          <p:cNvPr id="98" name="Google Shape;98;p5"/>
          <p:cNvSpPr txBox="1"/>
          <p:nvPr/>
        </p:nvSpPr>
        <p:spPr>
          <a:xfrm>
            <a:off x="592050" y="1317125"/>
            <a:ext cx="7711500" cy="8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They create channels for molecules that cannot pass through the lipid bilayer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5"/>
          <p:cNvSpPr txBox="1"/>
          <p:nvPr/>
        </p:nvSpPr>
        <p:spPr>
          <a:xfrm>
            <a:off x="592050" y="2146962"/>
            <a:ext cx="7711500" cy="6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They can recognize molecules on the surface of other cells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5"/>
          <p:cNvSpPr txBox="1"/>
          <p:nvPr/>
        </p:nvSpPr>
        <p:spPr>
          <a:xfrm>
            <a:off x="592050" y="2792863"/>
            <a:ext cx="7711500" cy="8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They can receive and transmit signals from molecules like hormones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5"/>
          <p:cNvSpPr txBox="1"/>
          <p:nvPr/>
        </p:nvSpPr>
        <p:spPr>
          <a:xfrm>
            <a:off x="592050" y="3601842"/>
            <a:ext cx="7711500" cy="6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They are the main structure that forms the cell membrane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/>
          <p:nvPr>
            <p:ph type="title"/>
          </p:nvPr>
        </p:nvSpPr>
        <p:spPr>
          <a:xfrm>
            <a:off x="311700" y="76200"/>
            <a:ext cx="8520600" cy="11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700"/>
              <a:t>Which of the following lists the organization of proteins from simplest to most complex?</a:t>
            </a:r>
            <a:endParaRPr sz="2700"/>
          </a:p>
        </p:txBody>
      </p:sp>
      <p:sp>
        <p:nvSpPr>
          <p:cNvPr id="107" name="Google Shape;107;p6"/>
          <p:cNvSpPr txBox="1"/>
          <p:nvPr/>
        </p:nvSpPr>
        <p:spPr>
          <a:xfrm>
            <a:off x="592050" y="2699650"/>
            <a:ext cx="7711500" cy="5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I, II, III, IV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6"/>
          <p:cNvSpPr txBox="1"/>
          <p:nvPr/>
        </p:nvSpPr>
        <p:spPr>
          <a:xfrm>
            <a:off x="592050" y="3207133"/>
            <a:ext cx="7711500" cy="5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II, IV, I, III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6"/>
          <p:cNvSpPr txBox="1"/>
          <p:nvPr/>
        </p:nvSpPr>
        <p:spPr>
          <a:xfrm>
            <a:off x="592050" y="3719262"/>
            <a:ext cx="7711500" cy="5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III, I, IV, II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6"/>
          <p:cNvSpPr txBox="1"/>
          <p:nvPr/>
        </p:nvSpPr>
        <p:spPr>
          <a:xfrm>
            <a:off x="592050" y="4231372"/>
            <a:ext cx="7711500" cy="5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IV, III, II, I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1" name="Google Shape;11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5550" y="1223398"/>
            <a:ext cx="5214139" cy="134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