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Economica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regular.fntdata"/><Relationship Id="rId10" Type="http://schemas.openxmlformats.org/officeDocument/2006/relationships/slide" Target="slides/slide5.xml"/><Relationship Id="rId13" Type="http://schemas.openxmlformats.org/officeDocument/2006/relationships/font" Target="fonts/Economica-italic.fntdata"/><Relationship Id="rId12" Type="http://schemas.openxmlformats.org/officeDocument/2006/relationships/font" Target="fonts/Economic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regular.fntdata"/><Relationship Id="rId14" Type="http://schemas.openxmlformats.org/officeDocument/2006/relationships/font" Target="fonts/Economica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56f2b1ade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56f2b1ade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793f17b6e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793f17b6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56f2b1ade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56f2b1ade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6f2b1ad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6f2b1ad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5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025650"/>
            <a:ext cx="3054600" cy="225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Life Science </a:t>
            </a:r>
            <a:endParaRPr sz="41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Cells Are Us Building Proteins</a:t>
            </a:r>
            <a:endParaRPr sz="4100"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497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Pre-Test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0"/>
            <a:ext cx="8520600" cy="114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highlight>
                  <a:srgbClr val="FFFFFF"/>
                </a:highlight>
              </a:rPr>
              <a:t>Proteins can be denatured (unfolded) by extreme temperatures, changes in pH (acidity/alkalinity), and changes in salt concentration. Which of the following describes a way the body takes advantage of this process?</a:t>
            </a:r>
            <a:endParaRPr sz="2200"/>
          </a:p>
        </p:txBody>
      </p:sp>
      <p:sp>
        <p:nvSpPr>
          <p:cNvPr id="69" name="Google Shape;69;p14"/>
          <p:cNvSpPr txBox="1"/>
          <p:nvPr/>
        </p:nvSpPr>
        <p:spPr>
          <a:xfrm>
            <a:off x="519175" y="1335325"/>
            <a:ext cx="77115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The transmission of prion diseases like Creutzfeld-Jakob disease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19175" y="1949310"/>
            <a:ext cx="77115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pH of blood is carefully controlled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519175" y="2535478"/>
            <a:ext cx="7711500" cy="5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Protein medications cannot be administered orally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519175" y="3121654"/>
            <a:ext cx="7711500" cy="1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The stomach has an extremely low pH which denatures ingested proteins so they can be broken down into amino acids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Which of the following matches the organelle with the role proteins play in its function?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592050" y="1317325"/>
            <a:ext cx="77115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Plasma membrane - form the phospholipid bilayer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592050" y="1844612"/>
            <a:ext cx="77115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Mitochondria - enzymes that control the Krebs cycle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592050" y="2431645"/>
            <a:ext cx="77115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Nucleus - make up genetic material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592050" y="3099598"/>
            <a:ext cx="77115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D.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Cytosol - make up the gel that suspends organelles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Which of the following does NOT describe how proteins aid in the function of the cell membrane?</a:t>
            </a:r>
            <a:endParaRPr sz="2400"/>
          </a:p>
        </p:txBody>
      </p:sp>
      <p:sp>
        <p:nvSpPr>
          <p:cNvPr id="87" name="Google Shape;87;p16"/>
          <p:cNvSpPr txBox="1"/>
          <p:nvPr/>
        </p:nvSpPr>
        <p:spPr>
          <a:xfrm>
            <a:off x="475925" y="1224650"/>
            <a:ext cx="7711500" cy="1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A.They create channels for molecules that cannot pass through the lipid bilayer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475925" y="2097676"/>
            <a:ext cx="7711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They can recognize molecules on the surface of other cells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475925" y="2763415"/>
            <a:ext cx="7711500" cy="7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They can receive and transmit signals from molecules like hormones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475925" y="3704813"/>
            <a:ext cx="7711500" cy="5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D. They are the main structure that forms the cell membrane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76200"/>
            <a:ext cx="8520600" cy="114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Which of the following describes a function of proteins in the body?</a:t>
            </a:r>
            <a:endParaRPr sz="2700"/>
          </a:p>
        </p:txBody>
      </p:sp>
      <p:sp>
        <p:nvSpPr>
          <p:cNvPr id="96" name="Google Shape;96;p17"/>
          <p:cNvSpPr txBox="1"/>
          <p:nvPr/>
        </p:nvSpPr>
        <p:spPr>
          <a:xfrm>
            <a:off x="592050" y="1317325"/>
            <a:ext cx="77115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A. Facilitate metabolic reactions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7" name="Google Shape;97;p17"/>
          <p:cNvSpPr txBox="1"/>
          <p:nvPr/>
        </p:nvSpPr>
        <p:spPr>
          <a:xfrm>
            <a:off x="592050" y="1979185"/>
            <a:ext cx="77115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B.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Act as the primary fuel source for glycolysis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8" name="Google Shape;98;p17"/>
          <p:cNvSpPr txBox="1"/>
          <p:nvPr/>
        </p:nvSpPr>
        <p:spPr>
          <a:xfrm>
            <a:off x="592050" y="2647105"/>
            <a:ext cx="77115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C. </a:t>
            </a: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Store genetic information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592050" y="3315065"/>
            <a:ext cx="77115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Open Sans"/>
                <a:ea typeface="Open Sans"/>
                <a:cs typeface="Open Sans"/>
                <a:sym typeface="Open Sans"/>
              </a:rPr>
              <a:t>D. Act as long-term storage high energy compounds</a:t>
            </a:r>
            <a:endParaRPr sz="18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