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Economica" panose="020B0604020202020204" charset="0"/>
      <p:regular r:id="rId9"/>
      <p:bold r:id="rId10"/>
      <p:italic r:id="rId11"/>
      <p:boldItalic r:id="rId12"/>
    </p:embeddedFont>
    <p:embeddedFont>
      <p:font typeface="Open Sans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8" d="100"/>
          <a:sy n="158" d="100"/>
        </p:scale>
        <p:origin x="186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9408af599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9408af599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9408af599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9408af599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9408af599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9408af599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9408af599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9408af599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9408af599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9408af599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3044700" y="984298"/>
            <a:ext cx="3054600" cy="199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Life Science Organ Systems Digestion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Post-Test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What is the main function of the digestive system?</a:t>
            </a:r>
            <a:endParaRPr sz="2400"/>
          </a:p>
        </p:txBody>
      </p:sp>
      <p:sp>
        <p:nvSpPr>
          <p:cNvPr id="69" name="Google Shape;69;p14"/>
          <p:cNvSpPr txBox="1"/>
          <p:nvPr/>
        </p:nvSpPr>
        <p:spPr>
          <a:xfrm>
            <a:off x="902900" y="1358500"/>
            <a:ext cx="7334100" cy="5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A. To provide a mechanism for exchanging oxygen and carbon dioxide between the bloodstream and the environment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904950" y="1924600"/>
            <a:ext cx="7334100" cy="4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To facilitate communication between body systems by releasing neurotransmitters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902900" y="2398300"/>
            <a:ext cx="7334100" cy="5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C.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To break down food into units that can be absorbed into the bloodstream and transported and used by all of the cells in the body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902900" y="2940700"/>
            <a:ext cx="7334100" cy="5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D.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To create a mechanical barrier to protect the body from chemicals, disease, UV radiation, and physical damage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Which of these lists the organization of the digestive system from most complex to the simplest?</a:t>
            </a:r>
            <a:endParaRPr sz="2400"/>
          </a:p>
        </p:txBody>
      </p:sp>
      <p:sp>
        <p:nvSpPr>
          <p:cNvPr id="78" name="Google Shape;78;p15"/>
          <p:cNvSpPr txBox="1"/>
          <p:nvPr/>
        </p:nvSpPr>
        <p:spPr>
          <a:xfrm>
            <a:off x="910300" y="1358500"/>
            <a:ext cx="7326600" cy="7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A. The digestive system→ The stomach→ The layers of gastric cells lining the stomach→ Cell in the lining of the stomach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910300" y="2064519"/>
            <a:ext cx="7326600" cy="7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layers of gastric cells lining the stomach→ The digestive system→  Cell in the lining of the stomach→ The stomach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910300" y="2770436"/>
            <a:ext cx="7326600" cy="7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C.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stomach→ The digestive system→ Cell in the lining of the stomach→ The layers of gastric cells lining the stomach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910300" y="3476331"/>
            <a:ext cx="7326600" cy="7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D.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Cell in the lining of the stomach→ The layers of gastric cells lining the stomach→ The stomach→ The digestive system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Ingestion of toxic substances can lead to strong contraction of the diaphragm and abdominal muscles, initiating vomiting. What is the purpose of vomiting?</a:t>
            </a:r>
            <a:endParaRPr sz="2400"/>
          </a:p>
        </p:txBody>
      </p:sp>
      <p:sp>
        <p:nvSpPr>
          <p:cNvPr id="87" name="Google Shape;87;p16"/>
          <p:cNvSpPr txBox="1"/>
          <p:nvPr/>
        </p:nvSpPr>
        <p:spPr>
          <a:xfrm>
            <a:off x="917700" y="1358500"/>
            <a:ext cx="7311900" cy="4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A. To help remove the toxic substance from the body and restore homeostasis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917700" y="1832200"/>
            <a:ext cx="7311900" cy="4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There is no purpose, it is just a negative reaction to the toxins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917700" y="2334900"/>
            <a:ext cx="7311900" cy="6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C.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To condition the person to not eat whatever they ate again by associating an adverse effect with it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917700" y="2959500"/>
            <a:ext cx="7311900" cy="4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D.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To destroy the toxin by pushing back into the acidic environment of the  stomach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114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The stomach secretes very acidic juices that can kill/destroy many foreign invaders, and along the tracts of the small and large intestines are many lymph nodes. This shows that there is interaction between what two body systems?</a:t>
            </a:r>
            <a:endParaRPr sz="2000"/>
          </a:p>
        </p:txBody>
      </p:sp>
      <p:sp>
        <p:nvSpPr>
          <p:cNvPr id="96" name="Google Shape;96;p17"/>
          <p:cNvSpPr txBox="1"/>
          <p:nvPr/>
        </p:nvSpPr>
        <p:spPr>
          <a:xfrm>
            <a:off x="2281500" y="1358500"/>
            <a:ext cx="4581000" cy="4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A. The circulatory system and digestive system</a:t>
            </a:r>
            <a:endParaRPr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2281500" y="1832200"/>
            <a:ext cx="4581000" cy="4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excretory system and lymphatic system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2281500" y="2334900"/>
            <a:ext cx="4581000" cy="4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C.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endocrine system and immune system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2281500" y="2808600"/>
            <a:ext cx="4581000" cy="4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D.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 digestive system and immune system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>
            <a:spLocks noGrp="1"/>
          </p:cNvSpPr>
          <p:nvPr>
            <p:ph type="title"/>
          </p:nvPr>
        </p:nvSpPr>
        <p:spPr>
          <a:xfrm>
            <a:off x="311700" y="166975"/>
            <a:ext cx="8520600" cy="98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Which of the following is the best example of bacteria being helpful in maintaining digestive health?</a:t>
            </a:r>
            <a:endParaRPr sz="2400"/>
          </a:p>
        </p:txBody>
      </p:sp>
      <p:sp>
        <p:nvSpPr>
          <p:cNvPr id="105" name="Google Shape;105;p18"/>
          <p:cNvSpPr txBox="1"/>
          <p:nvPr/>
        </p:nvSpPr>
        <p:spPr>
          <a:xfrm>
            <a:off x="917700" y="1358500"/>
            <a:ext cx="7304400" cy="4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A. The acid in the stomach kills many bacteria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917700" y="1832200"/>
            <a:ext cx="73044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 the large intestine, food that hasn’t been digested can be broken down by bacteria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917700" y="2409400"/>
            <a:ext cx="7304400" cy="4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C.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Bacteria like </a:t>
            </a:r>
            <a:r>
              <a:rPr lang="en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Salmonella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can cause digestive upset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8" name="Google Shape;108;p18"/>
          <p:cNvSpPr txBox="1"/>
          <p:nvPr/>
        </p:nvSpPr>
        <p:spPr>
          <a:xfrm>
            <a:off x="917700" y="2883100"/>
            <a:ext cx="73044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D. </a:t>
            </a:r>
            <a:r>
              <a:rPr lang="en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There are many lymph nodes in the digestive tract to help defend against foreign invaders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On-screen Show (16:9)</PresentationFormat>
  <Paragraphs>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Economica</vt:lpstr>
      <vt:lpstr>Open Sans</vt:lpstr>
      <vt:lpstr>Luxe</vt:lpstr>
      <vt:lpstr>Life Science Organ Systems Digestion</vt:lpstr>
      <vt:lpstr>What is the main function of the digestive system?</vt:lpstr>
      <vt:lpstr>Which of these lists the organization of the digestive system from most complex to the simplest?</vt:lpstr>
      <vt:lpstr>Ingestion of toxic substances can lead to strong contraction of the diaphragm and abdominal muscles, initiating vomiting. What is the purpose of vomiting?</vt:lpstr>
      <vt:lpstr>The stomach secretes very acidic juices that can kill/destroy many foreign invaders, and along the tracts of the small and large intestines are many lymph nodes. This shows that there is interaction between what two body systems?</vt:lpstr>
      <vt:lpstr>Which of the following is the best example of bacteria being helpful in maintaining digestive health?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Science Organ Systems Digestion</dc:title>
  <dc:creator>Sara L. Brown</dc:creator>
  <cp:lastModifiedBy>Sara L. Brown</cp:lastModifiedBy>
  <cp:revision>1</cp:revision>
  <dcterms:modified xsi:type="dcterms:W3CDTF">2019-12-11T15:39:31Z</dcterms:modified>
</cp:coreProperties>
</file>