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Economica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Economica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Economica-italic.fntdata"/><Relationship Id="rId14" Type="http://schemas.openxmlformats.org/officeDocument/2006/relationships/font" Target="fonts/Economica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Economica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bd40aee95c_2_5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bd40aee95c_2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d40aee95c_2_5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bd40aee95c_2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d40aee95c_2_6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bd40aee95c_2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bd40aee95c_2_7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bd40aee95c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d40aee95c_2_8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bd40aee95c_2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d40aee95c_2_9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bd40aee95c_2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6" name="Google Shape;56;p14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7" name="Google Shape;67;p16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8" name="Google Shape;68;p16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0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5" name="Google Shape;8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" name="Google Shape;88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9" name="Google Shape;89;p21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0" name="Google Shape;90;p21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91" name="Google Shape;91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3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9" name="Google Shape;99;p23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/>
          <p:nvPr>
            <p:ph type="ctrTitle"/>
          </p:nvPr>
        </p:nvSpPr>
        <p:spPr>
          <a:xfrm>
            <a:off x="2697670" y="1025650"/>
            <a:ext cx="3401630" cy="25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100"/>
              <a:t>Life Science </a:t>
            </a:r>
            <a:endParaRPr sz="41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100"/>
              <a:t>Water’s the Matter </a:t>
            </a:r>
            <a:br>
              <a:rPr lang="en" sz="4100"/>
            </a:br>
            <a:r>
              <a:rPr lang="en" sz="4100"/>
              <a:t>Measuring Nitrates</a:t>
            </a:r>
            <a:endParaRPr sz="4100"/>
          </a:p>
        </p:txBody>
      </p:sp>
      <p:sp>
        <p:nvSpPr>
          <p:cNvPr id="108" name="Google Shape;108;p25"/>
          <p:cNvSpPr txBox="1"/>
          <p:nvPr>
            <p:ph idx="1" type="subTitle"/>
          </p:nvPr>
        </p:nvSpPr>
        <p:spPr>
          <a:xfrm>
            <a:off x="3044700" y="3497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Pre-Test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>
                <a:highlight>
                  <a:srgbClr val="FFFFFF"/>
                </a:highlight>
              </a:rPr>
              <a:t>If a large amount of nitrates are present in a body of water, what color will the water usually be? </a:t>
            </a:r>
            <a:endParaRPr/>
          </a:p>
        </p:txBody>
      </p:sp>
      <p:sp>
        <p:nvSpPr>
          <p:cNvPr id="114" name="Google Shape;114;p26"/>
          <p:cNvSpPr txBox="1"/>
          <p:nvPr/>
        </p:nvSpPr>
        <p:spPr>
          <a:xfrm>
            <a:off x="519175" y="1484667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Blue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26"/>
          <p:cNvSpPr txBox="1"/>
          <p:nvPr/>
        </p:nvSpPr>
        <p:spPr>
          <a:xfrm>
            <a:off x="519175" y="210923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White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p26"/>
          <p:cNvSpPr txBox="1"/>
          <p:nvPr/>
        </p:nvSpPr>
        <p:spPr>
          <a:xfrm>
            <a:off x="519175" y="2679650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Green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519175" y="3306051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Purple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>
                <a:highlight>
                  <a:srgbClr val="FFFFFF"/>
                </a:highlight>
              </a:rPr>
              <a:t>What water quality factor is indirectly affected by having an excess of nitrates present in the water?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7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Turbulence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p27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Temperature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27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Bubbles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6" name="Google Shape;126;p27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Dissolved Oxygen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>
                <a:highlight>
                  <a:srgbClr val="FFFFFF"/>
                </a:highlight>
              </a:rPr>
              <a:t>What human actions cause nitrates to get into ground water?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8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Spreading too much commercial fertilizers on farmland	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28"/>
          <p:cNvSpPr txBox="1"/>
          <p:nvPr/>
        </p:nvSpPr>
        <p:spPr>
          <a:xfrm>
            <a:off x="519175" y="2137669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Allowing septic tanks to overflow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28"/>
          <p:cNvSpPr txBox="1"/>
          <p:nvPr/>
        </p:nvSpPr>
        <p:spPr>
          <a:xfrm>
            <a:off x="519175" y="2650257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Allowing untreated water from a sewage treatment plant to enter a waterway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28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All of the above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9"/>
          <p:cNvSpPr txBox="1"/>
          <p:nvPr>
            <p:ph type="title"/>
          </p:nvPr>
        </p:nvSpPr>
        <p:spPr>
          <a:xfrm>
            <a:off x="311700" y="320279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>
                <a:highlight>
                  <a:srgbClr val="FFFFFF"/>
                </a:highlight>
              </a:rPr>
              <a:t>How do nitrates affect human health?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9"/>
          <p:cNvSpPr txBox="1"/>
          <p:nvPr/>
        </p:nvSpPr>
        <p:spPr>
          <a:xfrm>
            <a:off x="519175" y="1206479"/>
            <a:ext cx="77115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They reduce the ability of red blood cells to carry oxygen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29"/>
          <p:cNvSpPr txBox="1"/>
          <p:nvPr/>
        </p:nvSpPr>
        <p:spPr>
          <a:xfrm>
            <a:off x="519175" y="1733471"/>
            <a:ext cx="77115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They increase the amount of oxygen in blood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3" name="Google Shape;143;p29"/>
          <p:cNvSpPr txBox="1"/>
          <p:nvPr/>
        </p:nvSpPr>
        <p:spPr>
          <a:xfrm>
            <a:off x="519175" y="2315490"/>
            <a:ext cx="7711500" cy="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They increase the rate of growth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4" name="Google Shape;144;p29"/>
          <p:cNvSpPr txBox="1"/>
          <p:nvPr/>
        </p:nvSpPr>
        <p:spPr>
          <a:xfrm>
            <a:off x="519175" y="2975232"/>
            <a:ext cx="7711500" cy="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They decrease the rate of growth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>
                <a:highlight>
                  <a:srgbClr val="FFFFFF"/>
                </a:highlight>
              </a:rPr>
              <a:t>Nitrates are used by which of the following?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0"/>
          <p:cNvSpPr txBox="1"/>
          <p:nvPr/>
        </p:nvSpPr>
        <p:spPr>
          <a:xfrm>
            <a:off x="519175" y="1427995"/>
            <a:ext cx="77115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Plants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30"/>
          <p:cNvSpPr txBox="1"/>
          <p:nvPr/>
        </p:nvSpPr>
        <p:spPr>
          <a:xfrm>
            <a:off x="519175" y="1989580"/>
            <a:ext cx="77115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People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30"/>
          <p:cNvSpPr txBox="1"/>
          <p:nvPr/>
        </p:nvSpPr>
        <p:spPr>
          <a:xfrm>
            <a:off x="519175" y="2572461"/>
            <a:ext cx="7711500" cy="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Fish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3" name="Google Shape;153;p30"/>
          <p:cNvSpPr txBox="1"/>
          <p:nvPr/>
        </p:nvSpPr>
        <p:spPr>
          <a:xfrm>
            <a:off x="519175" y="3140227"/>
            <a:ext cx="7711500" cy="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All of the above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