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62" r:id="rId3"/>
    <p:sldId id="263" r:id="rId4"/>
    <p:sldId id="264" r:id="rId5"/>
    <p:sldId id="265" r:id="rId6"/>
    <p:sldId id="266" r:id="rId7"/>
  </p:sldIdLst>
  <p:sldSz cx="9144000" cy="5143500" type="screen16x9"/>
  <p:notesSz cx="6858000" cy="9144000"/>
  <p:embeddedFontLst>
    <p:embeddedFont>
      <p:font typeface="Economica" panose="020B0604020202020204" charset="0"/>
      <p:regular r:id="rId9"/>
      <p:bold r:id="rId10"/>
      <p:italic r:id="rId11"/>
      <p:boldItalic r:id="rId12"/>
    </p:embeddedFont>
    <p:embeddedFont>
      <p:font typeface="Open Sans" panose="020B060603050402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4" d="100"/>
          <a:sy n="84" d="100"/>
        </p:scale>
        <p:origin x="774" y="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9be454a778_1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9be454a778_1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6406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9be454a778_1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9be454a778_1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5035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9be454a778_1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9be454a778_1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3250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9be454a778_1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9be454a778_1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32859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9be454a778_1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9be454a778_1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6634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7" name="Google Shape;17;p3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ux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2697670" y="1025650"/>
            <a:ext cx="3401630" cy="256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100" dirty="0"/>
              <a:t>Life Science</a:t>
            </a:r>
            <a:br>
              <a:rPr lang="en" sz="4100" dirty="0"/>
            </a:br>
            <a:r>
              <a:rPr lang="en" sz="4100" dirty="0"/>
              <a:t>Toxic or Not </a:t>
            </a:r>
            <a:endParaRPr sz="41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100" dirty="0"/>
              <a:t>Every Breath You Take</a:t>
            </a:r>
            <a:endParaRPr sz="4100" dirty="0"/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1"/>
          </p:nvPr>
        </p:nvSpPr>
        <p:spPr>
          <a:xfrm>
            <a:off x="3044700" y="3497580"/>
            <a:ext cx="3054600" cy="70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Pre-Test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highlight>
                  <a:srgbClr val="FFFFFF"/>
                </a:highlight>
              </a:rPr>
              <a:t>The levels of asbestos, lead, radon gas, and carbon monoxide in new buildings_____ old buildings.</a:t>
            </a:r>
            <a:endParaRPr lang="en-US" sz="24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5"/>
          <p:cNvSpPr txBox="1"/>
          <p:nvPr/>
        </p:nvSpPr>
        <p:spPr>
          <a:xfrm>
            <a:off x="519175" y="1559900"/>
            <a:ext cx="77115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A.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are nonexistent when compared to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0" name="Google Shape;80;p15"/>
          <p:cNvSpPr txBox="1"/>
          <p:nvPr/>
        </p:nvSpPr>
        <p:spPr>
          <a:xfrm>
            <a:off x="519175" y="2137712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B.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are far less than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1" name="Google Shape;81;p15"/>
          <p:cNvSpPr txBox="1"/>
          <p:nvPr/>
        </p:nvSpPr>
        <p:spPr>
          <a:xfrm>
            <a:off x="519175" y="2764083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C.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may be the same as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519175" y="3390454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D.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are far more toxic than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519175" y="4016854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E.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result in more illness than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681324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highlight>
                  <a:srgbClr val="FFFFFF"/>
                </a:highlight>
              </a:rPr>
              <a:t>Children are more affected by air pollution because _____.</a:t>
            </a:r>
            <a:endParaRPr lang="en-US" sz="24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5"/>
          <p:cNvSpPr txBox="1"/>
          <p:nvPr/>
        </p:nvSpPr>
        <p:spPr>
          <a:xfrm>
            <a:off x="519175" y="1559900"/>
            <a:ext cx="77115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A.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children have a greater risk of exposure in school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0" name="Google Shape;80;p15"/>
          <p:cNvSpPr txBox="1"/>
          <p:nvPr/>
        </p:nvSpPr>
        <p:spPr>
          <a:xfrm>
            <a:off x="519175" y="2137712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B.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many indoor pollutants are released from electronic devices such as televisions and computers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1" name="Google Shape;81;p15"/>
          <p:cNvSpPr txBox="1"/>
          <p:nvPr/>
        </p:nvSpPr>
        <p:spPr>
          <a:xfrm>
            <a:off x="519175" y="2764083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C.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children have smaller airways that are more easily blocked when irritated by pollutants</a:t>
            </a: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519175" y="3454969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D.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most school buses have diesel engines, which produce large volumes of outdoor pollutants</a:t>
            </a: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519175" y="4145856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E.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children are more likely to complain about air pollution</a:t>
            </a: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751986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highlight>
                  <a:srgbClr val="FFFFFF"/>
                </a:highlight>
              </a:rPr>
              <a:t>In general, outdoor air pollutants are measured in terms of _____ levels.</a:t>
            </a:r>
            <a:endParaRPr lang="en-US" sz="24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5"/>
          <p:cNvSpPr txBox="1"/>
          <p:nvPr/>
        </p:nvSpPr>
        <p:spPr>
          <a:xfrm>
            <a:off x="519175" y="1559900"/>
            <a:ext cx="77115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A.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formaldehyde</a:t>
            </a: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0" name="Google Shape;80;p15"/>
          <p:cNvSpPr txBox="1"/>
          <p:nvPr/>
        </p:nvSpPr>
        <p:spPr>
          <a:xfrm>
            <a:off x="519175" y="2137712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B. chlorine 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1" name="Google Shape;81;p15"/>
          <p:cNvSpPr txBox="1"/>
          <p:nvPr/>
        </p:nvSpPr>
        <p:spPr>
          <a:xfrm>
            <a:off x="519175" y="2764083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C. ozone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519175" y="3390454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D.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c</a:t>
            </a: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arbon monoxide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519175" y="4016854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E.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p</a:t>
            </a: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articulate matter 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216241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highlight>
                  <a:srgbClr val="FFFFFF"/>
                </a:highlight>
              </a:rPr>
              <a:t>One reason why arts-and-crafts supplies may contain more toxic compounds is because _____</a:t>
            </a:r>
            <a:endParaRPr lang="en-US" sz="24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5"/>
          <p:cNvSpPr txBox="1"/>
          <p:nvPr/>
        </p:nvSpPr>
        <p:spPr>
          <a:xfrm>
            <a:off x="519175" y="1559900"/>
            <a:ext cx="77115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A.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substances such as lead and asbestos are required to make the colors brighter</a:t>
            </a: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0" name="Google Shape;80;p15"/>
          <p:cNvSpPr txBox="1"/>
          <p:nvPr/>
        </p:nvSpPr>
        <p:spPr>
          <a:xfrm>
            <a:off x="519175" y="2137712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B.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toxic substances are a natural byproduct of the manufacture of arts-and-crafts supplies</a:t>
            </a: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1" name="Google Shape;81;p15"/>
          <p:cNvSpPr txBox="1"/>
          <p:nvPr/>
        </p:nvSpPr>
        <p:spPr>
          <a:xfrm>
            <a:off x="519175" y="2764083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C.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these supplies cannot be formulated without including toxic compounds which help them dry faster</a:t>
            </a: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519175" y="3390454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D.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the manufacturers of these compounds are not regulated by law so they can contain toxic compounds</a:t>
            </a: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519175" y="4016854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E.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most of these manufactured supplies are usually contaminated when shipped from the plant to the store</a:t>
            </a: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603898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highlight>
                  <a:srgbClr val="FFFFFF"/>
                </a:highlight>
              </a:rPr>
              <a:t>Mycotoxins are produced by _____.</a:t>
            </a:r>
            <a:endParaRPr lang="en-US" sz="24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5"/>
          <p:cNvSpPr txBox="1"/>
          <p:nvPr/>
        </p:nvSpPr>
        <p:spPr>
          <a:xfrm>
            <a:off x="519175" y="1559900"/>
            <a:ext cx="77115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A.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pesticide use</a:t>
            </a: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0" name="Google Shape;80;p15"/>
          <p:cNvSpPr txBox="1"/>
          <p:nvPr/>
        </p:nvSpPr>
        <p:spPr>
          <a:xfrm>
            <a:off x="519175" y="2137712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B.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cigarette smoke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1" name="Google Shape;81;p15"/>
          <p:cNvSpPr txBox="1"/>
          <p:nvPr/>
        </p:nvSpPr>
        <p:spPr>
          <a:xfrm>
            <a:off x="519175" y="2764083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C. mold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519175" y="3390454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D. bacteria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519175" y="4016854"/>
            <a:ext cx="77115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E. 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r</a:t>
            </a: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adon gas 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004510868"/>
      </p:ext>
    </p:extLst>
  </p:cSld>
  <p:clrMapOvr>
    <a:masterClrMapping/>
  </p:clrMapOvr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293</Words>
  <Application>Microsoft Office PowerPoint</Application>
  <PresentationFormat>On-screen Show (16:9)</PresentationFormat>
  <Paragraphs>33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Open Sans</vt:lpstr>
      <vt:lpstr>Economica</vt:lpstr>
      <vt:lpstr>Luxe</vt:lpstr>
      <vt:lpstr>Life Science Toxic or Not  Every Breath You Take</vt:lpstr>
      <vt:lpstr>The levels of asbestos, lead, radon gas, and carbon monoxide in new buildings_____ old buildings.</vt:lpstr>
      <vt:lpstr>Children are more affected by air pollution because _____.</vt:lpstr>
      <vt:lpstr>In general, outdoor air pollutants are measured in terms of _____ levels.</vt:lpstr>
      <vt:lpstr>One reason why arts-and-crafts supplies may contain more toxic compounds is because _____</vt:lpstr>
      <vt:lpstr>Mycotoxins are produced by _____.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Science  Water’s the Matter  Measuring Oxygen</dc:title>
  <cp:lastModifiedBy>Natalie A. Johnson</cp:lastModifiedBy>
  <cp:revision>6</cp:revision>
  <dcterms:modified xsi:type="dcterms:W3CDTF">2021-04-13T20:28:19Z</dcterms:modified>
</cp:coreProperties>
</file>