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5143500" type="screen16x9"/>
  <p:notesSz cx="6858000" cy="9144000"/>
  <p:embeddedFontLst>
    <p:embeddedFont>
      <p:font typeface="Economica" panose="020B0604020202020204" charset="0"/>
      <p:regular r:id="rId9"/>
      <p:bold r:id="rId10"/>
      <p:italic r:id="rId11"/>
      <p:boldItalic r:id="rId12"/>
    </p:embeddedFont>
    <p:embeddedFont>
      <p:font typeface="Open Sans" panose="020B0606030504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74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be454a778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be454a778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6406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be454a778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be454a778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9174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be454a778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be454a778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1457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be454a778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be454a778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8830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be454a778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be454a778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4129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Google Shape;17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2697670" y="1025650"/>
            <a:ext cx="3401630" cy="256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 dirty="0"/>
              <a:t>Life Science </a:t>
            </a:r>
            <a:endParaRPr sz="41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 dirty="0"/>
              <a:t>Toxic or Not</a:t>
            </a:r>
            <a:br>
              <a:rPr lang="en" sz="4100" dirty="0"/>
            </a:br>
            <a:r>
              <a:rPr lang="en" sz="4100" dirty="0"/>
              <a:t>Welcome to Your World</a:t>
            </a:r>
            <a:endParaRPr sz="4100" dirty="0"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3044700" y="3497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Post-Test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highlight>
                  <a:srgbClr val="FFFFFF"/>
                </a:highlight>
              </a:rPr>
              <a:t>The majority of the Sun's energy is captured by _____, which are known as _____.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519175" y="1559900"/>
            <a:ext cx="77115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A.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plants; consumers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519175" y="2137712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B.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animals; producers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519175" y="2764083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C.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animals; decomposers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519175" y="33904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D.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plants; producers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519175" y="40168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E.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plants; decomposers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68132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highlight>
                  <a:srgbClr val="FFFFFF"/>
                </a:highlight>
              </a:rPr>
              <a:t>Formation of water vapor taken from the leaves of plants is called _____.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519175" y="1559900"/>
            <a:ext cx="77115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A.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condensation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519175" y="2137712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B.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precipitation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519175" y="2764083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C.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dehydration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519175" y="33904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D.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transpiration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519175" y="40168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E.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accumulation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5808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highlight>
                  <a:srgbClr val="FFFFFF"/>
                </a:highlight>
              </a:rPr>
              <a:t>Biomass is the term for _____ in the environment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519175" y="1559900"/>
            <a:ext cx="77115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A.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all of the organic materials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519175" y="2137712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B.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all of the living organisms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519175" y="2764083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C.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all of the plants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519175" y="33904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D.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only the animals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519175" y="40168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E.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only the oxygen-consuming organisms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51276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highlight>
                  <a:srgbClr val="FFFFFF"/>
                </a:highlight>
              </a:rPr>
              <a:t>Decomposers are important because _____.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519175" y="1559900"/>
            <a:ext cx="77115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A.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they produce energy from sunlight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519175" y="2137712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B.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they convert energy into sugars and release tremendous amounts of oxygen into the atmosphere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519175" y="2764083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C.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they convert wastes into inorganic components for producers to use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519175" y="33904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D.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they consume energy from producers and produce large volumes of carbon dioxide into the atmosphere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519175" y="40168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E.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they utilize heat as a source of energy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798251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highlight>
                  <a:srgbClr val="FFFFFF"/>
                </a:highlight>
              </a:rPr>
              <a:t>In order for nitrogen to be usable by most organisms, it must be_____.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519175" y="1559900"/>
            <a:ext cx="77115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A.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converted to oxygen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519175" y="2137712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B.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fixed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519175" y="2764083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C.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reduced to sugars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519175" y="33904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D.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released into the atmosphere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519175" y="40168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E.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split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40784175"/>
      </p:ext>
    </p:extLst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223</Words>
  <Application>Microsoft Office PowerPoint</Application>
  <PresentationFormat>On-screen Show (16:9)</PresentationFormat>
  <Paragraphs>33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Economica</vt:lpstr>
      <vt:lpstr>Open Sans</vt:lpstr>
      <vt:lpstr>Luxe</vt:lpstr>
      <vt:lpstr>Life Science  Toxic or Not Welcome to Your World</vt:lpstr>
      <vt:lpstr>The majority of the Sun's energy is captured by _____, which are known as _____.</vt:lpstr>
      <vt:lpstr>Formation of water vapor taken from the leaves of plants is called _____.</vt:lpstr>
      <vt:lpstr>Biomass is the term for _____ in the environment</vt:lpstr>
      <vt:lpstr>Decomposers are important because _____.</vt:lpstr>
      <vt:lpstr>In order for nitrogen to be usable by most organisms, it must be_____.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Science  Water’s the Matter  Measuring Oxygen</dc:title>
  <cp:lastModifiedBy>Natalie A. Johnson</cp:lastModifiedBy>
  <cp:revision>7</cp:revision>
  <dcterms:modified xsi:type="dcterms:W3CDTF">2021-03-24T01:18:08Z</dcterms:modified>
</cp:coreProperties>
</file>