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62" r:id="rId3"/>
    <p:sldId id="263" r:id="rId4"/>
    <p:sldId id="264" r:id="rId5"/>
    <p:sldId id="265" r:id="rId6"/>
    <p:sldId id="266" r:id="rId7"/>
  </p:sldIdLst>
  <p:sldSz cx="9144000" cy="5143500" type="screen16x9"/>
  <p:notesSz cx="6858000" cy="9144000"/>
  <p:embeddedFontLst>
    <p:embeddedFont>
      <p:font typeface="Economica" panose="020B0604020202020204" charset="0"/>
      <p:regular r:id="rId9"/>
      <p:bold r:id="rId10"/>
      <p:italic r:id="rId11"/>
      <p:boldItalic r:id="rId12"/>
    </p:embeddedFont>
    <p:embeddedFont>
      <p:font typeface="Open Sans" panose="020B060603050402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74" y="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9be454a778_1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9be454a778_1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6406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9be454a778_1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9be454a778_1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39174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9be454a778_1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9be454a778_1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61457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9be454a778_1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9be454a778_1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98830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9be454a778_1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9be454a778_1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4129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4013" y="756700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5318350" y="32667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7595938" y="4602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7" name="Google Shape;17;p3"/>
          <p:cNvSpPr/>
          <p:nvPr/>
        </p:nvSpPr>
        <p:spPr>
          <a:xfrm rot="10800000" flipH="1">
            <a:off x="466425" y="35583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lux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ctrTitle"/>
          </p:nvPr>
        </p:nvSpPr>
        <p:spPr>
          <a:xfrm>
            <a:off x="2697670" y="1025650"/>
            <a:ext cx="3401630" cy="2565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100" dirty="0"/>
              <a:t>Life Science </a:t>
            </a:r>
            <a:endParaRPr sz="41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100" dirty="0"/>
              <a:t>Toxic or Not</a:t>
            </a:r>
            <a:br>
              <a:rPr lang="en" sz="4100" dirty="0"/>
            </a:br>
            <a:r>
              <a:rPr lang="en" sz="4100" dirty="0"/>
              <a:t>Welcome to Your World</a:t>
            </a:r>
            <a:endParaRPr sz="4100" dirty="0"/>
          </a:p>
        </p:txBody>
      </p:sp>
      <p:sp>
        <p:nvSpPr>
          <p:cNvPr id="63" name="Google Shape;63;p13"/>
          <p:cNvSpPr txBox="1">
            <a:spLocks noGrp="1"/>
          </p:cNvSpPr>
          <p:nvPr>
            <p:ph type="subTitle" idx="1"/>
          </p:nvPr>
        </p:nvSpPr>
        <p:spPr>
          <a:xfrm>
            <a:off x="3044700" y="3497580"/>
            <a:ext cx="3054600" cy="70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Post-Test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highlight>
                  <a:srgbClr val="FFFFFF"/>
                </a:highlight>
              </a:rPr>
              <a:t>The majority of the Sun's energy is captured by _____, which are known as _____.</a:t>
            </a:r>
            <a:endParaRPr lang="en-US" sz="24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5"/>
          <p:cNvSpPr txBox="1"/>
          <p:nvPr/>
        </p:nvSpPr>
        <p:spPr>
          <a:xfrm>
            <a:off x="519175" y="1559900"/>
            <a:ext cx="7711500" cy="5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A. 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plants; consumers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0" name="Google Shape;80;p15"/>
          <p:cNvSpPr txBox="1"/>
          <p:nvPr/>
        </p:nvSpPr>
        <p:spPr>
          <a:xfrm>
            <a:off x="519175" y="2137712"/>
            <a:ext cx="7711500" cy="6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B. 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animals; producers</a:t>
            </a: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1" name="Google Shape;81;p15"/>
          <p:cNvSpPr txBox="1"/>
          <p:nvPr/>
        </p:nvSpPr>
        <p:spPr>
          <a:xfrm>
            <a:off x="519175" y="2764083"/>
            <a:ext cx="7711500" cy="6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C. 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animals; decomposers</a:t>
            </a: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2" name="Google Shape;82;p15"/>
          <p:cNvSpPr txBox="1"/>
          <p:nvPr/>
        </p:nvSpPr>
        <p:spPr>
          <a:xfrm>
            <a:off x="519175" y="3390454"/>
            <a:ext cx="7711500" cy="6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D. 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plants; producers</a:t>
            </a: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3" name="Google Shape;83;p15"/>
          <p:cNvSpPr txBox="1"/>
          <p:nvPr/>
        </p:nvSpPr>
        <p:spPr>
          <a:xfrm>
            <a:off x="519175" y="4016854"/>
            <a:ext cx="7711500" cy="6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E. 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plants; decomposers</a:t>
            </a: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681324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highlight>
                  <a:srgbClr val="FFFFFF"/>
                </a:highlight>
              </a:rPr>
              <a:t>Formation of water vapor taken from the leaves of plants is called _____.</a:t>
            </a:r>
            <a:endParaRPr lang="en-US" sz="24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5"/>
          <p:cNvSpPr txBox="1"/>
          <p:nvPr/>
        </p:nvSpPr>
        <p:spPr>
          <a:xfrm>
            <a:off x="519175" y="1559900"/>
            <a:ext cx="7711500" cy="5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A. 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condensation</a:t>
            </a: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0" name="Google Shape;80;p15"/>
          <p:cNvSpPr txBox="1"/>
          <p:nvPr/>
        </p:nvSpPr>
        <p:spPr>
          <a:xfrm>
            <a:off x="519175" y="2137712"/>
            <a:ext cx="7711500" cy="6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B. 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precipitation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1" name="Google Shape;81;p15"/>
          <p:cNvSpPr txBox="1"/>
          <p:nvPr/>
        </p:nvSpPr>
        <p:spPr>
          <a:xfrm>
            <a:off x="519175" y="2764083"/>
            <a:ext cx="7711500" cy="6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C. 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dehydration</a:t>
            </a: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2" name="Google Shape;82;p15"/>
          <p:cNvSpPr txBox="1"/>
          <p:nvPr/>
        </p:nvSpPr>
        <p:spPr>
          <a:xfrm>
            <a:off x="519175" y="3390454"/>
            <a:ext cx="7711500" cy="6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D. 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transpiration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3" name="Google Shape;83;p15"/>
          <p:cNvSpPr txBox="1"/>
          <p:nvPr/>
        </p:nvSpPr>
        <p:spPr>
          <a:xfrm>
            <a:off x="519175" y="4016854"/>
            <a:ext cx="7711500" cy="6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E.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 accumulation</a:t>
            </a: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458087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highlight>
                  <a:srgbClr val="FFFFFF"/>
                </a:highlight>
              </a:rPr>
              <a:t>Biomass is the term for _____ in the environment</a:t>
            </a:r>
            <a:endParaRPr lang="en-US" sz="24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5"/>
          <p:cNvSpPr txBox="1"/>
          <p:nvPr/>
        </p:nvSpPr>
        <p:spPr>
          <a:xfrm>
            <a:off x="519175" y="1559900"/>
            <a:ext cx="7711500" cy="5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A. 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all of the organic materials</a:t>
            </a: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0" name="Google Shape;80;p15"/>
          <p:cNvSpPr txBox="1"/>
          <p:nvPr/>
        </p:nvSpPr>
        <p:spPr>
          <a:xfrm>
            <a:off x="519175" y="2137712"/>
            <a:ext cx="7711500" cy="6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B. 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all of the living organisms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1" name="Google Shape;81;p15"/>
          <p:cNvSpPr txBox="1"/>
          <p:nvPr/>
        </p:nvSpPr>
        <p:spPr>
          <a:xfrm>
            <a:off x="519175" y="2764083"/>
            <a:ext cx="7711500" cy="6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C. 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all of the plants</a:t>
            </a: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2" name="Google Shape;82;p15"/>
          <p:cNvSpPr txBox="1"/>
          <p:nvPr/>
        </p:nvSpPr>
        <p:spPr>
          <a:xfrm>
            <a:off x="519175" y="3390454"/>
            <a:ext cx="7711500" cy="6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D. 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only the animals</a:t>
            </a: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3" name="Google Shape;83;p15"/>
          <p:cNvSpPr txBox="1"/>
          <p:nvPr/>
        </p:nvSpPr>
        <p:spPr>
          <a:xfrm>
            <a:off x="519175" y="4016854"/>
            <a:ext cx="7711500" cy="6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E. 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only the oxygen-consuming organisms</a:t>
            </a: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651276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highlight>
                  <a:srgbClr val="FFFFFF"/>
                </a:highlight>
              </a:rPr>
              <a:t>Decomposers are important because _____.</a:t>
            </a:r>
            <a:endParaRPr lang="en-US" sz="24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5"/>
          <p:cNvSpPr txBox="1"/>
          <p:nvPr/>
        </p:nvSpPr>
        <p:spPr>
          <a:xfrm>
            <a:off x="519175" y="1559900"/>
            <a:ext cx="7711500" cy="5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A. 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they produce energy from sunlight</a:t>
            </a: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0" name="Google Shape;80;p15"/>
          <p:cNvSpPr txBox="1"/>
          <p:nvPr/>
        </p:nvSpPr>
        <p:spPr>
          <a:xfrm>
            <a:off x="519175" y="2137712"/>
            <a:ext cx="7711500" cy="6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B. 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they convert energy into sugars and release tremendous amounts of oxygen into the atmosphere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1" name="Google Shape;81;p15"/>
          <p:cNvSpPr txBox="1"/>
          <p:nvPr/>
        </p:nvSpPr>
        <p:spPr>
          <a:xfrm>
            <a:off x="519175" y="2764083"/>
            <a:ext cx="7711500" cy="6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C. 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they convert wastes into inorganic components for producers to use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2" name="Google Shape;82;p15"/>
          <p:cNvSpPr txBox="1"/>
          <p:nvPr/>
        </p:nvSpPr>
        <p:spPr>
          <a:xfrm>
            <a:off x="519175" y="3390454"/>
            <a:ext cx="7711500" cy="6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D. 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they consume energy from producers and produce large volumes of carbon dioxide into the atmosphere</a:t>
            </a: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3" name="Google Shape;83;p15"/>
          <p:cNvSpPr txBox="1"/>
          <p:nvPr/>
        </p:nvSpPr>
        <p:spPr>
          <a:xfrm>
            <a:off x="519175" y="4016854"/>
            <a:ext cx="7711500" cy="6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E. 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they utilize heat as a source of energy</a:t>
            </a: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798251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highlight>
                  <a:srgbClr val="FFFFFF"/>
                </a:highlight>
              </a:rPr>
              <a:t>In order for nitrogen to be usable by most organisms, it must be_____.</a:t>
            </a:r>
            <a:endParaRPr lang="en-US" sz="24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5"/>
          <p:cNvSpPr txBox="1"/>
          <p:nvPr/>
        </p:nvSpPr>
        <p:spPr>
          <a:xfrm>
            <a:off x="519175" y="1559900"/>
            <a:ext cx="7711500" cy="5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A. 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converted to oxygen</a:t>
            </a: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0" name="Google Shape;80;p15"/>
          <p:cNvSpPr txBox="1"/>
          <p:nvPr/>
        </p:nvSpPr>
        <p:spPr>
          <a:xfrm>
            <a:off x="519175" y="2137712"/>
            <a:ext cx="7711500" cy="6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B. 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fixed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1" name="Google Shape;81;p15"/>
          <p:cNvSpPr txBox="1"/>
          <p:nvPr/>
        </p:nvSpPr>
        <p:spPr>
          <a:xfrm>
            <a:off x="519175" y="2764083"/>
            <a:ext cx="7711500" cy="6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C. 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reduced to sugars</a:t>
            </a: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2" name="Google Shape;82;p15"/>
          <p:cNvSpPr txBox="1"/>
          <p:nvPr/>
        </p:nvSpPr>
        <p:spPr>
          <a:xfrm>
            <a:off x="519175" y="3390454"/>
            <a:ext cx="7711500" cy="6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D. 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released into the atmosphere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3" name="Google Shape;83;p15"/>
          <p:cNvSpPr txBox="1"/>
          <p:nvPr/>
        </p:nvSpPr>
        <p:spPr>
          <a:xfrm>
            <a:off x="519175" y="4016854"/>
            <a:ext cx="7711500" cy="6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E. </a:t>
            </a:r>
            <a:r>
              <a:rPr lang="en-US" sz="1800" dirty="0">
                <a:latin typeface="Open Sans"/>
                <a:ea typeface="Open Sans"/>
                <a:cs typeface="Open Sans"/>
                <a:sym typeface="Open Sans"/>
              </a:rPr>
              <a:t>split</a:t>
            </a:r>
            <a:r>
              <a:rPr lang="en" sz="1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240784175"/>
      </p:ext>
    </p:extLst>
  </p:cSld>
  <p:clrMapOvr>
    <a:masterClrMapping/>
  </p:clrMapOvr>
</p:sld>
</file>

<file path=ppt/theme/theme1.xml><?xml version="1.0" encoding="utf-8"?>
<a:theme xmlns:a="http://schemas.openxmlformats.org/drawingml/2006/main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223</Words>
  <Application>Microsoft Office PowerPoint</Application>
  <PresentationFormat>On-screen Show (16:9)</PresentationFormat>
  <Paragraphs>33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Economica</vt:lpstr>
      <vt:lpstr>Open Sans</vt:lpstr>
      <vt:lpstr>Luxe</vt:lpstr>
      <vt:lpstr>Life Science  Toxic or Not Welcome to Your World</vt:lpstr>
      <vt:lpstr>The majority of the Sun's energy is captured by _____, which are known as _____.</vt:lpstr>
      <vt:lpstr>Formation of water vapor taken from the leaves of plants is called _____.</vt:lpstr>
      <vt:lpstr>Biomass is the term for _____ in the environment</vt:lpstr>
      <vt:lpstr>Decomposers are important because _____.</vt:lpstr>
      <vt:lpstr>In order for nitrogen to be usable by most organisms, it must be_____.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Science  Water’s the Matter  Measuring Oxygen</dc:title>
  <cp:lastModifiedBy>Natalie A. Johnson</cp:lastModifiedBy>
  <cp:revision>7</cp:revision>
  <dcterms:modified xsi:type="dcterms:W3CDTF">2021-03-24T01:18:08Z</dcterms:modified>
</cp:coreProperties>
</file>