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Economica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 showComments="0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-120" y="-3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1.fntdata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font" Target="fonts/font2.fntdata"/><Relationship Id="rId11" Type="http://schemas.openxmlformats.org/officeDocument/2006/relationships/font" Target="fonts/font3.fntdata"/><Relationship Id="rId12" Type="http://schemas.openxmlformats.org/officeDocument/2006/relationships/font" Target="fonts/font4.fntdata"/><Relationship Id="rId13" Type="http://schemas.openxmlformats.org/officeDocument/2006/relationships/font" Target="fonts/font5.fntdata"/><Relationship Id="rId14" Type="http://schemas.openxmlformats.org/officeDocument/2006/relationships/font" Target="fonts/font6.fntdata"/><Relationship Id="rId15" Type="http://schemas.openxmlformats.org/officeDocument/2006/relationships/font" Target="fonts/font7.fntdata"/><Relationship Id="rId16" Type="http://schemas.openxmlformats.org/officeDocument/2006/relationships/font" Target="fonts/font8.fntdata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5f87805b9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5f87805b9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5f87805b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5f87805b9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5f87805b9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5f87805b9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5f87805b9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5f87805b9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5f87805b9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5f87805b9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2860500" y="1149075"/>
            <a:ext cx="3423000" cy="182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Life Science Properties of Hazards Delicious Poisons</a:t>
            </a:r>
            <a:endParaRPr sz="3200"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Post-Test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580"/>
              <a:t>What is the most commonly used illegal drug in America?</a:t>
            </a:r>
            <a:endParaRPr sz="3580"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Alcohol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Heroin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Marijuana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Cocaine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980"/>
              <a:t>According to this lesson, what is the most dangerous job in American?</a:t>
            </a:r>
            <a:endParaRPr sz="2980"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Farmer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Pilot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Limo Driver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Timber Cutter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80"/>
              <a:t>What is the name of a disease caused by over-inflamed of alveoli in the lungs?</a:t>
            </a:r>
            <a:endParaRPr sz="2680"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Emphysema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Alcoholism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Sleep Apnea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Diabetes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80"/>
              <a:t>Diabetes mellitus is when a person's body is unable to absorb glucose. True or False?</a:t>
            </a:r>
            <a:endParaRPr sz="2480"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True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False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80"/>
              <a:t>Passive smoking refers to an individual who inhales smoke from a nearby smoker's breath. True or False?</a:t>
            </a:r>
            <a:endParaRPr sz="2380"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True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False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Macintosh PowerPoint</Application>
  <PresentationFormat>On-screen Show (16:9)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Economica</vt:lpstr>
      <vt:lpstr>Open Sans</vt:lpstr>
      <vt:lpstr>Luxe</vt:lpstr>
      <vt:lpstr>Life Science Properties of Hazards Delicious Poisons</vt:lpstr>
      <vt:lpstr>What is the most commonly used illegal drug in America?</vt:lpstr>
      <vt:lpstr>According to this lesson, what is the most dangerous job in American?</vt:lpstr>
      <vt:lpstr>What is the name of a disease caused by over-inflamed of alveoli in the lungs?</vt:lpstr>
      <vt:lpstr>Diabetes mellitus is when a person's body is unable to absorb glucose. True or False?</vt:lpstr>
      <vt:lpstr>Passive smoking refers to an individual who inhales smoke from a nearby smoker's breath. True or False?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Science Properties of Hazards Delicious Poisons</dc:title>
  <cp:lastModifiedBy>Megan Mize</cp:lastModifiedBy>
  <cp:revision>1</cp:revision>
  <dcterms:created xsi:type="dcterms:W3CDTF">2021-10-05T18:52:25Z</dcterms:created>
  <dcterms:modified xsi:type="dcterms:W3CDTF">2021-10-05T18:52:44Z</dcterms:modified>
</cp:coreProperties>
</file>