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5fc4872ec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5fc4872ec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5fc4872ec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5fc4872ec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5fc4872ec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5fc4872ec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fc4872ec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fc4872ec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5fc4872ec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5fc4872ec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Hazards Dangerous Living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97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noise and vibration both considered to be hazardous?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Noise only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Vibration only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Both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Neither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97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of the following is not an effect of a cold environment?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Dehydration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Reduced Blood Flow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Shivering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Frostbite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10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of the following elements are considered to be hazardous metals?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Lead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Gold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Barium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All of the above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15925"/>
            <a:ext cx="8520600" cy="109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of the following is not a route of exposure that was discussed in the lesson?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3568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Absorption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Inhalation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Urination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Digestion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of the following metals can be found in seawater?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Barium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Gold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Lead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Mercury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