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6858000" cx="121888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39">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 uri="http://customooxmlschemas.google.com/">
      <go:slidesCustomData xmlns:go="http://customooxmlschemas.google.com/" r:id="rId32" roundtripDataSignature="AMtx7mimKDqhejNLfAYx+9LEDmfXKwn7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8162396-85E7-4B4A-9589-39EC988092CA}">
  <a:tblStyle styleId="{48162396-85E7-4B4A-9589-39EC988092CA}" styleName="Table_0">
    <a:wholeTbl>
      <a:tcTxStyle b="off" i="off">
        <a:font>
          <a:latin typeface="Verdana"/>
          <a:ea typeface="Verdana"/>
          <a:cs typeface="Verdana"/>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7E8E7"/>
          </a:solidFill>
        </a:fill>
      </a:tcStyle>
    </a:wholeTbl>
    <a:band1H>
      <a:tcTxStyle/>
      <a:tcStyle>
        <a:fill>
          <a:solidFill>
            <a:srgbClr val="EFCDCB"/>
          </a:solidFill>
        </a:fill>
      </a:tcStyle>
    </a:band1H>
    <a:band2H>
      <a:tcTxStyle/>
    </a:band2H>
    <a:band1V>
      <a:tcTxStyle/>
      <a:tcStyle>
        <a:fill>
          <a:solidFill>
            <a:srgbClr val="EFCDCB"/>
          </a:solidFill>
        </a:fill>
      </a:tcStyle>
    </a:band1V>
    <a:band2V>
      <a:tcTxStyle/>
    </a:band2V>
    <a:lastCol>
      <a:tcTxStyle b="on" i="off"/>
    </a:lastCol>
    <a:firstCol>
      <a:tcTxStyle b="on" i="off"/>
    </a:firstCol>
    <a:lastRow>
      <a:tcTxStyle b="on" i="off"/>
      <a:tcStyle>
        <a:tcBdr>
          <a:top>
            <a:ln cap="flat" cmpd="sng" w="50800">
              <a:solidFill>
                <a:schemeClr val="dk1"/>
              </a:solidFill>
              <a:prstDash val="solid"/>
              <a:round/>
              <a:headEnd len="sm" w="sm" type="none"/>
              <a:tailEnd len="sm" w="sm" type="none"/>
            </a:ln>
          </a:top>
        </a:tcBdr>
        <a:fill>
          <a:solidFill>
            <a:srgbClr val="F7E8E7"/>
          </a:solidFill>
        </a:fill>
      </a:tcStyle>
    </a:lastRow>
    <a:seCell>
      <a:tcTxStyle/>
    </a:seCell>
    <a:swCell>
      <a:tcTxStyle/>
    </a:swCell>
    <a:firstRow>
      <a:tcTxStyle b="on" i="off">
        <a:font>
          <a:latin typeface="Verdana"/>
          <a:ea typeface="Verdana"/>
          <a:cs typeface="Verdana"/>
        </a:font>
        <a:schemeClr val="lt1"/>
      </a:tcTxStyle>
      <a:tcStyle>
        <a:fill>
          <a:solidFill>
            <a:schemeClr val="accent4"/>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39"/>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mbria"/>
                <a:ea typeface="Cambria"/>
                <a:cs typeface="Cambria"/>
                <a:sym typeface="Cambria"/>
              </a:defRPr>
            </a:lvl1pPr>
            <a:lvl2pPr lvl="1"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mbria"/>
                <a:ea typeface="Cambria"/>
                <a:cs typeface="Cambria"/>
                <a:sym typeface="Cambria"/>
              </a:defRPr>
            </a:lvl1pPr>
            <a:lvl2pPr lvl="1"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1pPr>
            <a:lvl2pPr indent="-228600" lvl="1" marL="9144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2pPr>
            <a:lvl3pPr indent="-228600" lvl="2" marL="13716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3pPr>
            <a:lvl4pPr indent="-228600" lvl="3" marL="18288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4pPr>
            <a:lvl5pPr indent="-228600" lvl="4" marL="22860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5pPr>
            <a:lvl6pPr indent="-228600" lvl="5" marL="27432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6pPr>
            <a:lvl7pPr indent="-228600" lvl="6" marL="32004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7pPr>
            <a:lvl8pPr indent="-228600" lvl="7" marL="36576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8pPr>
            <a:lvl9pPr indent="-228600" lvl="8" marL="4114800" marR="0" rtl="0" algn="l">
              <a:spcBef>
                <a:spcPts val="0"/>
              </a:spcBef>
              <a:spcAft>
                <a:spcPts val="0"/>
              </a:spcAft>
              <a:buSzPts val="1400"/>
              <a:buNone/>
              <a:defRPr b="0" i="0" sz="1600" u="none" cap="none" strike="noStrike">
                <a:solidFill>
                  <a:schemeClr val="dk1"/>
                </a:solidFill>
                <a:latin typeface="Cambria"/>
                <a:ea typeface="Cambria"/>
                <a:cs typeface="Cambria"/>
                <a:sym typeface="Cambria"/>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mbria"/>
                <a:ea typeface="Cambria"/>
                <a:cs typeface="Cambria"/>
                <a:sym typeface="Cambria"/>
              </a:defRPr>
            </a:lvl1pPr>
            <a:lvl2pPr lvl="1"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2400" u="none" cap="none" strike="noStrike">
                <a:solidFill>
                  <a:schemeClr val="dk1"/>
                </a:solidFill>
                <a:latin typeface="Cambria"/>
                <a:ea typeface="Cambria"/>
                <a:cs typeface="Cambria"/>
                <a:sym typeface="Cambria"/>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mbria"/>
                <a:ea typeface="Cambria"/>
                <a:cs typeface="Cambria"/>
                <a:sym typeface="Cambria"/>
              </a:rPr>
              <a:t>‹#›</a:t>
            </a:fld>
            <a:endParaRPr b="0" i="0" sz="1200" u="none" cap="none" strike="noStrike">
              <a:solidFill>
                <a:schemeClr val="dk1"/>
              </a:solidFill>
              <a:latin typeface="Cambria"/>
              <a:ea typeface="Cambria"/>
              <a:cs typeface="Cambria"/>
              <a:sym typeface="Cambria"/>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 name="Google Shape;8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7"/>
          <p:cNvSpPr/>
          <p:nvPr/>
        </p:nvSpPr>
        <p:spPr>
          <a:xfrm>
            <a:off x="-1607" y="-1115"/>
            <a:ext cx="12190403" cy="6863692"/>
          </a:xfrm>
          <a:custGeom>
            <a:rect b="b" l="l" r="r" t="t"/>
            <a:pathLst>
              <a:path extrusionOk="0" h="5147769" w="9145184">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rgbClr val="000000">
                  <a:alpha val="784"/>
                </a:srgbClr>
              </a:gs>
              <a:gs pos="100000">
                <a:srgbClr val="000000">
                  <a:alpha val="9803"/>
                </a:srgbClr>
              </a:gs>
            </a:gsLst>
            <a:path path="circle">
              <a:fillToRect b="50%" l="50%" r="50%" t="50%"/>
            </a:path>
            <a:tileRect/>
          </a:gra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b="0" i="0" sz="2400" u="none" cap="none" strike="noStrike">
              <a:solidFill>
                <a:schemeClr val="lt1"/>
              </a:solidFill>
              <a:latin typeface="Verdana"/>
              <a:ea typeface="Verdana"/>
              <a:cs typeface="Verdana"/>
              <a:sym typeface="Verdana"/>
            </a:endParaRPr>
          </a:p>
        </p:txBody>
      </p:sp>
      <p:sp>
        <p:nvSpPr>
          <p:cNvPr id="17" name="Google Shape;17;p27"/>
          <p:cNvSpPr/>
          <p:nvPr/>
        </p:nvSpPr>
        <p:spPr>
          <a:xfrm>
            <a:off x="0" y="1905001"/>
            <a:ext cx="12188825" cy="2148252"/>
          </a:xfrm>
          <a:prstGeom prst="rect">
            <a:avLst/>
          </a:prstGeom>
          <a:solidFill>
            <a:schemeClr val="dk1"/>
          </a:solidFill>
          <a:ln>
            <a:noFill/>
          </a:ln>
        </p:spPr>
        <p:txBody>
          <a:bodyPr anchorCtr="0" anchor="ctr" bIns="60925" lIns="121875" spcFirstLastPara="1" rIns="121875" wrap="square" tIns="60925">
            <a:noAutofit/>
          </a:bodyPr>
          <a:lstStyle/>
          <a:p>
            <a:pPr indent="0" lvl="0" marL="0" marR="0" rtl="0" algn="ctr">
              <a:lnSpc>
                <a:spcPct val="90000"/>
              </a:lnSpc>
              <a:spcBef>
                <a:spcPts val="0"/>
              </a:spcBef>
              <a:spcAft>
                <a:spcPts val="0"/>
              </a:spcAft>
              <a:buNone/>
            </a:pPr>
            <a:r>
              <a:t/>
            </a:r>
            <a:endParaRPr b="0" i="0" sz="3200" u="none" cap="none" strike="noStrike">
              <a:solidFill>
                <a:schemeClr val="lt2"/>
              </a:solidFill>
              <a:latin typeface="Verdana"/>
              <a:ea typeface="Verdana"/>
              <a:cs typeface="Verdana"/>
              <a:sym typeface="Verdana"/>
            </a:endParaRPr>
          </a:p>
        </p:txBody>
      </p:sp>
      <p:sp>
        <p:nvSpPr>
          <p:cNvPr id="18" name="Google Shape;18;p27"/>
          <p:cNvSpPr txBox="1"/>
          <p:nvPr>
            <p:ph type="ctrTitle"/>
          </p:nvPr>
        </p:nvSpPr>
        <p:spPr>
          <a:xfrm>
            <a:off x="1218883" y="1905002"/>
            <a:ext cx="9751060" cy="2147926"/>
          </a:xfrm>
          <a:prstGeom prst="rect">
            <a:avLst/>
          </a:prstGeom>
          <a:noFill/>
          <a:ln>
            <a:noFill/>
          </a:ln>
        </p:spPr>
        <p:txBody>
          <a:bodyPr anchorCtr="0" anchor="ctr" bIns="60925" lIns="121875" spcFirstLastPara="1" rIns="121875" wrap="square" tIns="60925">
            <a:normAutofit/>
          </a:bodyPr>
          <a:lstStyle>
            <a:lvl1pPr lvl="0" algn="ctr">
              <a:lnSpc>
                <a:spcPct val="80000"/>
              </a:lnSpc>
              <a:spcBef>
                <a:spcPts val="0"/>
              </a:spcBef>
              <a:spcAft>
                <a:spcPts val="0"/>
              </a:spcAft>
              <a:buClr>
                <a:schemeClr val="lt1"/>
              </a:buClr>
              <a:buSzPts val="4400"/>
              <a:buFont typeface="Verdana"/>
              <a:buNone/>
              <a:defRPr sz="4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7"/>
          <p:cNvSpPr txBox="1"/>
          <p:nvPr>
            <p:ph idx="1" type="subTitle"/>
          </p:nvPr>
        </p:nvSpPr>
        <p:spPr>
          <a:xfrm>
            <a:off x="1218883" y="4140200"/>
            <a:ext cx="9751060" cy="1016000"/>
          </a:xfrm>
          <a:prstGeom prst="rect">
            <a:avLst/>
          </a:prstGeom>
          <a:noFill/>
          <a:ln>
            <a:noFill/>
          </a:ln>
        </p:spPr>
        <p:txBody>
          <a:bodyPr anchorCtr="0" anchor="t" bIns="60925" lIns="121875" spcFirstLastPara="1" rIns="121875" wrap="square" tIns="60925">
            <a:normAutofit/>
          </a:bodyPr>
          <a:lstStyle>
            <a:lvl1pPr lvl="0" algn="ctr">
              <a:lnSpc>
                <a:spcPct val="90000"/>
              </a:lnSpc>
              <a:spcBef>
                <a:spcPts val="0"/>
              </a:spcBef>
              <a:spcAft>
                <a:spcPts val="0"/>
              </a:spcAft>
              <a:buSzPts val="2520"/>
              <a:buNone/>
              <a:defRPr sz="2800">
                <a:solidFill>
                  <a:schemeClr val="lt1"/>
                </a:solidFill>
              </a:defRPr>
            </a:lvl1pPr>
            <a:lvl2pPr lvl="1" algn="ctr">
              <a:lnSpc>
                <a:spcPct val="90000"/>
              </a:lnSpc>
              <a:spcBef>
                <a:spcPts val="800"/>
              </a:spcBef>
              <a:spcAft>
                <a:spcPts val="0"/>
              </a:spcAft>
              <a:buSzPts val="2160"/>
              <a:buNone/>
              <a:defRPr>
                <a:solidFill>
                  <a:schemeClr val="lt1"/>
                </a:solidFill>
              </a:defRPr>
            </a:lvl2pPr>
            <a:lvl3pPr lvl="2" algn="ctr">
              <a:lnSpc>
                <a:spcPct val="90000"/>
              </a:lnSpc>
              <a:spcBef>
                <a:spcPts val="800"/>
              </a:spcBef>
              <a:spcAft>
                <a:spcPts val="0"/>
              </a:spcAft>
              <a:buSzPts val="2000"/>
              <a:buNone/>
              <a:defRPr>
                <a:solidFill>
                  <a:schemeClr val="lt1"/>
                </a:solidFill>
              </a:defRPr>
            </a:lvl3pPr>
            <a:lvl4pPr lvl="3" algn="ctr">
              <a:lnSpc>
                <a:spcPct val="90000"/>
              </a:lnSpc>
              <a:spcBef>
                <a:spcPts val="800"/>
              </a:spcBef>
              <a:spcAft>
                <a:spcPts val="0"/>
              </a:spcAft>
              <a:buSzPts val="1800"/>
              <a:buNone/>
              <a:defRPr>
                <a:solidFill>
                  <a:schemeClr val="lt1"/>
                </a:solidFill>
              </a:defRPr>
            </a:lvl4pPr>
            <a:lvl5pPr lvl="4" algn="ctr">
              <a:lnSpc>
                <a:spcPct val="90000"/>
              </a:lnSpc>
              <a:spcBef>
                <a:spcPts val="800"/>
              </a:spcBef>
              <a:spcAft>
                <a:spcPts val="0"/>
              </a:spcAft>
              <a:buSzPts val="1600"/>
              <a:buNone/>
              <a:defRPr>
                <a:solidFill>
                  <a:schemeClr val="lt1"/>
                </a:solidFill>
              </a:defRPr>
            </a:lvl5pPr>
            <a:lvl6pPr lvl="5" algn="ctr">
              <a:lnSpc>
                <a:spcPct val="90000"/>
              </a:lnSpc>
              <a:spcBef>
                <a:spcPts val="800"/>
              </a:spcBef>
              <a:spcAft>
                <a:spcPts val="0"/>
              </a:spcAft>
              <a:buSzPts val="1600"/>
              <a:buNone/>
              <a:defRPr>
                <a:solidFill>
                  <a:schemeClr val="lt1"/>
                </a:solidFill>
              </a:defRPr>
            </a:lvl6pPr>
            <a:lvl7pPr lvl="6" algn="ctr">
              <a:lnSpc>
                <a:spcPct val="90000"/>
              </a:lnSpc>
              <a:spcBef>
                <a:spcPts val="800"/>
              </a:spcBef>
              <a:spcAft>
                <a:spcPts val="0"/>
              </a:spcAft>
              <a:buSzPts val="1600"/>
              <a:buNone/>
              <a:defRPr>
                <a:solidFill>
                  <a:schemeClr val="lt1"/>
                </a:solidFill>
              </a:defRPr>
            </a:lvl7pPr>
            <a:lvl8pPr lvl="7" algn="ctr">
              <a:lnSpc>
                <a:spcPct val="90000"/>
              </a:lnSpc>
              <a:spcBef>
                <a:spcPts val="800"/>
              </a:spcBef>
              <a:spcAft>
                <a:spcPts val="0"/>
              </a:spcAft>
              <a:buSzPts val="1600"/>
              <a:buNone/>
              <a:defRPr>
                <a:solidFill>
                  <a:schemeClr val="lt1"/>
                </a:solidFill>
              </a:defRPr>
            </a:lvl8pPr>
            <a:lvl9pPr lvl="8" algn="ctr">
              <a:lnSpc>
                <a:spcPct val="90000"/>
              </a:lnSpc>
              <a:spcBef>
                <a:spcPts val="800"/>
              </a:spcBef>
              <a:spcAft>
                <a:spcPts val="0"/>
              </a:spcAft>
              <a:buSzPts val="1600"/>
              <a:buNone/>
              <a:defRPr>
                <a:solidFill>
                  <a:schemeClr val="lt1"/>
                </a:solidFill>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ternate Picture with Caption">
  <p:cSld name="Alternate Picture with Caption">
    <p:spTree>
      <p:nvGrpSpPr>
        <p:cNvPr id="66" name="Shape 66"/>
        <p:cNvGrpSpPr/>
        <p:nvPr/>
      </p:nvGrpSpPr>
      <p:grpSpPr>
        <a:xfrm>
          <a:off x="0" y="0"/>
          <a:ext cx="0" cy="0"/>
          <a:chOff x="0" y="0"/>
          <a:chExt cx="0" cy="0"/>
        </a:xfrm>
      </p:grpSpPr>
      <p:sp>
        <p:nvSpPr>
          <p:cNvPr id="67" name="Google Shape;67;p36"/>
          <p:cNvSpPr txBox="1"/>
          <p:nvPr>
            <p:ph type="title"/>
          </p:nvPr>
        </p:nvSpPr>
        <p:spPr>
          <a:xfrm>
            <a:off x="7821163" y="482600"/>
            <a:ext cx="3961368" cy="14224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3200"/>
              <a:buFont typeface="Verdana"/>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descr="&#10;" id="68" name="Google Shape;68;p36"/>
          <p:cNvSpPr/>
          <p:nvPr/>
        </p:nvSpPr>
        <p:spPr>
          <a:xfrm>
            <a:off x="0" y="-1115"/>
            <a:ext cx="7618016" cy="6859116"/>
          </a:xfrm>
          <a:prstGeom prst="rect">
            <a:avLst/>
          </a:prstGeom>
          <a:solidFill>
            <a:schemeClr val="dk1"/>
          </a:soli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400">
              <a:solidFill>
                <a:schemeClr val="lt1"/>
              </a:solidFill>
              <a:latin typeface="Verdana"/>
              <a:ea typeface="Verdana"/>
              <a:cs typeface="Verdana"/>
              <a:sym typeface="Verdana"/>
            </a:endParaRPr>
          </a:p>
        </p:txBody>
      </p:sp>
      <p:sp>
        <p:nvSpPr>
          <p:cNvPr descr="An empty placeholder to add an image. Click on the placeholder and select the image that you wish to add.&#10;" id="69" name="Google Shape;69;p36"/>
          <p:cNvSpPr/>
          <p:nvPr>
            <p:ph idx="2" type="pic"/>
          </p:nvPr>
        </p:nvSpPr>
        <p:spPr>
          <a:xfrm>
            <a:off x="507868" y="482600"/>
            <a:ext cx="6602281" cy="5842001"/>
          </a:xfrm>
          <a:prstGeom prst="rect">
            <a:avLst/>
          </a:prstGeom>
          <a:noFill/>
          <a:ln>
            <a:noFill/>
          </a:ln>
        </p:spPr>
      </p:sp>
      <p:sp>
        <p:nvSpPr>
          <p:cNvPr id="70" name="Google Shape;70;p36"/>
          <p:cNvSpPr txBox="1"/>
          <p:nvPr>
            <p:ph idx="1" type="body"/>
          </p:nvPr>
        </p:nvSpPr>
        <p:spPr>
          <a:xfrm>
            <a:off x="7821163" y="2108200"/>
            <a:ext cx="3961368" cy="4267200"/>
          </a:xfrm>
          <a:prstGeom prst="rect">
            <a:avLst/>
          </a:prstGeom>
          <a:noFill/>
          <a:ln>
            <a:noFill/>
          </a:ln>
        </p:spPr>
        <p:txBody>
          <a:bodyPr anchorCtr="0" anchor="t" bIns="60925" lIns="121875" spcFirstLastPara="1" rIns="121875" wrap="square" tIns="60925">
            <a:normAutofit/>
          </a:bodyPr>
          <a:lstStyle>
            <a:lvl1pPr indent="-228600" lvl="0" marL="457200" algn="l">
              <a:lnSpc>
                <a:spcPct val="90000"/>
              </a:lnSpc>
              <a:spcBef>
                <a:spcPts val="1600"/>
              </a:spcBef>
              <a:spcAft>
                <a:spcPts val="0"/>
              </a:spcAft>
              <a:buSzPts val="1800"/>
              <a:buNone/>
              <a:defRPr sz="2000">
                <a:solidFill>
                  <a:schemeClr val="lt1"/>
                </a:solidFill>
              </a:defRPr>
            </a:lvl1pPr>
            <a:lvl2pPr indent="-228600" lvl="1" marL="914400" algn="l">
              <a:lnSpc>
                <a:spcPct val="90000"/>
              </a:lnSpc>
              <a:spcBef>
                <a:spcPts val="800"/>
              </a:spcBef>
              <a:spcAft>
                <a:spcPts val="0"/>
              </a:spcAft>
              <a:buSzPts val="1440"/>
              <a:buNone/>
              <a:defRPr sz="1600"/>
            </a:lvl2pPr>
            <a:lvl3pPr indent="-228600" lvl="2" marL="1371600" algn="l">
              <a:lnSpc>
                <a:spcPct val="90000"/>
              </a:lnSpc>
              <a:spcBef>
                <a:spcPts val="800"/>
              </a:spcBef>
              <a:spcAft>
                <a:spcPts val="0"/>
              </a:spcAft>
              <a:buSzPts val="1300"/>
              <a:buNone/>
              <a:defRPr sz="1300"/>
            </a:lvl3pPr>
            <a:lvl4pPr indent="-228600" lvl="3" marL="1828800" algn="l">
              <a:lnSpc>
                <a:spcPct val="90000"/>
              </a:lnSpc>
              <a:spcBef>
                <a:spcPts val="800"/>
              </a:spcBef>
              <a:spcAft>
                <a:spcPts val="0"/>
              </a:spcAft>
              <a:buSzPts val="1200"/>
              <a:buNone/>
              <a:defRPr sz="1200"/>
            </a:lvl4pPr>
            <a:lvl5pPr indent="-228600" lvl="4" marL="2286000" algn="l">
              <a:lnSpc>
                <a:spcPct val="90000"/>
              </a:lnSpc>
              <a:spcBef>
                <a:spcPts val="800"/>
              </a:spcBef>
              <a:spcAft>
                <a:spcPts val="0"/>
              </a:spcAft>
              <a:buSzPts val="1200"/>
              <a:buNone/>
              <a:defRPr sz="1200"/>
            </a:lvl5pPr>
            <a:lvl6pPr indent="-228600" lvl="5" marL="2743200" algn="l">
              <a:lnSpc>
                <a:spcPct val="90000"/>
              </a:lnSpc>
              <a:spcBef>
                <a:spcPts val="800"/>
              </a:spcBef>
              <a:spcAft>
                <a:spcPts val="0"/>
              </a:spcAft>
              <a:buSzPts val="1200"/>
              <a:buNone/>
              <a:defRPr sz="1200"/>
            </a:lvl6pPr>
            <a:lvl7pPr indent="-228600" lvl="6" marL="3200400" algn="l">
              <a:lnSpc>
                <a:spcPct val="90000"/>
              </a:lnSpc>
              <a:spcBef>
                <a:spcPts val="800"/>
              </a:spcBef>
              <a:spcAft>
                <a:spcPts val="0"/>
              </a:spcAft>
              <a:buSzPts val="1200"/>
              <a:buNone/>
              <a:defRPr sz="1200"/>
            </a:lvl7pPr>
            <a:lvl8pPr indent="-228600" lvl="7" marL="3657600" algn="l">
              <a:lnSpc>
                <a:spcPct val="90000"/>
              </a:lnSpc>
              <a:spcBef>
                <a:spcPts val="800"/>
              </a:spcBef>
              <a:spcAft>
                <a:spcPts val="0"/>
              </a:spcAft>
              <a:buSzPts val="1200"/>
              <a:buNone/>
              <a:defRPr sz="1200"/>
            </a:lvl8pPr>
            <a:lvl9pPr indent="-228600" lvl="8" marL="4114800" algn="l">
              <a:lnSpc>
                <a:spcPct val="90000"/>
              </a:lnSpc>
              <a:spcBef>
                <a:spcPts val="800"/>
              </a:spcBef>
              <a:spcAft>
                <a:spcPts val="0"/>
              </a:spcAft>
              <a:buSzPts val="1200"/>
              <a:buNone/>
              <a:defRPr sz="1200"/>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37"/>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37"/>
          <p:cNvSpPr txBox="1"/>
          <p:nvPr>
            <p:ph idx="1" type="body"/>
          </p:nvPr>
        </p:nvSpPr>
        <p:spPr>
          <a:xfrm rot="5400000">
            <a:off x="3859213" y="-1141650"/>
            <a:ext cx="4470400" cy="10360501"/>
          </a:xfrm>
          <a:prstGeom prst="rect">
            <a:avLst/>
          </a:prstGeom>
          <a:noFill/>
          <a:ln>
            <a:noFill/>
          </a:ln>
        </p:spPr>
        <p:txBody>
          <a:bodyPr anchorCtr="0" anchor="t" bIns="60925" lIns="121875" spcFirstLastPara="1" rIns="121875" wrap="square" tIns="60925">
            <a:normAutofit/>
          </a:bodyPr>
          <a:lstStyle>
            <a:lvl1pPr indent="-331470" lvl="0" marL="457200" algn="l">
              <a:lnSpc>
                <a:spcPct val="90000"/>
              </a:lnSpc>
              <a:spcBef>
                <a:spcPts val="1600"/>
              </a:spcBef>
              <a:spcAft>
                <a:spcPts val="0"/>
              </a:spcAft>
              <a:buSzPts val="1620"/>
              <a:buChar char="•"/>
              <a:defRPr/>
            </a:lvl1pPr>
            <a:lvl2pPr indent="-331469" lvl="1" marL="914400" algn="l">
              <a:lnSpc>
                <a:spcPct val="90000"/>
              </a:lnSpc>
              <a:spcBef>
                <a:spcPts val="800"/>
              </a:spcBef>
              <a:spcAft>
                <a:spcPts val="0"/>
              </a:spcAft>
              <a:buSzPts val="1620"/>
              <a:buChar char="–"/>
              <a:defRPr/>
            </a:lvl2pPr>
            <a:lvl3pPr indent="-342900" lvl="2" marL="1371600" algn="l">
              <a:lnSpc>
                <a:spcPct val="90000"/>
              </a:lnSpc>
              <a:spcBef>
                <a:spcPts val="800"/>
              </a:spcBef>
              <a:spcAft>
                <a:spcPts val="0"/>
              </a:spcAft>
              <a:buSzPts val="1800"/>
              <a:buChar char="•"/>
              <a:defRPr/>
            </a:lvl3pPr>
            <a:lvl4pPr indent="-342900" lvl="3" marL="1828800" algn="l">
              <a:lnSpc>
                <a:spcPct val="90000"/>
              </a:lnSpc>
              <a:spcBef>
                <a:spcPts val="800"/>
              </a:spcBef>
              <a:spcAft>
                <a:spcPts val="0"/>
              </a:spcAft>
              <a:buSzPts val="1800"/>
              <a:buChar char="–"/>
              <a:defRPr/>
            </a:lvl4pPr>
            <a:lvl5pPr indent="-330200" lvl="4" marL="2286000" algn="l">
              <a:lnSpc>
                <a:spcPct val="90000"/>
              </a:lnSpc>
              <a:spcBef>
                <a:spcPts val="800"/>
              </a:spcBef>
              <a:spcAft>
                <a:spcPts val="0"/>
              </a:spcAft>
              <a:buSzPts val="1600"/>
              <a:buChar char="•"/>
              <a:defRPr/>
            </a:lvl5pPr>
            <a:lvl6pPr indent="-330200" lvl="5" marL="2743200" algn="l">
              <a:lnSpc>
                <a:spcPct val="90000"/>
              </a:lnSpc>
              <a:spcBef>
                <a:spcPts val="800"/>
              </a:spcBef>
              <a:spcAft>
                <a:spcPts val="0"/>
              </a:spcAft>
              <a:buSzPts val="1600"/>
              <a:buChar char="–"/>
              <a:defRPr/>
            </a:lvl6pPr>
            <a:lvl7pPr indent="-330200" lvl="6" marL="3200400" algn="l">
              <a:lnSpc>
                <a:spcPct val="90000"/>
              </a:lnSpc>
              <a:spcBef>
                <a:spcPts val="800"/>
              </a:spcBef>
              <a:spcAft>
                <a:spcPts val="0"/>
              </a:spcAft>
              <a:buSzPts val="1600"/>
              <a:buChar char="•"/>
              <a:defRPr/>
            </a:lvl7pPr>
            <a:lvl8pPr indent="-330200" lvl="7" marL="3657600" algn="l">
              <a:lnSpc>
                <a:spcPct val="90000"/>
              </a:lnSpc>
              <a:spcBef>
                <a:spcPts val="800"/>
              </a:spcBef>
              <a:spcAft>
                <a:spcPts val="0"/>
              </a:spcAft>
              <a:buSzPts val="1600"/>
              <a:buChar char="–"/>
              <a:defRPr/>
            </a:lvl8pPr>
            <a:lvl9pPr indent="-330200" lvl="8" marL="4114800" algn="l">
              <a:lnSpc>
                <a:spcPct val="90000"/>
              </a:lnSpc>
              <a:spcBef>
                <a:spcPts val="800"/>
              </a:spcBef>
              <a:spcAft>
                <a:spcPts val="0"/>
              </a:spcAft>
              <a:buSzPts val="1600"/>
              <a:buChar char="•"/>
              <a:defRPr/>
            </a:lvl9pPr>
          </a:lstStyle>
          <a:p/>
        </p:txBody>
      </p:sp>
      <p:sp>
        <p:nvSpPr>
          <p:cNvPr id="74" name="Google Shape;74;p37"/>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37"/>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7"/>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38"/>
          <p:cNvSpPr txBox="1"/>
          <p:nvPr>
            <p:ph type="title"/>
          </p:nvPr>
        </p:nvSpPr>
        <p:spPr>
          <a:xfrm rot="5400000">
            <a:off x="8066433" y="2456209"/>
            <a:ext cx="5791201" cy="1843982"/>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38"/>
          <p:cNvSpPr txBox="1"/>
          <p:nvPr>
            <p:ph idx="1" type="body"/>
          </p:nvPr>
        </p:nvSpPr>
        <p:spPr>
          <a:xfrm rot="5400000">
            <a:off x="2538584" y="-1141823"/>
            <a:ext cx="5791201" cy="9040045"/>
          </a:xfrm>
          <a:prstGeom prst="rect">
            <a:avLst/>
          </a:prstGeom>
          <a:noFill/>
          <a:ln>
            <a:noFill/>
          </a:ln>
        </p:spPr>
        <p:txBody>
          <a:bodyPr anchorCtr="0" anchor="t" bIns="60925" lIns="121875" spcFirstLastPara="1" rIns="121875" wrap="square" tIns="60925">
            <a:normAutofit/>
          </a:bodyPr>
          <a:lstStyle>
            <a:lvl1pPr indent="-331470" lvl="0" marL="457200" algn="l">
              <a:lnSpc>
                <a:spcPct val="90000"/>
              </a:lnSpc>
              <a:spcBef>
                <a:spcPts val="1600"/>
              </a:spcBef>
              <a:spcAft>
                <a:spcPts val="0"/>
              </a:spcAft>
              <a:buSzPts val="1620"/>
              <a:buChar char="•"/>
              <a:defRPr/>
            </a:lvl1pPr>
            <a:lvl2pPr indent="-331469" lvl="1" marL="914400" algn="l">
              <a:lnSpc>
                <a:spcPct val="90000"/>
              </a:lnSpc>
              <a:spcBef>
                <a:spcPts val="800"/>
              </a:spcBef>
              <a:spcAft>
                <a:spcPts val="0"/>
              </a:spcAft>
              <a:buSzPts val="1620"/>
              <a:buChar char="–"/>
              <a:defRPr/>
            </a:lvl2pPr>
            <a:lvl3pPr indent="-342900" lvl="2" marL="1371600" algn="l">
              <a:lnSpc>
                <a:spcPct val="90000"/>
              </a:lnSpc>
              <a:spcBef>
                <a:spcPts val="800"/>
              </a:spcBef>
              <a:spcAft>
                <a:spcPts val="0"/>
              </a:spcAft>
              <a:buSzPts val="1800"/>
              <a:buChar char="•"/>
              <a:defRPr/>
            </a:lvl3pPr>
            <a:lvl4pPr indent="-342900" lvl="3" marL="1828800" algn="l">
              <a:lnSpc>
                <a:spcPct val="90000"/>
              </a:lnSpc>
              <a:spcBef>
                <a:spcPts val="800"/>
              </a:spcBef>
              <a:spcAft>
                <a:spcPts val="0"/>
              </a:spcAft>
              <a:buSzPts val="1800"/>
              <a:buChar char="–"/>
              <a:defRPr/>
            </a:lvl4pPr>
            <a:lvl5pPr indent="-330200" lvl="4" marL="2286000" algn="l">
              <a:lnSpc>
                <a:spcPct val="90000"/>
              </a:lnSpc>
              <a:spcBef>
                <a:spcPts val="800"/>
              </a:spcBef>
              <a:spcAft>
                <a:spcPts val="0"/>
              </a:spcAft>
              <a:buSzPts val="1600"/>
              <a:buChar char="•"/>
              <a:defRPr/>
            </a:lvl5pPr>
            <a:lvl6pPr indent="-330200" lvl="5" marL="2743200" algn="l">
              <a:lnSpc>
                <a:spcPct val="90000"/>
              </a:lnSpc>
              <a:spcBef>
                <a:spcPts val="800"/>
              </a:spcBef>
              <a:spcAft>
                <a:spcPts val="0"/>
              </a:spcAft>
              <a:buSzPts val="1600"/>
              <a:buChar char="–"/>
              <a:defRPr/>
            </a:lvl6pPr>
            <a:lvl7pPr indent="-330200" lvl="6" marL="3200400" algn="l">
              <a:lnSpc>
                <a:spcPct val="90000"/>
              </a:lnSpc>
              <a:spcBef>
                <a:spcPts val="800"/>
              </a:spcBef>
              <a:spcAft>
                <a:spcPts val="0"/>
              </a:spcAft>
              <a:buSzPts val="1600"/>
              <a:buChar char="•"/>
              <a:defRPr/>
            </a:lvl7pPr>
            <a:lvl8pPr indent="-330200" lvl="7" marL="3657600" algn="l">
              <a:lnSpc>
                <a:spcPct val="90000"/>
              </a:lnSpc>
              <a:spcBef>
                <a:spcPts val="800"/>
              </a:spcBef>
              <a:spcAft>
                <a:spcPts val="0"/>
              </a:spcAft>
              <a:buSzPts val="1600"/>
              <a:buChar char="–"/>
              <a:defRPr/>
            </a:lvl8pPr>
            <a:lvl9pPr indent="-330200" lvl="8" marL="4114800" algn="l">
              <a:lnSpc>
                <a:spcPct val="90000"/>
              </a:lnSpc>
              <a:spcBef>
                <a:spcPts val="800"/>
              </a:spcBef>
              <a:spcAft>
                <a:spcPts val="0"/>
              </a:spcAft>
              <a:buSzPts val="1600"/>
              <a:buChar char="•"/>
              <a:defRPr/>
            </a:lvl9pPr>
          </a:lstStyle>
          <a:p/>
        </p:txBody>
      </p:sp>
      <p:sp>
        <p:nvSpPr>
          <p:cNvPr id="80" name="Google Shape;80;p38"/>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8"/>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8"/>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28"/>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8"/>
          <p:cNvSpPr txBox="1"/>
          <p:nvPr>
            <p:ph idx="1" type="body"/>
          </p:nvPr>
        </p:nvSpPr>
        <p:spPr>
          <a:xfrm>
            <a:off x="914162" y="1803401"/>
            <a:ext cx="10360501" cy="4470400"/>
          </a:xfrm>
          <a:prstGeom prst="rect">
            <a:avLst/>
          </a:prstGeom>
          <a:noFill/>
          <a:ln>
            <a:noFill/>
          </a:ln>
        </p:spPr>
        <p:txBody>
          <a:bodyPr anchorCtr="0" anchor="t" bIns="60925" lIns="121875" spcFirstLastPara="1" rIns="121875" wrap="square" tIns="60925">
            <a:normAutofit/>
          </a:bodyPr>
          <a:lstStyle>
            <a:lvl1pPr indent="-331470" lvl="0" marL="457200" algn="l">
              <a:lnSpc>
                <a:spcPct val="90000"/>
              </a:lnSpc>
              <a:spcBef>
                <a:spcPts val="1600"/>
              </a:spcBef>
              <a:spcAft>
                <a:spcPts val="0"/>
              </a:spcAft>
              <a:buSzPts val="1620"/>
              <a:buChar char="•"/>
              <a:defRPr/>
            </a:lvl1pPr>
            <a:lvl2pPr indent="-331469" lvl="1" marL="914400" algn="l">
              <a:lnSpc>
                <a:spcPct val="90000"/>
              </a:lnSpc>
              <a:spcBef>
                <a:spcPts val="800"/>
              </a:spcBef>
              <a:spcAft>
                <a:spcPts val="0"/>
              </a:spcAft>
              <a:buSzPts val="1620"/>
              <a:buChar char="–"/>
              <a:defRPr/>
            </a:lvl2pPr>
            <a:lvl3pPr indent="-342900" lvl="2" marL="1371600" algn="l">
              <a:lnSpc>
                <a:spcPct val="90000"/>
              </a:lnSpc>
              <a:spcBef>
                <a:spcPts val="800"/>
              </a:spcBef>
              <a:spcAft>
                <a:spcPts val="0"/>
              </a:spcAft>
              <a:buSzPts val="1800"/>
              <a:buChar char="•"/>
              <a:defRPr/>
            </a:lvl3pPr>
            <a:lvl4pPr indent="-342900" lvl="3" marL="1828800" algn="l">
              <a:lnSpc>
                <a:spcPct val="90000"/>
              </a:lnSpc>
              <a:spcBef>
                <a:spcPts val="800"/>
              </a:spcBef>
              <a:spcAft>
                <a:spcPts val="0"/>
              </a:spcAft>
              <a:buSzPts val="1800"/>
              <a:buChar char="–"/>
              <a:defRPr/>
            </a:lvl4pPr>
            <a:lvl5pPr indent="-330200" lvl="4" marL="2286000" algn="l">
              <a:lnSpc>
                <a:spcPct val="90000"/>
              </a:lnSpc>
              <a:spcBef>
                <a:spcPts val="800"/>
              </a:spcBef>
              <a:spcAft>
                <a:spcPts val="0"/>
              </a:spcAft>
              <a:buSzPts val="1600"/>
              <a:buChar char="•"/>
              <a:defRPr/>
            </a:lvl5pPr>
            <a:lvl6pPr indent="-330200" lvl="5" marL="2743200" algn="l">
              <a:lnSpc>
                <a:spcPct val="90000"/>
              </a:lnSpc>
              <a:spcBef>
                <a:spcPts val="800"/>
              </a:spcBef>
              <a:spcAft>
                <a:spcPts val="0"/>
              </a:spcAft>
              <a:buSzPts val="1600"/>
              <a:buChar char="–"/>
              <a:defRPr/>
            </a:lvl6pPr>
            <a:lvl7pPr indent="-330200" lvl="6" marL="3200400" algn="l">
              <a:lnSpc>
                <a:spcPct val="90000"/>
              </a:lnSpc>
              <a:spcBef>
                <a:spcPts val="800"/>
              </a:spcBef>
              <a:spcAft>
                <a:spcPts val="0"/>
              </a:spcAft>
              <a:buSzPts val="1600"/>
              <a:buChar char="•"/>
              <a:defRPr/>
            </a:lvl7pPr>
            <a:lvl8pPr indent="-330200" lvl="7" marL="3657600" algn="l">
              <a:lnSpc>
                <a:spcPct val="90000"/>
              </a:lnSpc>
              <a:spcBef>
                <a:spcPts val="800"/>
              </a:spcBef>
              <a:spcAft>
                <a:spcPts val="0"/>
              </a:spcAft>
              <a:buSzPts val="1600"/>
              <a:buChar char="–"/>
              <a:defRPr/>
            </a:lvl8pPr>
            <a:lvl9pPr indent="-330200" lvl="8" marL="4114800" algn="l">
              <a:lnSpc>
                <a:spcPct val="90000"/>
              </a:lnSpc>
              <a:spcBef>
                <a:spcPts val="800"/>
              </a:spcBef>
              <a:spcAft>
                <a:spcPts val="0"/>
              </a:spcAft>
              <a:buSzPts val="1600"/>
              <a:buChar char="•"/>
              <a:defRPr/>
            </a:lvl9pPr>
          </a:lstStyle>
          <a:p/>
        </p:txBody>
      </p:sp>
      <p:sp>
        <p:nvSpPr>
          <p:cNvPr id="23" name="Google Shape;23;p28"/>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8"/>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8"/>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29"/>
          <p:cNvSpPr/>
          <p:nvPr/>
        </p:nvSpPr>
        <p:spPr>
          <a:xfrm>
            <a:off x="-1607" y="-1115"/>
            <a:ext cx="12190403" cy="6863692"/>
          </a:xfrm>
          <a:custGeom>
            <a:rect b="b" l="l" r="r" t="t"/>
            <a:pathLst>
              <a:path extrusionOk="0" h="5147769" w="9145184">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rgbClr val="000000">
                  <a:alpha val="784"/>
                </a:srgbClr>
              </a:gs>
              <a:gs pos="100000">
                <a:srgbClr val="000000">
                  <a:alpha val="9803"/>
                </a:srgbClr>
              </a:gs>
            </a:gsLst>
            <a:path path="circle">
              <a:fillToRect b="50%" l="50%" r="50%" t="50%"/>
            </a:path>
            <a:tileRect/>
          </a:gra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b="0" i="0" sz="2400" u="none" cap="none" strike="noStrike">
              <a:solidFill>
                <a:schemeClr val="lt1"/>
              </a:solidFill>
              <a:latin typeface="Verdana"/>
              <a:ea typeface="Verdana"/>
              <a:cs typeface="Verdana"/>
              <a:sym typeface="Verdana"/>
            </a:endParaRPr>
          </a:p>
        </p:txBody>
      </p:sp>
      <p:sp>
        <p:nvSpPr>
          <p:cNvPr id="28" name="Google Shape;28;p29"/>
          <p:cNvSpPr txBox="1"/>
          <p:nvPr>
            <p:ph type="title"/>
          </p:nvPr>
        </p:nvSpPr>
        <p:spPr>
          <a:xfrm>
            <a:off x="1218883" y="1524000"/>
            <a:ext cx="9751060" cy="1992597"/>
          </a:xfrm>
          <a:prstGeom prst="rect">
            <a:avLst/>
          </a:prstGeom>
          <a:noFill/>
          <a:ln>
            <a:noFill/>
          </a:ln>
        </p:spPr>
        <p:txBody>
          <a:bodyPr anchorCtr="0" anchor="b" bIns="60925" lIns="121875" spcFirstLastPara="1" rIns="121875" wrap="square" tIns="60925">
            <a:noAutofit/>
          </a:bodyPr>
          <a:lstStyle>
            <a:lvl1pPr lvl="0" algn="ctr">
              <a:lnSpc>
                <a:spcPct val="80000"/>
              </a:lnSpc>
              <a:spcBef>
                <a:spcPts val="0"/>
              </a:spcBef>
              <a:spcAft>
                <a:spcPts val="0"/>
              </a:spcAft>
              <a:buClr>
                <a:schemeClr val="lt1"/>
              </a:buClr>
              <a:buSzPts val="4400"/>
              <a:buFont typeface="Verdana"/>
              <a:buNone/>
              <a:defRPr b="0" sz="4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9"/>
          <p:cNvSpPr txBox="1"/>
          <p:nvPr>
            <p:ph idx="1" type="body"/>
          </p:nvPr>
        </p:nvSpPr>
        <p:spPr>
          <a:xfrm>
            <a:off x="1218883" y="3632200"/>
            <a:ext cx="9751060" cy="1016000"/>
          </a:xfrm>
          <a:prstGeom prst="rect">
            <a:avLst/>
          </a:prstGeom>
          <a:noFill/>
          <a:ln>
            <a:noFill/>
          </a:ln>
        </p:spPr>
        <p:txBody>
          <a:bodyPr anchorCtr="0" anchor="t" bIns="60925" lIns="121875" spcFirstLastPara="1" rIns="121875" wrap="square" tIns="60925">
            <a:noAutofit/>
          </a:bodyPr>
          <a:lstStyle>
            <a:lvl1pPr indent="-228600" lvl="0" marL="457200" algn="ctr">
              <a:lnSpc>
                <a:spcPct val="90000"/>
              </a:lnSpc>
              <a:spcBef>
                <a:spcPts val="0"/>
              </a:spcBef>
              <a:spcAft>
                <a:spcPts val="0"/>
              </a:spcAft>
              <a:buSzPts val="2520"/>
              <a:buNone/>
              <a:defRPr sz="2800">
                <a:solidFill>
                  <a:schemeClr val="lt1"/>
                </a:solidFill>
              </a:defRPr>
            </a:lvl1pPr>
            <a:lvl2pPr indent="-228600" lvl="1" marL="914400" algn="l">
              <a:lnSpc>
                <a:spcPct val="90000"/>
              </a:lnSpc>
              <a:spcBef>
                <a:spcPts val="800"/>
              </a:spcBef>
              <a:spcAft>
                <a:spcPts val="0"/>
              </a:spcAft>
              <a:buSzPts val="2160"/>
              <a:buNone/>
              <a:defRPr sz="2400">
                <a:solidFill>
                  <a:schemeClr val="lt1"/>
                </a:solidFill>
              </a:defRPr>
            </a:lvl2pPr>
            <a:lvl3pPr indent="-228600" lvl="2" marL="1371600" algn="l">
              <a:lnSpc>
                <a:spcPct val="90000"/>
              </a:lnSpc>
              <a:spcBef>
                <a:spcPts val="800"/>
              </a:spcBef>
              <a:spcAft>
                <a:spcPts val="0"/>
              </a:spcAft>
              <a:buSzPts val="2100"/>
              <a:buNone/>
              <a:defRPr sz="2100">
                <a:solidFill>
                  <a:schemeClr val="lt1"/>
                </a:solidFill>
              </a:defRPr>
            </a:lvl3pPr>
            <a:lvl4pPr indent="-228600" lvl="3" marL="1828800" algn="l">
              <a:lnSpc>
                <a:spcPct val="90000"/>
              </a:lnSpc>
              <a:spcBef>
                <a:spcPts val="800"/>
              </a:spcBef>
              <a:spcAft>
                <a:spcPts val="0"/>
              </a:spcAft>
              <a:buSzPts val="1900"/>
              <a:buNone/>
              <a:defRPr sz="1900">
                <a:solidFill>
                  <a:schemeClr val="lt1"/>
                </a:solidFill>
              </a:defRPr>
            </a:lvl4pPr>
            <a:lvl5pPr indent="-228600" lvl="4" marL="2286000" algn="l">
              <a:lnSpc>
                <a:spcPct val="90000"/>
              </a:lnSpc>
              <a:spcBef>
                <a:spcPts val="800"/>
              </a:spcBef>
              <a:spcAft>
                <a:spcPts val="0"/>
              </a:spcAft>
              <a:buSzPts val="1900"/>
              <a:buNone/>
              <a:defRPr sz="1900">
                <a:solidFill>
                  <a:schemeClr val="lt1"/>
                </a:solidFill>
              </a:defRPr>
            </a:lvl5pPr>
            <a:lvl6pPr indent="-228600" lvl="5" marL="2743200" algn="l">
              <a:lnSpc>
                <a:spcPct val="90000"/>
              </a:lnSpc>
              <a:spcBef>
                <a:spcPts val="800"/>
              </a:spcBef>
              <a:spcAft>
                <a:spcPts val="0"/>
              </a:spcAft>
              <a:buSzPts val="1900"/>
              <a:buNone/>
              <a:defRPr sz="1900">
                <a:solidFill>
                  <a:schemeClr val="lt1"/>
                </a:solidFill>
              </a:defRPr>
            </a:lvl6pPr>
            <a:lvl7pPr indent="-228600" lvl="6" marL="3200400" algn="l">
              <a:lnSpc>
                <a:spcPct val="90000"/>
              </a:lnSpc>
              <a:spcBef>
                <a:spcPts val="800"/>
              </a:spcBef>
              <a:spcAft>
                <a:spcPts val="0"/>
              </a:spcAft>
              <a:buSzPts val="1900"/>
              <a:buNone/>
              <a:defRPr sz="1900">
                <a:solidFill>
                  <a:schemeClr val="lt1"/>
                </a:solidFill>
              </a:defRPr>
            </a:lvl7pPr>
            <a:lvl8pPr indent="-228600" lvl="7" marL="3657600" algn="l">
              <a:lnSpc>
                <a:spcPct val="90000"/>
              </a:lnSpc>
              <a:spcBef>
                <a:spcPts val="800"/>
              </a:spcBef>
              <a:spcAft>
                <a:spcPts val="0"/>
              </a:spcAft>
              <a:buSzPts val="1900"/>
              <a:buNone/>
              <a:defRPr sz="1900">
                <a:solidFill>
                  <a:schemeClr val="lt1"/>
                </a:solidFill>
              </a:defRPr>
            </a:lvl8pPr>
            <a:lvl9pPr indent="-228600" lvl="8" marL="4114800" algn="l">
              <a:lnSpc>
                <a:spcPct val="90000"/>
              </a:lnSpc>
              <a:spcBef>
                <a:spcPts val="800"/>
              </a:spcBef>
              <a:spcAft>
                <a:spcPts val="0"/>
              </a:spcAft>
              <a:buSzPts val="1900"/>
              <a:buNone/>
              <a:defRPr sz="1900">
                <a:solidFill>
                  <a:schemeClr val="lt1"/>
                </a:solidFill>
              </a:defRPr>
            </a:lvl9pPr>
          </a:lstStyle>
          <a:p/>
        </p:txBody>
      </p:sp>
      <p:sp>
        <p:nvSpPr>
          <p:cNvPr id="30" name="Google Shape;30;p29"/>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9"/>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9"/>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0"/>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0"/>
          <p:cNvSpPr txBox="1"/>
          <p:nvPr>
            <p:ph idx="1" type="body"/>
          </p:nvPr>
        </p:nvSpPr>
        <p:spPr>
          <a:xfrm>
            <a:off x="914162" y="1803401"/>
            <a:ext cx="4977104" cy="4470400"/>
          </a:xfrm>
          <a:prstGeom prst="rect">
            <a:avLst/>
          </a:prstGeom>
          <a:noFill/>
          <a:ln>
            <a:noFill/>
          </a:ln>
        </p:spPr>
        <p:txBody>
          <a:bodyPr anchorCtr="0" anchor="t" bIns="60925" lIns="121875" spcFirstLastPara="1" rIns="121875" wrap="square" tIns="60925">
            <a:normAutofit/>
          </a:bodyPr>
          <a:lstStyle>
            <a:lvl1pPr indent="-365760" lvl="0" marL="457200" algn="l">
              <a:lnSpc>
                <a:spcPct val="90000"/>
              </a:lnSpc>
              <a:spcBef>
                <a:spcPts val="1600"/>
              </a:spcBef>
              <a:spcAft>
                <a:spcPts val="0"/>
              </a:spcAft>
              <a:buSzPts val="2160"/>
              <a:buChar char="•"/>
              <a:defRPr sz="2400"/>
            </a:lvl1pPr>
            <a:lvl2pPr indent="-342900" lvl="1" marL="914400" algn="l">
              <a:lnSpc>
                <a:spcPct val="90000"/>
              </a:lnSpc>
              <a:spcBef>
                <a:spcPts val="800"/>
              </a:spcBef>
              <a:spcAft>
                <a:spcPts val="0"/>
              </a:spcAft>
              <a:buSzPts val="1800"/>
              <a:buChar char="–"/>
              <a:defRPr sz="2000"/>
            </a:lvl2pPr>
            <a:lvl3pPr indent="-342900" lvl="2" marL="1371600" algn="l">
              <a:lnSpc>
                <a:spcPct val="90000"/>
              </a:lnSpc>
              <a:spcBef>
                <a:spcPts val="800"/>
              </a:spcBef>
              <a:spcAft>
                <a:spcPts val="0"/>
              </a:spcAft>
              <a:buSzPts val="1800"/>
              <a:buChar char="•"/>
              <a:defRPr sz="1800"/>
            </a:lvl3pPr>
            <a:lvl4pPr indent="-330200" lvl="3" marL="1828800" algn="l">
              <a:lnSpc>
                <a:spcPct val="90000"/>
              </a:lnSpc>
              <a:spcBef>
                <a:spcPts val="800"/>
              </a:spcBef>
              <a:spcAft>
                <a:spcPts val="0"/>
              </a:spcAft>
              <a:buSzPts val="1600"/>
              <a:buChar char="–"/>
              <a:defRPr sz="1600"/>
            </a:lvl4pPr>
            <a:lvl5pPr indent="-317500" lvl="4" marL="2286000" algn="l">
              <a:lnSpc>
                <a:spcPct val="90000"/>
              </a:lnSpc>
              <a:spcBef>
                <a:spcPts val="800"/>
              </a:spcBef>
              <a:spcAft>
                <a:spcPts val="0"/>
              </a:spcAft>
              <a:buSzPts val="1400"/>
              <a:buChar char="•"/>
              <a:defRPr sz="1400"/>
            </a:lvl5pPr>
            <a:lvl6pPr indent="-317500" lvl="5" marL="2743200" algn="l">
              <a:lnSpc>
                <a:spcPct val="90000"/>
              </a:lnSpc>
              <a:spcBef>
                <a:spcPts val="800"/>
              </a:spcBef>
              <a:spcAft>
                <a:spcPts val="0"/>
              </a:spcAft>
              <a:buSzPts val="1400"/>
              <a:buChar char="–"/>
              <a:defRPr sz="1400"/>
            </a:lvl6pPr>
            <a:lvl7pPr indent="-317500" lvl="6" marL="3200400" algn="l">
              <a:lnSpc>
                <a:spcPct val="90000"/>
              </a:lnSpc>
              <a:spcBef>
                <a:spcPts val="800"/>
              </a:spcBef>
              <a:spcAft>
                <a:spcPts val="0"/>
              </a:spcAft>
              <a:buSzPts val="1400"/>
              <a:buChar char="•"/>
              <a:defRPr sz="1400"/>
            </a:lvl7pPr>
            <a:lvl8pPr indent="-317500" lvl="7" marL="3657600" algn="l">
              <a:lnSpc>
                <a:spcPct val="90000"/>
              </a:lnSpc>
              <a:spcBef>
                <a:spcPts val="800"/>
              </a:spcBef>
              <a:spcAft>
                <a:spcPts val="0"/>
              </a:spcAft>
              <a:buSzPts val="1400"/>
              <a:buChar char="–"/>
              <a:defRPr sz="1400"/>
            </a:lvl8pPr>
            <a:lvl9pPr indent="-317500" lvl="8" marL="4114800" algn="l">
              <a:lnSpc>
                <a:spcPct val="90000"/>
              </a:lnSpc>
              <a:spcBef>
                <a:spcPts val="800"/>
              </a:spcBef>
              <a:spcAft>
                <a:spcPts val="0"/>
              </a:spcAft>
              <a:buSzPts val="1400"/>
              <a:buChar char="•"/>
              <a:defRPr sz="1400"/>
            </a:lvl9pPr>
          </a:lstStyle>
          <a:p/>
        </p:txBody>
      </p:sp>
      <p:sp>
        <p:nvSpPr>
          <p:cNvPr id="36" name="Google Shape;36;p30"/>
          <p:cNvSpPr txBox="1"/>
          <p:nvPr>
            <p:ph idx="2" type="body"/>
          </p:nvPr>
        </p:nvSpPr>
        <p:spPr>
          <a:xfrm>
            <a:off x="6297559" y="1803401"/>
            <a:ext cx="4977104" cy="4470400"/>
          </a:xfrm>
          <a:prstGeom prst="rect">
            <a:avLst/>
          </a:prstGeom>
          <a:noFill/>
          <a:ln>
            <a:noFill/>
          </a:ln>
        </p:spPr>
        <p:txBody>
          <a:bodyPr anchorCtr="0" anchor="t" bIns="60925" lIns="121875" spcFirstLastPara="1" rIns="121875" wrap="square" tIns="60925">
            <a:normAutofit/>
          </a:bodyPr>
          <a:lstStyle>
            <a:lvl1pPr indent="-365760" lvl="0" marL="457200" algn="l">
              <a:lnSpc>
                <a:spcPct val="90000"/>
              </a:lnSpc>
              <a:spcBef>
                <a:spcPts val="1600"/>
              </a:spcBef>
              <a:spcAft>
                <a:spcPts val="0"/>
              </a:spcAft>
              <a:buSzPts val="2160"/>
              <a:buChar char="•"/>
              <a:defRPr sz="2400"/>
            </a:lvl1pPr>
            <a:lvl2pPr indent="-342900" lvl="1" marL="914400" algn="l">
              <a:lnSpc>
                <a:spcPct val="90000"/>
              </a:lnSpc>
              <a:spcBef>
                <a:spcPts val="800"/>
              </a:spcBef>
              <a:spcAft>
                <a:spcPts val="0"/>
              </a:spcAft>
              <a:buSzPts val="1800"/>
              <a:buChar char="–"/>
              <a:defRPr sz="2000"/>
            </a:lvl2pPr>
            <a:lvl3pPr indent="-342900" lvl="2" marL="1371600" algn="l">
              <a:lnSpc>
                <a:spcPct val="90000"/>
              </a:lnSpc>
              <a:spcBef>
                <a:spcPts val="800"/>
              </a:spcBef>
              <a:spcAft>
                <a:spcPts val="0"/>
              </a:spcAft>
              <a:buSzPts val="1800"/>
              <a:buChar char="•"/>
              <a:defRPr sz="1800"/>
            </a:lvl3pPr>
            <a:lvl4pPr indent="-330200" lvl="3" marL="1828800" algn="l">
              <a:lnSpc>
                <a:spcPct val="90000"/>
              </a:lnSpc>
              <a:spcBef>
                <a:spcPts val="800"/>
              </a:spcBef>
              <a:spcAft>
                <a:spcPts val="0"/>
              </a:spcAft>
              <a:buSzPts val="1600"/>
              <a:buChar char="–"/>
              <a:defRPr sz="1600"/>
            </a:lvl4pPr>
            <a:lvl5pPr indent="-317500" lvl="4" marL="2286000" algn="l">
              <a:lnSpc>
                <a:spcPct val="90000"/>
              </a:lnSpc>
              <a:spcBef>
                <a:spcPts val="800"/>
              </a:spcBef>
              <a:spcAft>
                <a:spcPts val="0"/>
              </a:spcAft>
              <a:buSzPts val="1400"/>
              <a:buChar char="•"/>
              <a:defRPr sz="1400"/>
            </a:lvl5pPr>
            <a:lvl6pPr indent="-317500" lvl="5" marL="2743200" algn="l">
              <a:lnSpc>
                <a:spcPct val="90000"/>
              </a:lnSpc>
              <a:spcBef>
                <a:spcPts val="800"/>
              </a:spcBef>
              <a:spcAft>
                <a:spcPts val="0"/>
              </a:spcAft>
              <a:buSzPts val="1400"/>
              <a:buChar char="–"/>
              <a:defRPr sz="1400"/>
            </a:lvl6pPr>
            <a:lvl7pPr indent="-317500" lvl="6" marL="3200400" algn="l">
              <a:lnSpc>
                <a:spcPct val="90000"/>
              </a:lnSpc>
              <a:spcBef>
                <a:spcPts val="800"/>
              </a:spcBef>
              <a:spcAft>
                <a:spcPts val="0"/>
              </a:spcAft>
              <a:buSzPts val="1400"/>
              <a:buChar char="•"/>
              <a:defRPr sz="1400"/>
            </a:lvl7pPr>
            <a:lvl8pPr indent="-317500" lvl="7" marL="3657600" algn="l">
              <a:lnSpc>
                <a:spcPct val="90000"/>
              </a:lnSpc>
              <a:spcBef>
                <a:spcPts val="800"/>
              </a:spcBef>
              <a:spcAft>
                <a:spcPts val="0"/>
              </a:spcAft>
              <a:buSzPts val="1400"/>
              <a:buChar char="–"/>
              <a:defRPr sz="1400"/>
            </a:lvl8pPr>
            <a:lvl9pPr indent="-317500" lvl="8" marL="4114800" algn="l">
              <a:lnSpc>
                <a:spcPct val="90000"/>
              </a:lnSpc>
              <a:spcBef>
                <a:spcPts val="800"/>
              </a:spcBef>
              <a:spcAft>
                <a:spcPts val="0"/>
              </a:spcAft>
              <a:buSzPts val="1400"/>
              <a:buChar char="•"/>
              <a:defRPr sz="1400"/>
            </a:lvl9pPr>
          </a:lstStyle>
          <a:p/>
        </p:txBody>
      </p:sp>
      <p:sp>
        <p:nvSpPr>
          <p:cNvPr id="37" name="Google Shape;37;p30"/>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0"/>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0"/>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1"/>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36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1"/>
          <p:cNvSpPr txBox="1"/>
          <p:nvPr>
            <p:ph idx="1" type="body"/>
          </p:nvPr>
        </p:nvSpPr>
        <p:spPr>
          <a:xfrm>
            <a:off x="914162" y="1803400"/>
            <a:ext cx="4977104" cy="914400"/>
          </a:xfrm>
          <a:prstGeom prst="rect">
            <a:avLst/>
          </a:prstGeom>
          <a:noFill/>
          <a:ln>
            <a:noFill/>
          </a:ln>
        </p:spPr>
        <p:txBody>
          <a:bodyPr anchorCtr="0" anchor="ctr" bIns="60925" lIns="121875" spcFirstLastPara="1" rIns="121875" wrap="square" tIns="60925">
            <a:noAutofit/>
          </a:bodyPr>
          <a:lstStyle>
            <a:lvl1pPr indent="-228600" lvl="0" marL="457200" algn="l">
              <a:lnSpc>
                <a:spcPct val="80000"/>
              </a:lnSpc>
              <a:spcBef>
                <a:spcPts val="0"/>
              </a:spcBef>
              <a:spcAft>
                <a:spcPts val="0"/>
              </a:spcAft>
              <a:buSzPts val="2520"/>
              <a:buNone/>
              <a:defRPr b="0" sz="2800">
                <a:solidFill>
                  <a:schemeClr val="lt1"/>
                </a:solidFill>
              </a:defRPr>
            </a:lvl1pPr>
            <a:lvl2pPr indent="-228600" lvl="1" marL="914400" algn="l">
              <a:lnSpc>
                <a:spcPct val="90000"/>
              </a:lnSpc>
              <a:spcBef>
                <a:spcPts val="800"/>
              </a:spcBef>
              <a:spcAft>
                <a:spcPts val="0"/>
              </a:spcAft>
              <a:buSzPts val="2430"/>
              <a:buNone/>
              <a:defRPr b="1" sz="2700"/>
            </a:lvl2pPr>
            <a:lvl3pPr indent="-228600" lvl="2" marL="1371600" algn="l">
              <a:lnSpc>
                <a:spcPct val="90000"/>
              </a:lnSpc>
              <a:spcBef>
                <a:spcPts val="800"/>
              </a:spcBef>
              <a:spcAft>
                <a:spcPts val="0"/>
              </a:spcAft>
              <a:buSzPts val="2400"/>
              <a:buNone/>
              <a:defRPr b="1" sz="2400"/>
            </a:lvl3pPr>
            <a:lvl4pPr indent="-228600" lvl="3" marL="1828800" algn="l">
              <a:lnSpc>
                <a:spcPct val="90000"/>
              </a:lnSpc>
              <a:spcBef>
                <a:spcPts val="800"/>
              </a:spcBef>
              <a:spcAft>
                <a:spcPts val="0"/>
              </a:spcAft>
              <a:buSzPts val="2100"/>
              <a:buNone/>
              <a:defRPr b="1" sz="2100"/>
            </a:lvl4pPr>
            <a:lvl5pPr indent="-228600" lvl="4" marL="2286000" algn="l">
              <a:lnSpc>
                <a:spcPct val="90000"/>
              </a:lnSpc>
              <a:spcBef>
                <a:spcPts val="800"/>
              </a:spcBef>
              <a:spcAft>
                <a:spcPts val="0"/>
              </a:spcAft>
              <a:buSzPts val="2100"/>
              <a:buNone/>
              <a:defRPr b="1" sz="2100"/>
            </a:lvl5pPr>
            <a:lvl6pPr indent="-228600" lvl="5" marL="2743200" algn="l">
              <a:lnSpc>
                <a:spcPct val="90000"/>
              </a:lnSpc>
              <a:spcBef>
                <a:spcPts val="800"/>
              </a:spcBef>
              <a:spcAft>
                <a:spcPts val="0"/>
              </a:spcAft>
              <a:buSzPts val="2100"/>
              <a:buNone/>
              <a:defRPr b="1" sz="2100"/>
            </a:lvl6pPr>
            <a:lvl7pPr indent="-228600" lvl="6" marL="3200400" algn="l">
              <a:lnSpc>
                <a:spcPct val="90000"/>
              </a:lnSpc>
              <a:spcBef>
                <a:spcPts val="800"/>
              </a:spcBef>
              <a:spcAft>
                <a:spcPts val="0"/>
              </a:spcAft>
              <a:buSzPts val="2100"/>
              <a:buNone/>
              <a:defRPr b="1" sz="2100"/>
            </a:lvl7pPr>
            <a:lvl8pPr indent="-228600" lvl="7" marL="3657600" algn="l">
              <a:lnSpc>
                <a:spcPct val="90000"/>
              </a:lnSpc>
              <a:spcBef>
                <a:spcPts val="800"/>
              </a:spcBef>
              <a:spcAft>
                <a:spcPts val="0"/>
              </a:spcAft>
              <a:buSzPts val="2100"/>
              <a:buNone/>
              <a:defRPr b="1" sz="2100"/>
            </a:lvl8pPr>
            <a:lvl9pPr indent="-228600" lvl="8" marL="4114800" algn="l">
              <a:lnSpc>
                <a:spcPct val="90000"/>
              </a:lnSpc>
              <a:spcBef>
                <a:spcPts val="800"/>
              </a:spcBef>
              <a:spcAft>
                <a:spcPts val="0"/>
              </a:spcAft>
              <a:buSzPts val="2100"/>
              <a:buNone/>
              <a:defRPr b="1" sz="2100"/>
            </a:lvl9pPr>
          </a:lstStyle>
          <a:p/>
        </p:txBody>
      </p:sp>
      <p:sp>
        <p:nvSpPr>
          <p:cNvPr id="43" name="Google Shape;43;p31"/>
          <p:cNvSpPr txBox="1"/>
          <p:nvPr>
            <p:ph idx="2" type="body"/>
          </p:nvPr>
        </p:nvSpPr>
        <p:spPr>
          <a:xfrm>
            <a:off x="914162" y="2717800"/>
            <a:ext cx="4977104" cy="3556000"/>
          </a:xfrm>
          <a:prstGeom prst="rect">
            <a:avLst/>
          </a:prstGeom>
          <a:noFill/>
          <a:ln>
            <a:noFill/>
          </a:ln>
        </p:spPr>
        <p:txBody>
          <a:bodyPr anchorCtr="0" anchor="t" bIns="60925" lIns="121875" spcFirstLastPara="1" rIns="121875" wrap="square" tIns="60925">
            <a:normAutofit/>
          </a:bodyPr>
          <a:lstStyle>
            <a:lvl1pPr indent="-365760" lvl="0" marL="457200" algn="l">
              <a:lnSpc>
                <a:spcPct val="90000"/>
              </a:lnSpc>
              <a:spcBef>
                <a:spcPts val="1600"/>
              </a:spcBef>
              <a:spcAft>
                <a:spcPts val="0"/>
              </a:spcAft>
              <a:buSzPts val="2160"/>
              <a:buChar char="•"/>
              <a:defRPr sz="2400"/>
            </a:lvl1pPr>
            <a:lvl2pPr indent="-342900" lvl="1" marL="914400" algn="l">
              <a:lnSpc>
                <a:spcPct val="90000"/>
              </a:lnSpc>
              <a:spcBef>
                <a:spcPts val="800"/>
              </a:spcBef>
              <a:spcAft>
                <a:spcPts val="0"/>
              </a:spcAft>
              <a:buSzPts val="1800"/>
              <a:buChar char="–"/>
              <a:defRPr sz="2000"/>
            </a:lvl2pPr>
            <a:lvl3pPr indent="-342900" lvl="2" marL="1371600" algn="l">
              <a:lnSpc>
                <a:spcPct val="90000"/>
              </a:lnSpc>
              <a:spcBef>
                <a:spcPts val="800"/>
              </a:spcBef>
              <a:spcAft>
                <a:spcPts val="0"/>
              </a:spcAft>
              <a:buSzPts val="1800"/>
              <a:buChar char="•"/>
              <a:defRPr sz="1800"/>
            </a:lvl3pPr>
            <a:lvl4pPr indent="-330200" lvl="3" marL="1828800" algn="l">
              <a:lnSpc>
                <a:spcPct val="90000"/>
              </a:lnSpc>
              <a:spcBef>
                <a:spcPts val="800"/>
              </a:spcBef>
              <a:spcAft>
                <a:spcPts val="0"/>
              </a:spcAft>
              <a:buSzPts val="1600"/>
              <a:buChar char="–"/>
              <a:defRPr sz="1600"/>
            </a:lvl4pPr>
            <a:lvl5pPr indent="-317500" lvl="4" marL="2286000" algn="l">
              <a:lnSpc>
                <a:spcPct val="90000"/>
              </a:lnSpc>
              <a:spcBef>
                <a:spcPts val="800"/>
              </a:spcBef>
              <a:spcAft>
                <a:spcPts val="0"/>
              </a:spcAft>
              <a:buSzPts val="1400"/>
              <a:buChar char="•"/>
              <a:defRPr sz="1400"/>
            </a:lvl5pPr>
            <a:lvl6pPr indent="-317500" lvl="5" marL="2743200" algn="l">
              <a:lnSpc>
                <a:spcPct val="90000"/>
              </a:lnSpc>
              <a:spcBef>
                <a:spcPts val="800"/>
              </a:spcBef>
              <a:spcAft>
                <a:spcPts val="0"/>
              </a:spcAft>
              <a:buSzPts val="1400"/>
              <a:buChar char="–"/>
              <a:defRPr sz="1400"/>
            </a:lvl6pPr>
            <a:lvl7pPr indent="-317500" lvl="6" marL="3200400" algn="l">
              <a:lnSpc>
                <a:spcPct val="90000"/>
              </a:lnSpc>
              <a:spcBef>
                <a:spcPts val="800"/>
              </a:spcBef>
              <a:spcAft>
                <a:spcPts val="0"/>
              </a:spcAft>
              <a:buSzPts val="1400"/>
              <a:buChar char="•"/>
              <a:defRPr sz="1400"/>
            </a:lvl7pPr>
            <a:lvl8pPr indent="-317500" lvl="7" marL="3657600" algn="l">
              <a:lnSpc>
                <a:spcPct val="90000"/>
              </a:lnSpc>
              <a:spcBef>
                <a:spcPts val="800"/>
              </a:spcBef>
              <a:spcAft>
                <a:spcPts val="0"/>
              </a:spcAft>
              <a:buSzPts val="1400"/>
              <a:buChar char="–"/>
              <a:defRPr sz="1400"/>
            </a:lvl8pPr>
            <a:lvl9pPr indent="-317500" lvl="8" marL="4114800" algn="l">
              <a:lnSpc>
                <a:spcPct val="90000"/>
              </a:lnSpc>
              <a:spcBef>
                <a:spcPts val="800"/>
              </a:spcBef>
              <a:spcAft>
                <a:spcPts val="0"/>
              </a:spcAft>
              <a:buSzPts val="1400"/>
              <a:buChar char="•"/>
              <a:defRPr sz="1400"/>
            </a:lvl9pPr>
          </a:lstStyle>
          <a:p/>
        </p:txBody>
      </p:sp>
      <p:sp>
        <p:nvSpPr>
          <p:cNvPr id="44" name="Google Shape;44;p31"/>
          <p:cNvSpPr txBox="1"/>
          <p:nvPr>
            <p:ph idx="3" type="body"/>
          </p:nvPr>
        </p:nvSpPr>
        <p:spPr>
          <a:xfrm>
            <a:off x="6297559" y="1803400"/>
            <a:ext cx="4977104" cy="914400"/>
          </a:xfrm>
          <a:prstGeom prst="rect">
            <a:avLst/>
          </a:prstGeom>
          <a:noFill/>
          <a:ln>
            <a:noFill/>
          </a:ln>
        </p:spPr>
        <p:txBody>
          <a:bodyPr anchorCtr="0" anchor="ctr" bIns="60925" lIns="121875" spcFirstLastPara="1" rIns="121875" wrap="square" tIns="60925">
            <a:noAutofit/>
          </a:bodyPr>
          <a:lstStyle>
            <a:lvl1pPr indent="-228600" lvl="0" marL="457200" algn="l">
              <a:lnSpc>
                <a:spcPct val="80000"/>
              </a:lnSpc>
              <a:spcBef>
                <a:spcPts val="0"/>
              </a:spcBef>
              <a:spcAft>
                <a:spcPts val="0"/>
              </a:spcAft>
              <a:buSzPts val="2520"/>
              <a:buNone/>
              <a:defRPr b="0" sz="2800">
                <a:solidFill>
                  <a:schemeClr val="lt1"/>
                </a:solidFill>
              </a:defRPr>
            </a:lvl1pPr>
            <a:lvl2pPr indent="-228600" lvl="1" marL="914400" algn="l">
              <a:lnSpc>
                <a:spcPct val="90000"/>
              </a:lnSpc>
              <a:spcBef>
                <a:spcPts val="800"/>
              </a:spcBef>
              <a:spcAft>
                <a:spcPts val="0"/>
              </a:spcAft>
              <a:buSzPts val="2430"/>
              <a:buNone/>
              <a:defRPr b="1" sz="2700"/>
            </a:lvl2pPr>
            <a:lvl3pPr indent="-228600" lvl="2" marL="1371600" algn="l">
              <a:lnSpc>
                <a:spcPct val="90000"/>
              </a:lnSpc>
              <a:spcBef>
                <a:spcPts val="800"/>
              </a:spcBef>
              <a:spcAft>
                <a:spcPts val="0"/>
              </a:spcAft>
              <a:buSzPts val="2400"/>
              <a:buNone/>
              <a:defRPr b="1" sz="2400"/>
            </a:lvl3pPr>
            <a:lvl4pPr indent="-228600" lvl="3" marL="1828800" algn="l">
              <a:lnSpc>
                <a:spcPct val="90000"/>
              </a:lnSpc>
              <a:spcBef>
                <a:spcPts val="800"/>
              </a:spcBef>
              <a:spcAft>
                <a:spcPts val="0"/>
              </a:spcAft>
              <a:buSzPts val="2100"/>
              <a:buNone/>
              <a:defRPr b="1" sz="2100"/>
            </a:lvl4pPr>
            <a:lvl5pPr indent="-228600" lvl="4" marL="2286000" algn="l">
              <a:lnSpc>
                <a:spcPct val="90000"/>
              </a:lnSpc>
              <a:spcBef>
                <a:spcPts val="800"/>
              </a:spcBef>
              <a:spcAft>
                <a:spcPts val="0"/>
              </a:spcAft>
              <a:buSzPts val="2100"/>
              <a:buNone/>
              <a:defRPr b="1" sz="2100"/>
            </a:lvl5pPr>
            <a:lvl6pPr indent="-228600" lvl="5" marL="2743200" algn="l">
              <a:lnSpc>
                <a:spcPct val="90000"/>
              </a:lnSpc>
              <a:spcBef>
                <a:spcPts val="800"/>
              </a:spcBef>
              <a:spcAft>
                <a:spcPts val="0"/>
              </a:spcAft>
              <a:buSzPts val="2100"/>
              <a:buNone/>
              <a:defRPr b="1" sz="2100"/>
            </a:lvl6pPr>
            <a:lvl7pPr indent="-228600" lvl="6" marL="3200400" algn="l">
              <a:lnSpc>
                <a:spcPct val="90000"/>
              </a:lnSpc>
              <a:spcBef>
                <a:spcPts val="800"/>
              </a:spcBef>
              <a:spcAft>
                <a:spcPts val="0"/>
              </a:spcAft>
              <a:buSzPts val="2100"/>
              <a:buNone/>
              <a:defRPr b="1" sz="2100"/>
            </a:lvl7pPr>
            <a:lvl8pPr indent="-228600" lvl="7" marL="3657600" algn="l">
              <a:lnSpc>
                <a:spcPct val="90000"/>
              </a:lnSpc>
              <a:spcBef>
                <a:spcPts val="800"/>
              </a:spcBef>
              <a:spcAft>
                <a:spcPts val="0"/>
              </a:spcAft>
              <a:buSzPts val="2100"/>
              <a:buNone/>
              <a:defRPr b="1" sz="2100"/>
            </a:lvl8pPr>
            <a:lvl9pPr indent="-228600" lvl="8" marL="4114800" algn="l">
              <a:lnSpc>
                <a:spcPct val="90000"/>
              </a:lnSpc>
              <a:spcBef>
                <a:spcPts val="800"/>
              </a:spcBef>
              <a:spcAft>
                <a:spcPts val="0"/>
              </a:spcAft>
              <a:buSzPts val="2100"/>
              <a:buNone/>
              <a:defRPr b="1" sz="2100"/>
            </a:lvl9pPr>
          </a:lstStyle>
          <a:p/>
        </p:txBody>
      </p:sp>
      <p:sp>
        <p:nvSpPr>
          <p:cNvPr id="45" name="Google Shape;45;p31"/>
          <p:cNvSpPr txBox="1"/>
          <p:nvPr>
            <p:ph idx="4" type="body"/>
          </p:nvPr>
        </p:nvSpPr>
        <p:spPr>
          <a:xfrm>
            <a:off x="6297559" y="2717800"/>
            <a:ext cx="4977104" cy="3556000"/>
          </a:xfrm>
          <a:prstGeom prst="rect">
            <a:avLst/>
          </a:prstGeom>
          <a:noFill/>
          <a:ln>
            <a:noFill/>
          </a:ln>
        </p:spPr>
        <p:txBody>
          <a:bodyPr anchorCtr="0" anchor="t" bIns="60925" lIns="121875" spcFirstLastPara="1" rIns="121875" wrap="square" tIns="60925">
            <a:normAutofit/>
          </a:bodyPr>
          <a:lstStyle>
            <a:lvl1pPr indent="-365760" lvl="0" marL="457200" algn="l">
              <a:lnSpc>
                <a:spcPct val="90000"/>
              </a:lnSpc>
              <a:spcBef>
                <a:spcPts val="1600"/>
              </a:spcBef>
              <a:spcAft>
                <a:spcPts val="0"/>
              </a:spcAft>
              <a:buSzPts val="2160"/>
              <a:buChar char="•"/>
              <a:defRPr sz="2400"/>
            </a:lvl1pPr>
            <a:lvl2pPr indent="-342900" lvl="1" marL="914400" algn="l">
              <a:lnSpc>
                <a:spcPct val="90000"/>
              </a:lnSpc>
              <a:spcBef>
                <a:spcPts val="800"/>
              </a:spcBef>
              <a:spcAft>
                <a:spcPts val="0"/>
              </a:spcAft>
              <a:buSzPts val="1800"/>
              <a:buChar char="–"/>
              <a:defRPr sz="2000"/>
            </a:lvl2pPr>
            <a:lvl3pPr indent="-342900" lvl="2" marL="1371600" algn="l">
              <a:lnSpc>
                <a:spcPct val="90000"/>
              </a:lnSpc>
              <a:spcBef>
                <a:spcPts val="800"/>
              </a:spcBef>
              <a:spcAft>
                <a:spcPts val="0"/>
              </a:spcAft>
              <a:buSzPts val="1800"/>
              <a:buChar char="•"/>
              <a:defRPr sz="1800"/>
            </a:lvl3pPr>
            <a:lvl4pPr indent="-330200" lvl="3" marL="1828800" algn="l">
              <a:lnSpc>
                <a:spcPct val="90000"/>
              </a:lnSpc>
              <a:spcBef>
                <a:spcPts val="800"/>
              </a:spcBef>
              <a:spcAft>
                <a:spcPts val="0"/>
              </a:spcAft>
              <a:buSzPts val="1600"/>
              <a:buChar char="–"/>
              <a:defRPr sz="1600"/>
            </a:lvl4pPr>
            <a:lvl5pPr indent="-317500" lvl="4" marL="2286000" algn="l">
              <a:lnSpc>
                <a:spcPct val="90000"/>
              </a:lnSpc>
              <a:spcBef>
                <a:spcPts val="800"/>
              </a:spcBef>
              <a:spcAft>
                <a:spcPts val="0"/>
              </a:spcAft>
              <a:buSzPts val="1400"/>
              <a:buChar char="•"/>
              <a:defRPr sz="1400"/>
            </a:lvl5pPr>
            <a:lvl6pPr indent="-317500" lvl="5" marL="2743200" algn="l">
              <a:lnSpc>
                <a:spcPct val="90000"/>
              </a:lnSpc>
              <a:spcBef>
                <a:spcPts val="800"/>
              </a:spcBef>
              <a:spcAft>
                <a:spcPts val="0"/>
              </a:spcAft>
              <a:buSzPts val="1400"/>
              <a:buChar char="–"/>
              <a:defRPr sz="1400"/>
            </a:lvl6pPr>
            <a:lvl7pPr indent="-317500" lvl="6" marL="3200400" algn="l">
              <a:lnSpc>
                <a:spcPct val="90000"/>
              </a:lnSpc>
              <a:spcBef>
                <a:spcPts val="800"/>
              </a:spcBef>
              <a:spcAft>
                <a:spcPts val="0"/>
              </a:spcAft>
              <a:buSzPts val="1400"/>
              <a:buChar char="•"/>
              <a:defRPr sz="1400"/>
            </a:lvl7pPr>
            <a:lvl8pPr indent="-317500" lvl="7" marL="3657600" algn="l">
              <a:lnSpc>
                <a:spcPct val="90000"/>
              </a:lnSpc>
              <a:spcBef>
                <a:spcPts val="800"/>
              </a:spcBef>
              <a:spcAft>
                <a:spcPts val="0"/>
              </a:spcAft>
              <a:buSzPts val="1400"/>
              <a:buChar char="–"/>
              <a:defRPr sz="1400"/>
            </a:lvl8pPr>
            <a:lvl9pPr indent="-317500" lvl="8" marL="4114800" algn="l">
              <a:lnSpc>
                <a:spcPct val="90000"/>
              </a:lnSpc>
              <a:spcBef>
                <a:spcPts val="800"/>
              </a:spcBef>
              <a:spcAft>
                <a:spcPts val="0"/>
              </a:spcAft>
              <a:buSzPts val="1400"/>
              <a:buChar char="•"/>
              <a:defRPr sz="1400"/>
            </a:lvl9pPr>
          </a:lstStyle>
          <a:p/>
        </p:txBody>
      </p:sp>
      <p:sp>
        <p:nvSpPr>
          <p:cNvPr id="46" name="Google Shape;46;p31"/>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1"/>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1"/>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2"/>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2"/>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2"/>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2"/>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34"/>
          <p:cNvSpPr txBox="1"/>
          <p:nvPr>
            <p:ph type="title"/>
          </p:nvPr>
        </p:nvSpPr>
        <p:spPr>
          <a:xfrm>
            <a:off x="7821163" y="482600"/>
            <a:ext cx="3961368" cy="1422400"/>
          </a:xfrm>
          <a:prstGeom prst="rect">
            <a:avLst/>
          </a:prstGeom>
          <a:noFill/>
          <a:ln>
            <a:noFill/>
          </a:ln>
        </p:spPr>
        <p:txBody>
          <a:bodyPr anchorCtr="0" anchor="b" bIns="60925" lIns="121875" spcFirstLastPara="1" rIns="121875" wrap="square" tIns="60925">
            <a:noAutofit/>
          </a:bodyPr>
          <a:lstStyle>
            <a:lvl1pPr lvl="0" algn="l">
              <a:lnSpc>
                <a:spcPct val="80000"/>
              </a:lnSpc>
              <a:spcBef>
                <a:spcPts val="0"/>
              </a:spcBef>
              <a:spcAft>
                <a:spcPts val="0"/>
              </a:spcAft>
              <a:buClr>
                <a:schemeClr val="lt1"/>
              </a:buClr>
              <a:buSzPts val="3200"/>
              <a:buFont typeface="Verdana"/>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34"/>
          <p:cNvSpPr/>
          <p:nvPr/>
        </p:nvSpPr>
        <p:spPr>
          <a:xfrm>
            <a:off x="0" y="-1115"/>
            <a:ext cx="7618016" cy="6859116"/>
          </a:xfrm>
          <a:prstGeom prst="rect">
            <a:avLst/>
          </a:prstGeom>
          <a:solidFill>
            <a:schemeClr val="dk1"/>
          </a:soli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400">
              <a:solidFill>
                <a:schemeClr val="lt1"/>
              </a:solidFill>
              <a:latin typeface="Verdana"/>
              <a:ea typeface="Verdana"/>
              <a:cs typeface="Verdana"/>
              <a:sym typeface="Verdana"/>
            </a:endParaRPr>
          </a:p>
        </p:txBody>
      </p:sp>
      <p:sp>
        <p:nvSpPr>
          <p:cNvPr id="58" name="Google Shape;58;p34"/>
          <p:cNvSpPr txBox="1"/>
          <p:nvPr>
            <p:ph idx="1" type="body"/>
          </p:nvPr>
        </p:nvSpPr>
        <p:spPr>
          <a:xfrm>
            <a:off x="507868" y="482600"/>
            <a:ext cx="6602280" cy="5842001"/>
          </a:xfrm>
          <a:prstGeom prst="rect">
            <a:avLst/>
          </a:prstGeom>
          <a:noFill/>
          <a:ln>
            <a:noFill/>
          </a:ln>
        </p:spPr>
        <p:txBody>
          <a:bodyPr anchorCtr="0" anchor="t" bIns="60925" lIns="121875" spcFirstLastPara="1" rIns="121875" wrap="square" tIns="60925">
            <a:normAutofit/>
          </a:bodyPr>
          <a:lstStyle>
            <a:lvl1pPr indent="-388620" lvl="0" marL="457200" algn="l">
              <a:lnSpc>
                <a:spcPct val="90000"/>
              </a:lnSpc>
              <a:spcBef>
                <a:spcPts val="1600"/>
              </a:spcBef>
              <a:spcAft>
                <a:spcPts val="0"/>
              </a:spcAft>
              <a:buSzPts val="2520"/>
              <a:buChar char="•"/>
              <a:defRPr sz="2800"/>
            </a:lvl1pPr>
            <a:lvl2pPr indent="-365760" lvl="1" marL="914400" algn="l">
              <a:lnSpc>
                <a:spcPct val="90000"/>
              </a:lnSpc>
              <a:spcBef>
                <a:spcPts val="800"/>
              </a:spcBef>
              <a:spcAft>
                <a:spcPts val="0"/>
              </a:spcAft>
              <a:buSzPts val="2160"/>
              <a:buChar char="–"/>
              <a:defRPr sz="2400"/>
            </a:lvl2pPr>
            <a:lvl3pPr indent="-355600" lvl="2" marL="1371600" algn="l">
              <a:lnSpc>
                <a:spcPct val="90000"/>
              </a:lnSpc>
              <a:spcBef>
                <a:spcPts val="800"/>
              </a:spcBef>
              <a:spcAft>
                <a:spcPts val="0"/>
              </a:spcAft>
              <a:buSzPts val="2000"/>
              <a:buChar char="•"/>
              <a:defRPr sz="2000"/>
            </a:lvl3pPr>
            <a:lvl4pPr indent="-342900" lvl="3" marL="1828800" algn="l">
              <a:lnSpc>
                <a:spcPct val="90000"/>
              </a:lnSpc>
              <a:spcBef>
                <a:spcPts val="800"/>
              </a:spcBef>
              <a:spcAft>
                <a:spcPts val="0"/>
              </a:spcAft>
              <a:buSzPts val="1800"/>
              <a:buChar char="–"/>
              <a:defRPr sz="1800"/>
            </a:lvl4pPr>
            <a:lvl5pPr indent="-330200" lvl="4" marL="2286000" algn="l">
              <a:lnSpc>
                <a:spcPct val="90000"/>
              </a:lnSpc>
              <a:spcBef>
                <a:spcPts val="800"/>
              </a:spcBef>
              <a:spcAft>
                <a:spcPts val="0"/>
              </a:spcAft>
              <a:buSzPts val="1600"/>
              <a:buChar char="•"/>
              <a:defRPr sz="1600"/>
            </a:lvl5pPr>
            <a:lvl6pPr indent="-330200" lvl="5" marL="2743200" algn="l">
              <a:lnSpc>
                <a:spcPct val="90000"/>
              </a:lnSpc>
              <a:spcBef>
                <a:spcPts val="800"/>
              </a:spcBef>
              <a:spcAft>
                <a:spcPts val="0"/>
              </a:spcAft>
              <a:buSzPts val="1600"/>
              <a:buChar char="–"/>
              <a:defRPr sz="1600"/>
            </a:lvl6pPr>
            <a:lvl7pPr indent="-330200" lvl="6" marL="3200400" algn="l">
              <a:lnSpc>
                <a:spcPct val="90000"/>
              </a:lnSpc>
              <a:spcBef>
                <a:spcPts val="800"/>
              </a:spcBef>
              <a:spcAft>
                <a:spcPts val="0"/>
              </a:spcAft>
              <a:buSzPts val="1600"/>
              <a:buChar char="•"/>
              <a:defRPr sz="1600"/>
            </a:lvl7pPr>
            <a:lvl8pPr indent="-330200" lvl="7" marL="3657600" algn="l">
              <a:lnSpc>
                <a:spcPct val="90000"/>
              </a:lnSpc>
              <a:spcBef>
                <a:spcPts val="800"/>
              </a:spcBef>
              <a:spcAft>
                <a:spcPts val="0"/>
              </a:spcAft>
              <a:buSzPts val="1600"/>
              <a:buChar char="–"/>
              <a:defRPr sz="1600"/>
            </a:lvl8pPr>
            <a:lvl9pPr indent="-330200" lvl="8" marL="4114800" algn="l">
              <a:lnSpc>
                <a:spcPct val="90000"/>
              </a:lnSpc>
              <a:spcBef>
                <a:spcPts val="800"/>
              </a:spcBef>
              <a:spcAft>
                <a:spcPts val="0"/>
              </a:spcAft>
              <a:buSzPts val="1600"/>
              <a:buChar char="•"/>
              <a:defRPr sz="1600"/>
            </a:lvl9pPr>
          </a:lstStyle>
          <a:p/>
        </p:txBody>
      </p:sp>
      <p:sp>
        <p:nvSpPr>
          <p:cNvPr id="59" name="Google Shape;59;p34"/>
          <p:cNvSpPr txBox="1"/>
          <p:nvPr>
            <p:ph idx="2" type="body"/>
          </p:nvPr>
        </p:nvSpPr>
        <p:spPr>
          <a:xfrm>
            <a:off x="7821163" y="2108200"/>
            <a:ext cx="3961368" cy="4267200"/>
          </a:xfrm>
          <a:prstGeom prst="rect">
            <a:avLst/>
          </a:prstGeom>
          <a:noFill/>
          <a:ln>
            <a:noFill/>
          </a:ln>
        </p:spPr>
        <p:txBody>
          <a:bodyPr anchorCtr="0" anchor="t" bIns="60925" lIns="121875" spcFirstLastPara="1" rIns="121875" wrap="square" tIns="60925">
            <a:normAutofit/>
          </a:bodyPr>
          <a:lstStyle>
            <a:lvl1pPr indent="-228600" lvl="0" marL="457200" algn="l">
              <a:lnSpc>
                <a:spcPct val="90000"/>
              </a:lnSpc>
              <a:spcBef>
                <a:spcPts val="1600"/>
              </a:spcBef>
              <a:spcAft>
                <a:spcPts val="0"/>
              </a:spcAft>
              <a:buSzPts val="1800"/>
              <a:buNone/>
              <a:defRPr sz="2000">
                <a:solidFill>
                  <a:schemeClr val="lt1"/>
                </a:solidFill>
              </a:defRPr>
            </a:lvl1pPr>
            <a:lvl2pPr indent="-228600" lvl="1" marL="914400" algn="l">
              <a:lnSpc>
                <a:spcPct val="90000"/>
              </a:lnSpc>
              <a:spcBef>
                <a:spcPts val="800"/>
              </a:spcBef>
              <a:spcAft>
                <a:spcPts val="0"/>
              </a:spcAft>
              <a:buSzPts val="1440"/>
              <a:buNone/>
              <a:defRPr sz="1600"/>
            </a:lvl2pPr>
            <a:lvl3pPr indent="-228600" lvl="2" marL="1371600" algn="l">
              <a:lnSpc>
                <a:spcPct val="90000"/>
              </a:lnSpc>
              <a:spcBef>
                <a:spcPts val="800"/>
              </a:spcBef>
              <a:spcAft>
                <a:spcPts val="0"/>
              </a:spcAft>
              <a:buSzPts val="1300"/>
              <a:buNone/>
              <a:defRPr sz="1300"/>
            </a:lvl3pPr>
            <a:lvl4pPr indent="-228600" lvl="3" marL="1828800" algn="l">
              <a:lnSpc>
                <a:spcPct val="90000"/>
              </a:lnSpc>
              <a:spcBef>
                <a:spcPts val="800"/>
              </a:spcBef>
              <a:spcAft>
                <a:spcPts val="0"/>
              </a:spcAft>
              <a:buSzPts val="1200"/>
              <a:buNone/>
              <a:defRPr sz="1200"/>
            </a:lvl4pPr>
            <a:lvl5pPr indent="-228600" lvl="4" marL="2286000" algn="l">
              <a:lnSpc>
                <a:spcPct val="90000"/>
              </a:lnSpc>
              <a:spcBef>
                <a:spcPts val="800"/>
              </a:spcBef>
              <a:spcAft>
                <a:spcPts val="0"/>
              </a:spcAft>
              <a:buSzPts val="1200"/>
              <a:buNone/>
              <a:defRPr sz="1200"/>
            </a:lvl5pPr>
            <a:lvl6pPr indent="-228600" lvl="5" marL="2743200" algn="l">
              <a:lnSpc>
                <a:spcPct val="90000"/>
              </a:lnSpc>
              <a:spcBef>
                <a:spcPts val="800"/>
              </a:spcBef>
              <a:spcAft>
                <a:spcPts val="0"/>
              </a:spcAft>
              <a:buSzPts val="1200"/>
              <a:buNone/>
              <a:defRPr sz="1200"/>
            </a:lvl6pPr>
            <a:lvl7pPr indent="-228600" lvl="6" marL="3200400" algn="l">
              <a:lnSpc>
                <a:spcPct val="90000"/>
              </a:lnSpc>
              <a:spcBef>
                <a:spcPts val="800"/>
              </a:spcBef>
              <a:spcAft>
                <a:spcPts val="0"/>
              </a:spcAft>
              <a:buSzPts val="1200"/>
              <a:buNone/>
              <a:defRPr sz="1200"/>
            </a:lvl7pPr>
            <a:lvl8pPr indent="-228600" lvl="7" marL="3657600" algn="l">
              <a:lnSpc>
                <a:spcPct val="90000"/>
              </a:lnSpc>
              <a:spcBef>
                <a:spcPts val="800"/>
              </a:spcBef>
              <a:spcAft>
                <a:spcPts val="0"/>
              </a:spcAft>
              <a:buSzPts val="1200"/>
              <a:buNone/>
              <a:defRPr sz="1200"/>
            </a:lvl8pPr>
            <a:lvl9pPr indent="-228600" lvl="8" marL="4114800" algn="l">
              <a:lnSpc>
                <a:spcPct val="90000"/>
              </a:lnSpc>
              <a:spcBef>
                <a:spcPts val="800"/>
              </a:spcBef>
              <a:spcAft>
                <a:spcPts val="0"/>
              </a:spcAft>
              <a:buSzPts val="1200"/>
              <a:buNone/>
              <a:defRPr sz="1200"/>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0" name="Shape 60"/>
        <p:cNvGrpSpPr/>
        <p:nvPr/>
      </p:nvGrpSpPr>
      <p:grpSpPr>
        <a:xfrm>
          <a:off x="0" y="0"/>
          <a:ext cx="0" cy="0"/>
          <a:chOff x="0" y="0"/>
          <a:chExt cx="0" cy="0"/>
        </a:xfrm>
      </p:grpSpPr>
      <p:sp>
        <p:nvSpPr>
          <p:cNvPr id="61" name="Google Shape;61;p35"/>
          <p:cNvSpPr/>
          <p:nvPr/>
        </p:nvSpPr>
        <p:spPr>
          <a:xfrm>
            <a:off x="-1607" y="-1115"/>
            <a:ext cx="12190403" cy="6863692"/>
          </a:xfrm>
          <a:custGeom>
            <a:rect b="b" l="l" r="r" t="t"/>
            <a:pathLst>
              <a:path extrusionOk="0" h="5147769" w="9145184">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rgbClr val="000000">
                  <a:alpha val="784"/>
                </a:srgbClr>
              </a:gs>
              <a:gs pos="100000">
                <a:srgbClr val="000000">
                  <a:alpha val="9803"/>
                </a:srgbClr>
              </a:gs>
            </a:gsLst>
            <a:path path="circle">
              <a:fillToRect b="50%" l="50%" r="50%" t="50%"/>
            </a:path>
            <a:tileRect/>
          </a:gra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400">
              <a:solidFill>
                <a:schemeClr val="lt1"/>
              </a:solidFill>
              <a:latin typeface="Verdana"/>
              <a:ea typeface="Verdana"/>
              <a:cs typeface="Verdana"/>
              <a:sym typeface="Verdana"/>
            </a:endParaRPr>
          </a:p>
        </p:txBody>
      </p:sp>
      <p:sp>
        <p:nvSpPr>
          <p:cNvPr id="62" name="Google Shape;62;p35"/>
          <p:cNvSpPr txBox="1"/>
          <p:nvPr>
            <p:ph type="title"/>
          </p:nvPr>
        </p:nvSpPr>
        <p:spPr>
          <a:xfrm>
            <a:off x="6399133" y="1905000"/>
            <a:ext cx="5180251" cy="1727200"/>
          </a:xfrm>
          <a:prstGeom prst="rect">
            <a:avLst/>
          </a:prstGeom>
          <a:noFill/>
          <a:ln>
            <a:noFill/>
          </a:ln>
        </p:spPr>
        <p:txBody>
          <a:bodyPr anchorCtr="0" anchor="b" bIns="60925" lIns="121875" spcFirstLastPara="1" rIns="121875" wrap="square" tIns="60925">
            <a:normAutofit/>
          </a:bodyPr>
          <a:lstStyle>
            <a:lvl1pPr lvl="0" algn="l">
              <a:lnSpc>
                <a:spcPct val="80000"/>
              </a:lnSpc>
              <a:spcBef>
                <a:spcPts val="0"/>
              </a:spcBef>
              <a:spcAft>
                <a:spcPts val="0"/>
              </a:spcAft>
              <a:buClr>
                <a:schemeClr val="lt1"/>
              </a:buClr>
              <a:buSzPts val="3200"/>
              <a:buFont typeface="Verdana"/>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5"/>
          <p:cNvSpPr/>
          <p:nvPr/>
        </p:nvSpPr>
        <p:spPr>
          <a:xfrm>
            <a:off x="0" y="-1115"/>
            <a:ext cx="6093594" cy="6859116"/>
          </a:xfrm>
          <a:prstGeom prst="rect">
            <a:avLst/>
          </a:prstGeom>
          <a:solidFill>
            <a:schemeClr val="dk1"/>
          </a:solid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400">
              <a:solidFill>
                <a:schemeClr val="lt1"/>
              </a:solidFill>
              <a:latin typeface="Verdana"/>
              <a:ea typeface="Verdana"/>
              <a:cs typeface="Verdana"/>
              <a:sym typeface="Verdana"/>
            </a:endParaRPr>
          </a:p>
        </p:txBody>
      </p:sp>
      <p:sp>
        <p:nvSpPr>
          <p:cNvPr descr="An empty placeholder to add an image. Click on the placeholder and select the image that you wish to add.&#10;" id="64" name="Google Shape;64;p35"/>
          <p:cNvSpPr/>
          <p:nvPr>
            <p:ph idx="2" type="pic"/>
          </p:nvPr>
        </p:nvSpPr>
        <p:spPr>
          <a:xfrm>
            <a:off x="507869" y="482601"/>
            <a:ext cx="5077859" cy="5862706"/>
          </a:xfrm>
          <a:prstGeom prst="rect">
            <a:avLst/>
          </a:prstGeom>
          <a:noFill/>
          <a:ln>
            <a:noFill/>
          </a:ln>
        </p:spPr>
      </p:sp>
      <p:sp>
        <p:nvSpPr>
          <p:cNvPr id="65" name="Google Shape;65;p35"/>
          <p:cNvSpPr txBox="1"/>
          <p:nvPr>
            <p:ph idx="1" type="body"/>
          </p:nvPr>
        </p:nvSpPr>
        <p:spPr>
          <a:xfrm>
            <a:off x="6399133" y="3733800"/>
            <a:ext cx="5180251" cy="1727200"/>
          </a:xfrm>
          <a:prstGeom prst="rect">
            <a:avLst/>
          </a:prstGeom>
          <a:noFill/>
          <a:ln>
            <a:noFill/>
          </a:ln>
        </p:spPr>
        <p:txBody>
          <a:bodyPr anchorCtr="0" anchor="t" bIns="60925" lIns="121875" spcFirstLastPara="1" rIns="121875" wrap="square" tIns="60925">
            <a:normAutofit/>
          </a:bodyPr>
          <a:lstStyle>
            <a:lvl1pPr indent="-228600" lvl="0" marL="457200" algn="l">
              <a:lnSpc>
                <a:spcPct val="90000"/>
              </a:lnSpc>
              <a:spcBef>
                <a:spcPts val="1600"/>
              </a:spcBef>
              <a:spcAft>
                <a:spcPts val="0"/>
              </a:spcAft>
              <a:buSzPts val="1800"/>
              <a:buNone/>
              <a:defRPr sz="2000">
                <a:solidFill>
                  <a:schemeClr val="lt1"/>
                </a:solidFill>
              </a:defRPr>
            </a:lvl1pPr>
            <a:lvl2pPr indent="-228600" lvl="1" marL="914400" algn="l">
              <a:lnSpc>
                <a:spcPct val="90000"/>
              </a:lnSpc>
              <a:spcBef>
                <a:spcPts val="800"/>
              </a:spcBef>
              <a:spcAft>
                <a:spcPts val="0"/>
              </a:spcAft>
              <a:buSzPts val="1440"/>
              <a:buNone/>
              <a:defRPr sz="1600"/>
            </a:lvl2pPr>
            <a:lvl3pPr indent="-228600" lvl="2" marL="1371600" algn="l">
              <a:lnSpc>
                <a:spcPct val="90000"/>
              </a:lnSpc>
              <a:spcBef>
                <a:spcPts val="800"/>
              </a:spcBef>
              <a:spcAft>
                <a:spcPts val="0"/>
              </a:spcAft>
              <a:buSzPts val="1300"/>
              <a:buNone/>
              <a:defRPr sz="1300"/>
            </a:lvl3pPr>
            <a:lvl4pPr indent="-228600" lvl="3" marL="1828800" algn="l">
              <a:lnSpc>
                <a:spcPct val="90000"/>
              </a:lnSpc>
              <a:spcBef>
                <a:spcPts val="800"/>
              </a:spcBef>
              <a:spcAft>
                <a:spcPts val="0"/>
              </a:spcAft>
              <a:buSzPts val="1200"/>
              <a:buNone/>
              <a:defRPr sz="1200"/>
            </a:lvl4pPr>
            <a:lvl5pPr indent="-228600" lvl="4" marL="2286000" algn="l">
              <a:lnSpc>
                <a:spcPct val="90000"/>
              </a:lnSpc>
              <a:spcBef>
                <a:spcPts val="800"/>
              </a:spcBef>
              <a:spcAft>
                <a:spcPts val="0"/>
              </a:spcAft>
              <a:buSzPts val="1200"/>
              <a:buNone/>
              <a:defRPr sz="1200"/>
            </a:lvl5pPr>
            <a:lvl6pPr indent="-228600" lvl="5" marL="2743200" algn="l">
              <a:lnSpc>
                <a:spcPct val="90000"/>
              </a:lnSpc>
              <a:spcBef>
                <a:spcPts val="800"/>
              </a:spcBef>
              <a:spcAft>
                <a:spcPts val="0"/>
              </a:spcAft>
              <a:buSzPts val="1200"/>
              <a:buNone/>
              <a:defRPr sz="1200"/>
            </a:lvl6pPr>
            <a:lvl7pPr indent="-228600" lvl="6" marL="3200400" algn="l">
              <a:lnSpc>
                <a:spcPct val="90000"/>
              </a:lnSpc>
              <a:spcBef>
                <a:spcPts val="800"/>
              </a:spcBef>
              <a:spcAft>
                <a:spcPts val="0"/>
              </a:spcAft>
              <a:buSzPts val="1200"/>
              <a:buNone/>
              <a:defRPr sz="1200"/>
            </a:lvl7pPr>
            <a:lvl8pPr indent="-228600" lvl="7" marL="3657600" algn="l">
              <a:lnSpc>
                <a:spcPct val="90000"/>
              </a:lnSpc>
              <a:spcBef>
                <a:spcPts val="800"/>
              </a:spcBef>
              <a:spcAft>
                <a:spcPts val="0"/>
              </a:spcAft>
              <a:buSzPts val="1200"/>
              <a:buNone/>
              <a:defRPr sz="1200"/>
            </a:lvl8pPr>
            <a:lvl9pPr indent="-228600" lvl="8" marL="4114800" algn="l">
              <a:lnSpc>
                <a:spcPct val="90000"/>
              </a:lnSpc>
              <a:spcBef>
                <a:spcPts val="800"/>
              </a:spcBef>
              <a:spcAft>
                <a:spcPts val="0"/>
              </a:spcAft>
              <a:buSzPts val="1200"/>
              <a:buNone/>
              <a:defRPr sz="1200"/>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8F7533"/>
            </a:gs>
            <a:gs pos="17000">
              <a:srgbClr val="8F7533"/>
            </a:gs>
            <a:gs pos="56000">
              <a:srgbClr val="8F7533"/>
            </a:gs>
            <a:gs pos="100000">
              <a:srgbClr val="6E3911"/>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6"/>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lvl1pPr lvl="0" marR="0" rtl="0" algn="l">
              <a:lnSpc>
                <a:spcPct val="80000"/>
              </a:lnSpc>
              <a:spcBef>
                <a:spcPts val="0"/>
              </a:spcBef>
              <a:spcAft>
                <a:spcPts val="0"/>
              </a:spcAft>
              <a:buClr>
                <a:schemeClr val="lt1"/>
              </a:buClr>
              <a:buSzPts val="3600"/>
              <a:buFont typeface="Verdana"/>
              <a:buNone/>
              <a:defRPr b="0" i="0" sz="3600" u="none" cap="none" strike="noStrike">
                <a:solidFill>
                  <a:schemeClr val="lt1"/>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6"/>
          <p:cNvSpPr txBox="1"/>
          <p:nvPr>
            <p:ph idx="1" type="body"/>
          </p:nvPr>
        </p:nvSpPr>
        <p:spPr>
          <a:xfrm>
            <a:off x="914162" y="1803401"/>
            <a:ext cx="10360501" cy="4470400"/>
          </a:xfrm>
          <a:prstGeom prst="rect">
            <a:avLst/>
          </a:prstGeom>
          <a:noFill/>
          <a:ln>
            <a:noFill/>
          </a:ln>
        </p:spPr>
        <p:txBody>
          <a:bodyPr anchorCtr="0" anchor="t" bIns="60925" lIns="121875" spcFirstLastPara="1" rIns="121875" wrap="square" tIns="60925">
            <a:normAutofit/>
          </a:bodyPr>
          <a:lstStyle>
            <a:lvl1pPr indent="-388620" lvl="0" marL="457200" marR="0" rtl="0" algn="l">
              <a:lnSpc>
                <a:spcPct val="90000"/>
              </a:lnSpc>
              <a:spcBef>
                <a:spcPts val="1600"/>
              </a:spcBef>
              <a:spcAft>
                <a:spcPts val="0"/>
              </a:spcAft>
              <a:buClr>
                <a:schemeClr val="lt2"/>
              </a:buClr>
              <a:buSzPts val="2520"/>
              <a:buFont typeface="Arial"/>
              <a:buChar char="•"/>
              <a:defRPr b="0" i="0" sz="2800" u="none" cap="none" strike="noStrike">
                <a:solidFill>
                  <a:schemeClr val="lt1"/>
                </a:solidFill>
                <a:latin typeface="Verdana"/>
                <a:ea typeface="Verdana"/>
                <a:cs typeface="Verdana"/>
                <a:sym typeface="Verdana"/>
              </a:defRPr>
            </a:lvl1pPr>
            <a:lvl2pPr indent="-365760" lvl="1" marL="914400" marR="0" rtl="0" algn="l">
              <a:lnSpc>
                <a:spcPct val="90000"/>
              </a:lnSpc>
              <a:spcBef>
                <a:spcPts val="800"/>
              </a:spcBef>
              <a:spcAft>
                <a:spcPts val="0"/>
              </a:spcAft>
              <a:buClr>
                <a:schemeClr val="lt2"/>
              </a:buClr>
              <a:buSzPts val="2160"/>
              <a:buFont typeface="Cambria"/>
              <a:buChar char="–"/>
              <a:defRPr b="0" i="0" sz="2400" u="none" cap="none" strike="noStrike">
                <a:solidFill>
                  <a:schemeClr val="lt1"/>
                </a:solidFill>
                <a:latin typeface="Verdana"/>
                <a:ea typeface="Verdana"/>
                <a:cs typeface="Verdana"/>
                <a:sym typeface="Verdana"/>
              </a:defRPr>
            </a:lvl2pPr>
            <a:lvl3pPr indent="-355600" lvl="2" marL="1371600" marR="0" rtl="0" algn="l">
              <a:lnSpc>
                <a:spcPct val="90000"/>
              </a:lnSpc>
              <a:spcBef>
                <a:spcPts val="800"/>
              </a:spcBef>
              <a:spcAft>
                <a:spcPts val="0"/>
              </a:spcAft>
              <a:buClr>
                <a:schemeClr val="lt2"/>
              </a:buClr>
              <a:buSzPts val="2000"/>
              <a:buFont typeface="Arial"/>
              <a:buChar char="•"/>
              <a:defRPr b="0" i="0" sz="2000" u="none" cap="none" strike="noStrike">
                <a:solidFill>
                  <a:schemeClr val="lt1"/>
                </a:solidFill>
                <a:latin typeface="Verdana"/>
                <a:ea typeface="Verdana"/>
                <a:cs typeface="Verdana"/>
                <a:sym typeface="Verdana"/>
              </a:defRPr>
            </a:lvl3pPr>
            <a:lvl4pPr indent="-342900" lvl="3" marL="1828800" marR="0" rtl="0" algn="l">
              <a:lnSpc>
                <a:spcPct val="90000"/>
              </a:lnSpc>
              <a:spcBef>
                <a:spcPts val="800"/>
              </a:spcBef>
              <a:spcAft>
                <a:spcPts val="0"/>
              </a:spcAft>
              <a:buClr>
                <a:schemeClr val="lt2"/>
              </a:buClr>
              <a:buSzPts val="1800"/>
              <a:buFont typeface="Cambria"/>
              <a:buChar char="–"/>
              <a:defRPr b="0" i="0" sz="1800" u="none" cap="none" strike="noStrike">
                <a:solidFill>
                  <a:schemeClr val="lt1"/>
                </a:solidFill>
                <a:latin typeface="Verdana"/>
                <a:ea typeface="Verdana"/>
                <a:cs typeface="Verdana"/>
                <a:sym typeface="Verdana"/>
              </a:defRPr>
            </a:lvl4pPr>
            <a:lvl5pPr indent="-330200" lvl="4" marL="2286000" marR="0" rtl="0" algn="l">
              <a:lnSpc>
                <a:spcPct val="90000"/>
              </a:lnSpc>
              <a:spcBef>
                <a:spcPts val="800"/>
              </a:spcBef>
              <a:spcAft>
                <a:spcPts val="0"/>
              </a:spcAft>
              <a:buClr>
                <a:schemeClr val="lt2"/>
              </a:buClr>
              <a:buSzPts val="1600"/>
              <a:buFont typeface="Arial"/>
              <a:buChar char="•"/>
              <a:defRPr b="0" i="0" sz="1600" u="none" cap="none" strike="noStrike">
                <a:solidFill>
                  <a:schemeClr val="lt1"/>
                </a:solidFill>
                <a:latin typeface="Verdana"/>
                <a:ea typeface="Verdana"/>
                <a:cs typeface="Verdana"/>
                <a:sym typeface="Verdana"/>
              </a:defRPr>
            </a:lvl5pPr>
            <a:lvl6pPr indent="-330200" lvl="5" marL="2743200" marR="0" rtl="0" algn="l">
              <a:lnSpc>
                <a:spcPct val="90000"/>
              </a:lnSpc>
              <a:spcBef>
                <a:spcPts val="800"/>
              </a:spcBef>
              <a:spcAft>
                <a:spcPts val="0"/>
              </a:spcAft>
              <a:buClr>
                <a:schemeClr val="lt2"/>
              </a:buClr>
              <a:buSzPts val="1600"/>
              <a:buFont typeface="Cambria"/>
              <a:buChar char="–"/>
              <a:defRPr b="0" i="0" sz="1600" u="none" cap="none" strike="noStrike">
                <a:solidFill>
                  <a:schemeClr val="lt1"/>
                </a:solidFill>
                <a:latin typeface="Verdana"/>
                <a:ea typeface="Verdana"/>
                <a:cs typeface="Verdana"/>
                <a:sym typeface="Verdana"/>
              </a:defRPr>
            </a:lvl6pPr>
            <a:lvl7pPr indent="-330200" lvl="6" marL="3200400" marR="0" rtl="0" algn="l">
              <a:lnSpc>
                <a:spcPct val="90000"/>
              </a:lnSpc>
              <a:spcBef>
                <a:spcPts val="800"/>
              </a:spcBef>
              <a:spcAft>
                <a:spcPts val="0"/>
              </a:spcAft>
              <a:buClr>
                <a:schemeClr val="lt2"/>
              </a:buClr>
              <a:buSzPts val="1600"/>
              <a:buFont typeface="Arial"/>
              <a:buChar char="•"/>
              <a:defRPr b="0" i="0" sz="1600" u="none" cap="none" strike="noStrike">
                <a:solidFill>
                  <a:schemeClr val="lt1"/>
                </a:solidFill>
                <a:latin typeface="Verdana"/>
                <a:ea typeface="Verdana"/>
                <a:cs typeface="Verdana"/>
                <a:sym typeface="Verdana"/>
              </a:defRPr>
            </a:lvl7pPr>
            <a:lvl8pPr indent="-330200" lvl="7" marL="3657600" marR="0" rtl="0" algn="l">
              <a:lnSpc>
                <a:spcPct val="90000"/>
              </a:lnSpc>
              <a:spcBef>
                <a:spcPts val="800"/>
              </a:spcBef>
              <a:spcAft>
                <a:spcPts val="0"/>
              </a:spcAft>
              <a:buClr>
                <a:schemeClr val="lt2"/>
              </a:buClr>
              <a:buSzPts val="1600"/>
              <a:buFont typeface="Cambria"/>
              <a:buChar char="–"/>
              <a:defRPr b="0" i="0" sz="1600" u="none" cap="none" strike="noStrike">
                <a:solidFill>
                  <a:schemeClr val="lt1"/>
                </a:solidFill>
                <a:latin typeface="Verdana"/>
                <a:ea typeface="Verdana"/>
                <a:cs typeface="Verdana"/>
                <a:sym typeface="Verdana"/>
              </a:defRPr>
            </a:lvl8pPr>
            <a:lvl9pPr indent="-330200" lvl="8" marL="4114800" marR="0" rtl="0" algn="l">
              <a:lnSpc>
                <a:spcPct val="90000"/>
              </a:lnSpc>
              <a:spcBef>
                <a:spcPts val="800"/>
              </a:spcBef>
              <a:spcAft>
                <a:spcPts val="0"/>
              </a:spcAft>
              <a:buClr>
                <a:schemeClr val="lt2"/>
              </a:buClr>
              <a:buSzPts val="1600"/>
              <a:buFont typeface="Arial"/>
              <a:buChar char="•"/>
              <a:defRPr b="0" i="0" sz="1600" u="none" cap="none" strike="noStrike">
                <a:solidFill>
                  <a:schemeClr val="lt1"/>
                </a:solidFill>
                <a:latin typeface="Verdana"/>
                <a:ea typeface="Verdana"/>
                <a:cs typeface="Verdana"/>
                <a:sym typeface="Verdana"/>
              </a:defRPr>
            </a:lvl9pPr>
          </a:lstStyle>
          <a:p/>
        </p:txBody>
      </p:sp>
      <p:sp>
        <p:nvSpPr>
          <p:cNvPr id="12" name="Google Shape;12;p26"/>
          <p:cNvSpPr txBox="1"/>
          <p:nvPr>
            <p:ph idx="11" type="ftr"/>
          </p:nvPr>
        </p:nvSpPr>
        <p:spPr>
          <a:xfrm>
            <a:off x="914162" y="6375400"/>
            <a:ext cx="7414869" cy="195072"/>
          </a:xfrm>
          <a:prstGeom prst="rect">
            <a:avLst/>
          </a:prstGeom>
          <a:noFill/>
          <a:ln>
            <a:noFill/>
          </a:ln>
        </p:spPr>
        <p:txBody>
          <a:bodyPr anchorCtr="0" anchor="ctr" bIns="60925" lIns="121875" spcFirstLastPara="1" rIns="121875" wrap="square" tIns="60925">
            <a:noAutofit/>
          </a:bodyPr>
          <a:lstStyle>
            <a:lvl1pPr lvl="0" marR="0" rtl="0" algn="l">
              <a:spcBef>
                <a:spcPts val="0"/>
              </a:spcBef>
              <a:spcAft>
                <a:spcPts val="0"/>
              </a:spcAft>
              <a:buSzPts val="1400"/>
              <a:buNone/>
              <a:defRPr b="0" i="0" sz="1100" u="none" cap="none" strike="noStrike">
                <a:solidFill>
                  <a:schemeClr val="lt1"/>
                </a:solidFill>
                <a:latin typeface="Verdana"/>
                <a:ea typeface="Verdana"/>
                <a:cs typeface="Verdana"/>
                <a:sym typeface="Verdana"/>
              </a:defRPr>
            </a:lvl1pPr>
            <a:lvl2pPr lvl="1"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9pPr>
          </a:lstStyle>
          <a:p/>
        </p:txBody>
      </p:sp>
      <p:sp>
        <p:nvSpPr>
          <p:cNvPr id="13" name="Google Shape;13;p26"/>
          <p:cNvSpPr txBox="1"/>
          <p:nvPr>
            <p:ph idx="10" type="dt"/>
          </p:nvPr>
        </p:nvSpPr>
        <p:spPr>
          <a:xfrm>
            <a:off x="8735324" y="6375400"/>
            <a:ext cx="1422030" cy="195072"/>
          </a:xfrm>
          <a:prstGeom prst="rect">
            <a:avLst/>
          </a:prstGeom>
          <a:noFill/>
          <a:ln>
            <a:noFill/>
          </a:ln>
        </p:spPr>
        <p:txBody>
          <a:bodyPr anchorCtr="0" anchor="ctr" bIns="60925" lIns="121875" spcFirstLastPara="1" rIns="121875" wrap="square" tIns="60925">
            <a:noAutofit/>
          </a:bodyPr>
          <a:lstStyle>
            <a:lvl1pPr lvl="0" marR="0" rtl="0" algn="r">
              <a:spcBef>
                <a:spcPts val="0"/>
              </a:spcBef>
              <a:spcAft>
                <a:spcPts val="0"/>
              </a:spcAft>
              <a:buSzPts val="1400"/>
              <a:buNone/>
              <a:defRPr b="0" i="0" sz="1100" u="none" cap="none" strike="noStrike">
                <a:solidFill>
                  <a:schemeClr val="lt1"/>
                </a:solidFill>
                <a:latin typeface="Verdana"/>
                <a:ea typeface="Verdana"/>
                <a:cs typeface="Verdana"/>
                <a:sym typeface="Verdana"/>
              </a:defRPr>
            </a:lvl1pPr>
            <a:lvl2pPr lvl="1"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2400" u="none" cap="none" strike="noStrike">
                <a:solidFill>
                  <a:schemeClr val="lt1"/>
                </a:solidFill>
                <a:latin typeface="Verdana"/>
                <a:ea typeface="Verdana"/>
                <a:cs typeface="Verdana"/>
                <a:sym typeface="Verdana"/>
              </a:defRPr>
            </a:lvl9pPr>
          </a:lstStyle>
          <a:p/>
        </p:txBody>
      </p:sp>
      <p:sp>
        <p:nvSpPr>
          <p:cNvPr id="14" name="Google Shape;14;p26"/>
          <p:cNvSpPr txBox="1"/>
          <p:nvPr>
            <p:ph idx="12" type="sldNum"/>
          </p:nvPr>
        </p:nvSpPr>
        <p:spPr>
          <a:xfrm>
            <a:off x="10441760" y="6375400"/>
            <a:ext cx="832903" cy="195072"/>
          </a:xfrm>
          <a:prstGeom prst="rect">
            <a:avLst/>
          </a:prstGeom>
          <a:noFill/>
          <a:ln>
            <a:noFill/>
          </a:ln>
        </p:spPr>
        <p:txBody>
          <a:bodyPr anchorCtr="0" anchor="ctr" bIns="60925" lIns="121875" spcFirstLastPara="1" rIns="121875" wrap="square" tIns="60925">
            <a:noAutofit/>
          </a:bodyPr>
          <a:lstStyle>
            <a:lvl1pPr indent="0" lvl="0" marL="0" marR="0" rtl="0" algn="r">
              <a:spcBef>
                <a:spcPts val="0"/>
              </a:spcBef>
              <a:buNone/>
              <a:defRPr b="0" i="0" sz="1100" u="none" cap="none" strike="noStrike">
                <a:solidFill>
                  <a:schemeClr val="lt1"/>
                </a:solidFill>
                <a:latin typeface="Verdana"/>
                <a:ea typeface="Verdana"/>
                <a:cs typeface="Verdana"/>
                <a:sym typeface="Verdana"/>
              </a:defRPr>
            </a:lvl1pPr>
            <a:lvl2pPr indent="0" lvl="1" marL="0" marR="0" rtl="0" algn="r">
              <a:spcBef>
                <a:spcPts val="0"/>
              </a:spcBef>
              <a:buNone/>
              <a:defRPr b="0" i="0" sz="1100" u="none" cap="none" strike="noStrike">
                <a:solidFill>
                  <a:schemeClr val="lt1"/>
                </a:solidFill>
                <a:latin typeface="Verdana"/>
                <a:ea typeface="Verdana"/>
                <a:cs typeface="Verdana"/>
                <a:sym typeface="Verdana"/>
              </a:defRPr>
            </a:lvl2pPr>
            <a:lvl3pPr indent="0" lvl="2" marL="0" marR="0" rtl="0" algn="r">
              <a:spcBef>
                <a:spcPts val="0"/>
              </a:spcBef>
              <a:buNone/>
              <a:defRPr b="0" i="0" sz="1100" u="none" cap="none" strike="noStrike">
                <a:solidFill>
                  <a:schemeClr val="lt1"/>
                </a:solidFill>
                <a:latin typeface="Verdana"/>
                <a:ea typeface="Verdana"/>
                <a:cs typeface="Verdana"/>
                <a:sym typeface="Verdana"/>
              </a:defRPr>
            </a:lvl3pPr>
            <a:lvl4pPr indent="0" lvl="3" marL="0" marR="0" rtl="0" algn="r">
              <a:spcBef>
                <a:spcPts val="0"/>
              </a:spcBef>
              <a:buNone/>
              <a:defRPr b="0" i="0" sz="1100" u="none" cap="none" strike="noStrike">
                <a:solidFill>
                  <a:schemeClr val="lt1"/>
                </a:solidFill>
                <a:latin typeface="Verdana"/>
                <a:ea typeface="Verdana"/>
                <a:cs typeface="Verdana"/>
                <a:sym typeface="Verdana"/>
              </a:defRPr>
            </a:lvl4pPr>
            <a:lvl5pPr indent="0" lvl="4" marL="0" marR="0" rtl="0" algn="r">
              <a:spcBef>
                <a:spcPts val="0"/>
              </a:spcBef>
              <a:buNone/>
              <a:defRPr b="0" i="0" sz="1100" u="none" cap="none" strike="noStrike">
                <a:solidFill>
                  <a:schemeClr val="lt1"/>
                </a:solidFill>
                <a:latin typeface="Verdana"/>
                <a:ea typeface="Verdana"/>
                <a:cs typeface="Verdana"/>
                <a:sym typeface="Verdana"/>
              </a:defRPr>
            </a:lvl5pPr>
            <a:lvl6pPr indent="0" lvl="5" marL="0" marR="0" rtl="0" algn="r">
              <a:spcBef>
                <a:spcPts val="0"/>
              </a:spcBef>
              <a:buNone/>
              <a:defRPr b="0" i="0" sz="1100" u="none" cap="none" strike="noStrike">
                <a:solidFill>
                  <a:schemeClr val="lt1"/>
                </a:solidFill>
                <a:latin typeface="Verdana"/>
                <a:ea typeface="Verdana"/>
                <a:cs typeface="Verdana"/>
                <a:sym typeface="Verdana"/>
              </a:defRPr>
            </a:lvl6pPr>
            <a:lvl7pPr indent="0" lvl="6" marL="0" marR="0" rtl="0" algn="r">
              <a:spcBef>
                <a:spcPts val="0"/>
              </a:spcBef>
              <a:buNone/>
              <a:defRPr b="0" i="0" sz="1100" u="none" cap="none" strike="noStrike">
                <a:solidFill>
                  <a:schemeClr val="lt1"/>
                </a:solidFill>
                <a:latin typeface="Verdana"/>
                <a:ea typeface="Verdana"/>
                <a:cs typeface="Verdana"/>
                <a:sym typeface="Verdana"/>
              </a:defRPr>
            </a:lvl7pPr>
            <a:lvl8pPr indent="0" lvl="7" marL="0" marR="0" rtl="0" algn="r">
              <a:spcBef>
                <a:spcPts val="0"/>
              </a:spcBef>
              <a:buNone/>
              <a:defRPr b="0" i="0" sz="1100" u="none" cap="none" strike="noStrike">
                <a:solidFill>
                  <a:schemeClr val="lt1"/>
                </a:solidFill>
                <a:latin typeface="Verdana"/>
                <a:ea typeface="Verdana"/>
                <a:cs typeface="Verdana"/>
                <a:sym typeface="Verdana"/>
              </a:defRPr>
            </a:lvl8pPr>
            <a:lvl9pPr indent="0" lvl="8" marL="0" marR="0" rtl="0" algn="r">
              <a:spcBef>
                <a:spcPts val="0"/>
              </a:spcBef>
              <a:buNone/>
              <a:defRPr b="0" i="0" sz="1100" u="none" cap="none" strike="noStrike">
                <a:solidFill>
                  <a:schemeClr val="lt1"/>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8.xml"/><Relationship Id="rId5" Type="http://schemas.openxmlformats.org/officeDocument/2006/relationships/slide" Target="/ppt/slides/slide9.xml"/><Relationship Id="rId6" Type="http://schemas.openxmlformats.org/officeDocument/2006/relationships/slide" Target="/ppt/slides/slide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0.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docs.google.com/forms/d/10ctn4X7IDDnsDOUx5gn-FHGhwHcPrSOn5di1OIfjn18/ed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docs.google.com/forms/d/1mIYt2j1CRMzy5BjamyRQ65CbdXVlwv1X4G85R-5jrhg/edi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
          <p:cNvSpPr txBox="1"/>
          <p:nvPr>
            <p:ph type="ctrTitle"/>
          </p:nvPr>
        </p:nvSpPr>
        <p:spPr>
          <a:xfrm>
            <a:off x="1218883" y="1905002"/>
            <a:ext cx="9751060" cy="2147926"/>
          </a:xfrm>
          <a:prstGeom prst="rect">
            <a:avLst/>
          </a:prstGeom>
          <a:noFill/>
          <a:ln>
            <a:noFill/>
          </a:ln>
        </p:spPr>
        <p:txBody>
          <a:bodyPr anchorCtr="0" anchor="ctr" bIns="60925" lIns="121875" spcFirstLastPara="1" rIns="121875" wrap="square" tIns="60925">
            <a:normAutofit/>
          </a:bodyPr>
          <a:lstStyle/>
          <a:p>
            <a:pPr indent="0" lvl="0" marL="0" rtl="0" algn="ctr">
              <a:lnSpc>
                <a:spcPct val="80000"/>
              </a:lnSpc>
              <a:spcBef>
                <a:spcPts val="0"/>
              </a:spcBef>
              <a:spcAft>
                <a:spcPts val="0"/>
              </a:spcAft>
              <a:buClr>
                <a:schemeClr val="lt1"/>
              </a:buClr>
              <a:buSzPts val="4400"/>
              <a:buFont typeface="Verdana"/>
              <a:buNone/>
            </a:pPr>
            <a:r>
              <a:rPr lang="en-US"/>
              <a:t>PROPERTIES OF HAZARDS</a:t>
            </a:r>
            <a:endParaRPr/>
          </a:p>
        </p:txBody>
      </p:sp>
      <p:sp>
        <p:nvSpPr>
          <p:cNvPr id="88" name="Google Shape;88;p1"/>
          <p:cNvSpPr txBox="1"/>
          <p:nvPr>
            <p:ph idx="1" type="subTitle"/>
          </p:nvPr>
        </p:nvSpPr>
        <p:spPr>
          <a:xfrm>
            <a:off x="1218883" y="4140200"/>
            <a:ext cx="9751060" cy="1016000"/>
          </a:xfrm>
          <a:prstGeom prst="rect">
            <a:avLst/>
          </a:prstGeom>
          <a:noFill/>
          <a:ln>
            <a:noFill/>
          </a:ln>
        </p:spPr>
        <p:txBody>
          <a:bodyPr anchorCtr="0" anchor="t" bIns="60925" lIns="121875" spcFirstLastPara="1" rIns="121875" wrap="square" tIns="60925">
            <a:normAutofit/>
          </a:bodyPr>
          <a:lstStyle/>
          <a:p>
            <a:pPr indent="0" lvl="0" marL="0" rtl="0" algn="ctr">
              <a:lnSpc>
                <a:spcPct val="90000"/>
              </a:lnSpc>
              <a:spcBef>
                <a:spcPts val="0"/>
              </a:spcBef>
              <a:spcAft>
                <a:spcPts val="0"/>
              </a:spcAft>
              <a:buSzPts val="2520"/>
              <a:buNone/>
            </a:pPr>
            <a:r>
              <a:rPr lang="en-US"/>
              <a:t>Life Savers or Rat Poisons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0"/>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54" name="Google Shape;154;p10"/>
          <p:cNvSpPr txBox="1"/>
          <p:nvPr>
            <p:ph idx="1" type="body"/>
          </p:nvPr>
        </p:nvSpPr>
        <p:spPr>
          <a:xfrm>
            <a:off x="3275686" y="2178170"/>
            <a:ext cx="5637451" cy="262243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Most people are aware of the potential dangers of pesticide use.  However, understanding that pesticides can be harmful to human health is one thing; knowing </a:t>
            </a:r>
            <a:r>
              <a:rPr b="1" lang="en-US" sz="2400"/>
              <a:t>how</a:t>
            </a:r>
            <a:r>
              <a:rPr lang="en-US" sz="2400"/>
              <a:t> they work is another! </a:t>
            </a:r>
            <a:endParaRPr/>
          </a:p>
        </p:txBody>
      </p:sp>
      <p:sp>
        <p:nvSpPr>
          <p:cNvPr id="155" name="Google Shape;155;p10"/>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56" name="Google Shape;156;p10"/>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1"/>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62" name="Google Shape;162;p11"/>
          <p:cNvSpPr txBox="1"/>
          <p:nvPr>
            <p:ph idx="1" type="body"/>
          </p:nvPr>
        </p:nvSpPr>
        <p:spPr>
          <a:xfrm>
            <a:off x="914163" y="1803401"/>
            <a:ext cx="5332650"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1.  Most pesticides can enter the body through the skin, lungs or mouth.  If pesticides are eaten the muscular action of the esophagus carries them to the stomach.</a:t>
            </a:r>
            <a:endParaRPr/>
          </a:p>
        </p:txBody>
      </p:sp>
      <p:sp>
        <p:nvSpPr>
          <p:cNvPr id="163" name="Google Shape;163;p11"/>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64" name="Google Shape;164;p11"/>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65" name="Google Shape;165;p11"/>
          <p:cNvPicPr preferRelativeResize="0"/>
          <p:nvPr/>
        </p:nvPicPr>
        <p:blipFill rotWithShape="1">
          <a:blip r:embed="rId3">
            <a:alphaModFix/>
          </a:blip>
          <a:srcRect b="0" l="0" r="0" t="0"/>
          <a:stretch/>
        </p:blipFill>
        <p:spPr>
          <a:xfrm>
            <a:off x="6688687" y="1509075"/>
            <a:ext cx="3374072" cy="47498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2"/>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71" name="Google Shape;171;p12"/>
          <p:cNvSpPr txBox="1"/>
          <p:nvPr>
            <p:ph idx="1" type="body"/>
          </p:nvPr>
        </p:nvSpPr>
        <p:spPr>
          <a:xfrm>
            <a:off x="5942013" y="1765431"/>
            <a:ext cx="5332650"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2.  From the stomach, the pesticide enters the small intestine.  It then enters the blood through the </a:t>
            </a:r>
            <a:r>
              <a:rPr b="1" lang="en-US" sz="2400">
                <a:solidFill>
                  <a:srgbClr val="EACA9A"/>
                </a:solidFill>
              </a:rPr>
              <a:t>villi </a:t>
            </a:r>
            <a:r>
              <a:rPr lang="en-US" sz="2400"/>
              <a:t>of the small intestine.  Regardless of how a pesticide enters the body, it always winds up in the blood.</a:t>
            </a:r>
            <a:endParaRPr/>
          </a:p>
        </p:txBody>
      </p:sp>
      <p:sp>
        <p:nvSpPr>
          <p:cNvPr id="172" name="Google Shape;172;p12"/>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73" name="Google Shape;173;p12"/>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74" name="Google Shape;174;p12"/>
          <p:cNvPicPr preferRelativeResize="0"/>
          <p:nvPr/>
        </p:nvPicPr>
        <p:blipFill rotWithShape="1">
          <a:blip r:embed="rId3">
            <a:alphaModFix/>
          </a:blip>
          <a:srcRect b="0" l="0" r="0" t="0"/>
          <a:stretch/>
        </p:blipFill>
        <p:spPr>
          <a:xfrm>
            <a:off x="1598612" y="1765431"/>
            <a:ext cx="3411379" cy="45720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3"/>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80" name="Google Shape;180;p13"/>
          <p:cNvSpPr txBox="1"/>
          <p:nvPr>
            <p:ph idx="1" type="body"/>
          </p:nvPr>
        </p:nvSpPr>
        <p:spPr>
          <a:xfrm>
            <a:off x="914163" y="1803401"/>
            <a:ext cx="5332650" cy="4470400"/>
          </a:xfrm>
          <a:prstGeom prst="rect">
            <a:avLst/>
          </a:prstGeom>
          <a:noFill/>
          <a:ln>
            <a:noFill/>
          </a:ln>
        </p:spPr>
        <p:txBody>
          <a:bodyPr anchorCtr="0" anchor="t" bIns="60925" lIns="121875" spcFirstLastPara="1" rIns="121875" wrap="square" tIns="60925">
            <a:normAutofit fontScale="92500" lnSpcReduction="10000"/>
          </a:bodyPr>
          <a:lstStyle/>
          <a:p>
            <a:pPr indent="0" lvl="0" marL="0" rtl="0" algn="l">
              <a:lnSpc>
                <a:spcPct val="90000"/>
              </a:lnSpc>
              <a:spcBef>
                <a:spcPts val="0"/>
              </a:spcBef>
              <a:spcAft>
                <a:spcPts val="0"/>
              </a:spcAft>
              <a:buSzPct val="90000"/>
              <a:buNone/>
            </a:pPr>
            <a:r>
              <a:rPr lang="en-US" sz="2400"/>
              <a:t>3.  Blood from the small intestine is carried to the liver.  Liver cells change the chemical nature of foreign chemicals, and this often has the effect of reducing the toxicity. These chemical reactions are called </a:t>
            </a:r>
            <a:r>
              <a:rPr b="1" lang="en-US" sz="2400">
                <a:solidFill>
                  <a:srgbClr val="EACA9A"/>
                </a:solidFill>
              </a:rPr>
              <a:t>metabolism</a:t>
            </a:r>
            <a:r>
              <a:rPr lang="en-US" sz="2400"/>
              <a:t>.  During metabolism the chemical structure of the pesticide is changed and the modified pesticide is then called a metabolite.</a:t>
            </a:r>
            <a:endParaRPr/>
          </a:p>
          <a:p>
            <a:pPr indent="0" lvl="0" marL="0" rtl="0" algn="l">
              <a:lnSpc>
                <a:spcPct val="90000"/>
              </a:lnSpc>
              <a:spcBef>
                <a:spcPts val="1600"/>
              </a:spcBef>
              <a:spcAft>
                <a:spcPts val="0"/>
              </a:spcAft>
              <a:buSzPct val="90000"/>
              <a:buNone/>
            </a:pPr>
            <a:r>
              <a:rPr lang="en-US" sz="2400"/>
              <a:t>In the case of some pesticides, the process of metabolism actually causes a nontoxic pesticide to become a toxic metabolite.</a:t>
            </a:r>
            <a:endParaRPr/>
          </a:p>
        </p:txBody>
      </p:sp>
      <p:sp>
        <p:nvSpPr>
          <p:cNvPr id="181" name="Google Shape;181;p13"/>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82" name="Google Shape;182;p13"/>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83" name="Google Shape;183;p13"/>
          <p:cNvPicPr preferRelativeResize="0"/>
          <p:nvPr/>
        </p:nvPicPr>
        <p:blipFill rotWithShape="1">
          <a:blip r:embed="rId3">
            <a:alphaModFix/>
          </a:blip>
          <a:srcRect b="0" l="0" r="0" t="0"/>
          <a:stretch/>
        </p:blipFill>
        <p:spPr>
          <a:xfrm>
            <a:off x="6551612" y="1371600"/>
            <a:ext cx="3983672" cy="51308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4"/>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89" name="Google Shape;189;p14"/>
          <p:cNvSpPr txBox="1"/>
          <p:nvPr>
            <p:ph idx="1" type="body"/>
          </p:nvPr>
        </p:nvSpPr>
        <p:spPr>
          <a:xfrm>
            <a:off x="5942013" y="1765431"/>
            <a:ext cx="5332650" cy="4470400"/>
          </a:xfrm>
          <a:prstGeom prst="rect">
            <a:avLst/>
          </a:prstGeom>
          <a:noFill/>
          <a:ln>
            <a:noFill/>
          </a:ln>
        </p:spPr>
        <p:txBody>
          <a:bodyPr anchorCtr="0" anchor="t" bIns="60925" lIns="121875" spcFirstLastPara="1" rIns="121875" wrap="square" tIns="60925">
            <a:normAutofit fontScale="92500"/>
          </a:bodyPr>
          <a:lstStyle/>
          <a:p>
            <a:pPr indent="0" lvl="0" marL="0" rtl="0" algn="l">
              <a:lnSpc>
                <a:spcPct val="90000"/>
              </a:lnSpc>
              <a:spcBef>
                <a:spcPts val="0"/>
              </a:spcBef>
              <a:spcAft>
                <a:spcPts val="0"/>
              </a:spcAft>
              <a:buSzPct val="90000"/>
              <a:buNone/>
            </a:pPr>
            <a:r>
              <a:rPr lang="en-US" sz="2400"/>
              <a:t>4.  Pesticide metabolites enter the bloodstream after leaving the liver and are then transported to the rest of the body.</a:t>
            </a:r>
            <a:endParaRPr/>
          </a:p>
          <a:p>
            <a:pPr indent="0" lvl="0" marL="0" rtl="0" algn="l">
              <a:lnSpc>
                <a:spcPct val="90000"/>
              </a:lnSpc>
              <a:spcBef>
                <a:spcPts val="1600"/>
              </a:spcBef>
              <a:spcAft>
                <a:spcPts val="0"/>
              </a:spcAft>
              <a:buSzPct val="90000"/>
              <a:buNone/>
            </a:pPr>
            <a:r>
              <a:rPr lang="en-US" sz="2400"/>
              <a:t>The effect of these metabolites varies with the type of pesticide.  Some pesticides produce their toxic effects by interrupting the normal function of </a:t>
            </a:r>
            <a:r>
              <a:rPr b="1" lang="en-US" sz="2400">
                <a:solidFill>
                  <a:srgbClr val="FF6F6F"/>
                </a:solidFill>
              </a:rPr>
              <a:t>acetylcholinesterase</a:t>
            </a:r>
            <a:r>
              <a:rPr b="1" lang="en-US" sz="2400">
                <a:solidFill>
                  <a:srgbClr val="FF2727"/>
                </a:solidFill>
              </a:rPr>
              <a:t> </a:t>
            </a:r>
            <a:r>
              <a:rPr lang="en-US" sz="2400"/>
              <a:t>in the nervous system.</a:t>
            </a:r>
            <a:endParaRPr/>
          </a:p>
          <a:p>
            <a:pPr indent="0" lvl="0" marL="0" rtl="0" algn="l">
              <a:lnSpc>
                <a:spcPct val="90000"/>
              </a:lnSpc>
              <a:spcBef>
                <a:spcPts val="1600"/>
              </a:spcBef>
              <a:spcAft>
                <a:spcPts val="0"/>
              </a:spcAft>
              <a:buSzPct val="90000"/>
              <a:buNone/>
            </a:pPr>
            <a:r>
              <a:rPr lang="en-US" sz="2400"/>
              <a:t>Let's look at how the nervous system is affected.</a:t>
            </a:r>
            <a:endParaRPr/>
          </a:p>
        </p:txBody>
      </p:sp>
      <p:sp>
        <p:nvSpPr>
          <p:cNvPr id="190" name="Google Shape;190;p14"/>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91" name="Google Shape;191;p14"/>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92" name="Google Shape;192;p14"/>
          <p:cNvPicPr preferRelativeResize="0"/>
          <p:nvPr/>
        </p:nvPicPr>
        <p:blipFill rotWithShape="1">
          <a:blip r:embed="rId3">
            <a:alphaModFix/>
          </a:blip>
          <a:srcRect b="0" l="0" r="0" t="0"/>
          <a:stretch/>
        </p:blipFill>
        <p:spPr>
          <a:xfrm>
            <a:off x="1751012" y="1600200"/>
            <a:ext cx="3352800" cy="45466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5"/>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198" name="Google Shape;198;p15"/>
          <p:cNvSpPr txBox="1"/>
          <p:nvPr>
            <p:ph idx="1" type="body"/>
          </p:nvPr>
        </p:nvSpPr>
        <p:spPr>
          <a:xfrm>
            <a:off x="4341812" y="1803401"/>
            <a:ext cx="6932851"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b="1" lang="en-US" sz="2400">
                <a:solidFill>
                  <a:srgbClr val="92D050"/>
                </a:solidFill>
              </a:rPr>
              <a:t>Acetylcholine</a:t>
            </a:r>
            <a:r>
              <a:rPr lang="en-US" sz="2400"/>
              <a:t> is a special chemical manufactured by the body called a neurotransmitter.  It transmits nerve impulses from one nerve to the next.  It acts much like a green light telling certain functions of the body to begin.</a:t>
            </a:r>
            <a:endParaRPr/>
          </a:p>
        </p:txBody>
      </p:sp>
      <p:sp>
        <p:nvSpPr>
          <p:cNvPr id="199" name="Google Shape;199;p15"/>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200" name="Google Shape;200;p15"/>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201" name="Google Shape;201;p15"/>
          <p:cNvPicPr preferRelativeResize="0"/>
          <p:nvPr/>
        </p:nvPicPr>
        <p:blipFill rotWithShape="1">
          <a:blip r:embed="rId3">
            <a:alphaModFix/>
          </a:blip>
          <a:srcRect b="0" l="0" r="0" t="0"/>
          <a:stretch/>
        </p:blipFill>
        <p:spPr>
          <a:xfrm>
            <a:off x="1065212" y="1673520"/>
            <a:ext cx="2438400" cy="465645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6"/>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207" name="Google Shape;207;p16"/>
          <p:cNvSpPr txBox="1"/>
          <p:nvPr>
            <p:ph idx="1" type="body"/>
          </p:nvPr>
        </p:nvSpPr>
        <p:spPr>
          <a:xfrm>
            <a:off x="1065200" y="1701800"/>
            <a:ext cx="6933000" cy="2726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b="1" lang="en-US" sz="2400">
                <a:solidFill>
                  <a:srgbClr val="FF6F6F"/>
                </a:solidFill>
              </a:rPr>
              <a:t>Acetylcholinesterase</a:t>
            </a:r>
            <a:r>
              <a:rPr lang="en-US" sz="2400"/>
              <a:t> is another type of chemical produced by the body.  It tells the nervous system to stop the functions started by </a:t>
            </a:r>
            <a:r>
              <a:rPr b="1" lang="en-US" sz="2400">
                <a:solidFill>
                  <a:srgbClr val="92D050"/>
                </a:solidFill>
              </a:rPr>
              <a:t>acetylcholine</a:t>
            </a:r>
            <a:r>
              <a:rPr lang="en-US" sz="2400"/>
              <a:t>.  The body functions started by </a:t>
            </a:r>
            <a:r>
              <a:rPr b="1" lang="en-US" sz="2400">
                <a:solidFill>
                  <a:srgbClr val="92D050"/>
                </a:solidFill>
              </a:rPr>
              <a:t>acetylcholine</a:t>
            </a:r>
            <a:r>
              <a:rPr lang="en-US" sz="2400"/>
              <a:t> do not stop until they are stopped by </a:t>
            </a:r>
            <a:r>
              <a:rPr b="1" lang="en-US" sz="2400">
                <a:solidFill>
                  <a:srgbClr val="FF6F6F"/>
                </a:solidFill>
              </a:rPr>
              <a:t>acetylcholinesterase.</a:t>
            </a:r>
            <a:endParaRPr/>
          </a:p>
        </p:txBody>
      </p:sp>
      <p:sp>
        <p:nvSpPr>
          <p:cNvPr id="208" name="Google Shape;208;p16"/>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209" name="Google Shape;209;p16"/>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210" name="Google Shape;210;p16"/>
          <p:cNvPicPr preferRelativeResize="0"/>
          <p:nvPr/>
        </p:nvPicPr>
        <p:blipFill rotWithShape="1">
          <a:blip r:embed="rId3">
            <a:alphaModFix/>
          </a:blip>
          <a:srcRect b="0" l="0" r="0" t="0"/>
          <a:stretch/>
        </p:blipFill>
        <p:spPr>
          <a:xfrm>
            <a:off x="8435658" y="1470775"/>
            <a:ext cx="2390378" cy="4715827"/>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7"/>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WHAT HAPPENS WHEN PESTICIDES ENTER THE BODY?</a:t>
            </a:r>
            <a:endParaRPr/>
          </a:p>
        </p:txBody>
      </p:sp>
      <p:sp>
        <p:nvSpPr>
          <p:cNvPr id="216" name="Google Shape;216;p17"/>
          <p:cNvSpPr txBox="1"/>
          <p:nvPr>
            <p:ph idx="1" type="body"/>
          </p:nvPr>
        </p:nvSpPr>
        <p:spPr>
          <a:xfrm>
            <a:off x="4341800" y="1803400"/>
            <a:ext cx="6933000" cy="2981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So what happens to the body when the normal function of </a:t>
            </a:r>
            <a:r>
              <a:rPr b="1" lang="en-US" sz="2400">
                <a:solidFill>
                  <a:srgbClr val="FF6F6F"/>
                </a:solidFill>
              </a:rPr>
              <a:t>acetylcholinesterase</a:t>
            </a:r>
            <a:r>
              <a:rPr lang="en-US" sz="2400"/>
              <a:t> is inhibited?  </a:t>
            </a:r>
            <a:r>
              <a:rPr b="1" lang="en-US" sz="2400">
                <a:solidFill>
                  <a:srgbClr val="92D050"/>
                </a:solidFill>
              </a:rPr>
              <a:t>Acetylcholine </a:t>
            </a:r>
            <a:r>
              <a:rPr lang="en-US" sz="2400"/>
              <a:t>continues to send "go" messages to various part of the body.  The symptoms produced by leaving the green light on depends on how much pesticide was taken into the body (the dose).</a:t>
            </a:r>
            <a:endParaRPr/>
          </a:p>
        </p:txBody>
      </p:sp>
      <p:sp>
        <p:nvSpPr>
          <p:cNvPr id="217" name="Google Shape;217;p17"/>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218" name="Google Shape;218;p17"/>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219" name="Google Shape;219;p17"/>
          <p:cNvPicPr preferRelativeResize="0"/>
          <p:nvPr/>
        </p:nvPicPr>
        <p:blipFill rotWithShape="1">
          <a:blip r:embed="rId3">
            <a:alphaModFix/>
          </a:blip>
          <a:srcRect b="0" l="0" r="0" t="0"/>
          <a:stretch/>
        </p:blipFill>
        <p:spPr>
          <a:xfrm>
            <a:off x="1065212" y="1673520"/>
            <a:ext cx="2438400" cy="465645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8"/>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b="1" i="1" lang="en-US">
                <a:solidFill>
                  <a:srgbClr val="EACA9A"/>
                </a:solidFill>
              </a:rPr>
              <a:t>SYMPTOMS</a:t>
            </a:r>
            <a:endParaRPr/>
          </a:p>
        </p:txBody>
      </p:sp>
      <p:sp>
        <p:nvSpPr>
          <p:cNvPr id="225" name="Google Shape;225;p18"/>
          <p:cNvSpPr txBox="1"/>
          <p:nvPr>
            <p:ph idx="1" type="body"/>
          </p:nvPr>
        </p:nvSpPr>
        <p:spPr>
          <a:xfrm>
            <a:off x="914150" y="1803400"/>
            <a:ext cx="10360500" cy="32061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The following slides describe the symptoms that will occur based on the dose of the pesticide.  Note that the first slide's symptoms are for pesticides that inhibit the function of </a:t>
            </a:r>
            <a:r>
              <a:rPr b="1" lang="en-US" sz="2400">
                <a:solidFill>
                  <a:srgbClr val="FF6F6F"/>
                </a:solidFill>
              </a:rPr>
              <a:t>acetylcholinesterase</a:t>
            </a:r>
            <a:r>
              <a:rPr lang="en-US" sz="2400"/>
              <a:t>, such as organophosphates and carbamates.  Other types of pesticides will produce different symptoms as shown in slides two and three.</a:t>
            </a:r>
            <a:endParaRPr/>
          </a:p>
          <a:p>
            <a:pPr indent="0" lvl="0" marL="0" rtl="0" algn="l">
              <a:lnSpc>
                <a:spcPct val="90000"/>
              </a:lnSpc>
              <a:spcBef>
                <a:spcPts val="1600"/>
              </a:spcBef>
              <a:spcAft>
                <a:spcPts val="0"/>
              </a:spcAft>
              <a:buSzPts val="2160"/>
              <a:buNone/>
            </a:pPr>
            <a:r>
              <a:rPr lang="en-US" sz="2400"/>
              <a:t>(Victims of high dose exposure suffer from low dose symptoms as well)</a:t>
            </a:r>
            <a:endParaRPr/>
          </a:p>
        </p:txBody>
      </p:sp>
      <p:sp>
        <p:nvSpPr>
          <p:cNvPr id="226" name="Google Shape;226;p18"/>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227" name="Google Shape;227;p18"/>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9"/>
          <p:cNvSpPr txBox="1"/>
          <p:nvPr>
            <p:ph type="title"/>
          </p:nvPr>
        </p:nvSpPr>
        <p:spPr>
          <a:xfrm>
            <a:off x="914162" y="286544"/>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chemeClr val="lt1"/>
              </a:buClr>
              <a:buSzPts val="2700"/>
              <a:buFont typeface="Verdana"/>
              <a:buNone/>
            </a:pPr>
            <a:r>
              <a:rPr i="1" lang="en-US" sz="2700"/>
              <a:t>EFFECTS OF EXPOSURE TO </a:t>
            </a:r>
            <a:r>
              <a:rPr b="1" i="1" lang="en-US" sz="2700">
                <a:solidFill>
                  <a:srgbClr val="EACA9A"/>
                </a:solidFill>
              </a:rPr>
              <a:t>ORGANOPHOSPHATE</a:t>
            </a:r>
            <a:r>
              <a:rPr i="1" lang="en-US" sz="2700"/>
              <a:t> AND </a:t>
            </a:r>
            <a:r>
              <a:rPr b="1" i="1" lang="en-US" sz="2700">
                <a:solidFill>
                  <a:srgbClr val="EACA9A"/>
                </a:solidFill>
              </a:rPr>
              <a:t>CARBAMATE </a:t>
            </a:r>
            <a:r>
              <a:rPr i="1" lang="en-US" sz="2700"/>
              <a:t>PESTICIDES</a:t>
            </a:r>
            <a:br>
              <a:rPr i="1" lang="en-US"/>
            </a:br>
            <a:r>
              <a:rPr i="1" lang="en-US" sz="2000"/>
              <a:t>(LISTED IN ORDER FROM </a:t>
            </a:r>
            <a:r>
              <a:rPr i="1" lang="en-US" sz="2000">
                <a:solidFill>
                  <a:srgbClr val="92D050"/>
                </a:solidFill>
              </a:rPr>
              <a:t>LOW DOSE </a:t>
            </a:r>
            <a:r>
              <a:rPr i="1" lang="en-US" sz="2000"/>
              <a:t>TO </a:t>
            </a:r>
            <a:r>
              <a:rPr i="1" lang="en-US" sz="2000">
                <a:solidFill>
                  <a:srgbClr val="9EBCBE"/>
                </a:solidFill>
              </a:rPr>
              <a:t>MODERATE </a:t>
            </a:r>
            <a:r>
              <a:rPr i="1" lang="en-US" sz="2000"/>
              <a:t>TO </a:t>
            </a:r>
            <a:r>
              <a:rPr i="1" lang="en-US" sz="2000">
                <a:solidFill>
                  <a:srgbClr val="FF6F6F"/>
                </a:solidFill>
              </a:rPr>
              <a:t>HIGH DOSE</a:t>
            </a:r>
            <a:r>
              <a:rPr i="1" lang="en-US" sz="2000"/>
              <a:t>)</a:t>
            </a:r>
            <a:endParaRPr i="1"/>
          </a:p>
        </p:txBody>
      </p:sp>
      <p:sp>
        <p:nvSpPr>
          <p:cNvPr id="233" name="Google Shape;233;p19"/>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234" name="Google Shape;234;p19"/>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
        <p:nvSpPr>
          <p:cNvPr id="235" name="Google Shape;235;p19"/>
          <p:cNvSpPr txBox="1"/>
          <p:nvPr/>
        </p:nvSpPr>
        <p:spPr>
          <a:xfrm>
            <a:off x="227013" y="1505744"/>
            <a:ext cx="7619999" cy="5199856"/>
          </a:xfrm>
          <a:prstGeom prst="rect">
            <a:avLst/>
          </a:prstGeom>
          <a:noFill/>
          <a:ln>
            <a:noFill/>
          </a:ln>
        </p:spPr>
        <p:txBody>
          <a:bodyPr anchorCtr="0" anchor="t" bIns="60925" lIns="121875" spcFirstLastPara="1" rIns="121875" wrap="square" tIns="60925">
            <a:normAutofit fontScale="92500" lnSpcReduction="10000"/>
          </a:bodyPr>
          <a:lstStyle/>
          <a:p>
            <a:pPr indent="0" lvl="0" marL="0" marR="0" rtl="0" algn="l">
              <a:lnSpc>
                <a:spcPct val="90000"/>
              </a:lnSpc>
              <a:spcBef>
                <a:spcPts val="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Brain - </a:t>
            </a:r>
            <a:r>
              <a:rPr b="0" i="0" lang="en-US" sz="2400" u="none" cap="none" strike="noStrike">
                <a:solidFill>
                  <a:srgbClr val="92D050"/>
                </a:solidFill>
                <a:latin typeface="Verdana"/>
                <a:ea typeface="Verdana"/>
                <a:cs typeface="Verdana"/>
                <a:sym typeface="Verdana"/>
              </a:rPr>
              <a:t>Headache &amp; dizziness</a:t>
            </a:r>
            <a:r>
              <a:rPr b="0" i="0" lang="en-US" sz="2400" u="none" cap="none" strike="noStrike">
                <a:solidFill>
                  <a:schemeClr val="lt1"/>
                </a:solidFill>
                <a:latin typeface="Verdana"/>
                <a:ea typeface="Verdana"/>
                <a:cs typeface="Verdana"/>
                <a:sym typeface="Verdana"/>
              </a:rPr>
              <a:t>, </a:t>
            </a:r>
            <a:r>
              <a:rPr b="0" i="0" lang="en-US" sz="2400" u="none" cap="none" strike="noStrike">
                <a:solidFill>
                  <a:srgbClr val="FF6F6F"/>
                </a:solidFill>
                <a:latin typeface="Verdana"/>
                <a:ea typeface="Verdana"/>
                <a:cs typeface="Verdana"/>
                <a:sym typeface="Verdana"/>
              </a:rPr>
              <a:t>coma</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Eyes - </a:t>
            </a:r>
            <a:r>
              <a:rPr b="0" i="0" lang="en-US" sz="2400" u="none" cap="none" strike="noStrike">
                <a:solidFill>
                  <a:srgbClr val="92D050"/>
                </a:solidFill>
                <a:latin typeface="Verdana"/>
                <a:ea typeface="Verdana"/>
                <a:cs typeface="Verdana"/>
                <a:sym typeface="Verdana"/>
              </a:rPr>
              <a:t>Excess tears</a:t>
            </a:r>
            <a:r>
              <a:rPr b="0" i="0" lang="en-US" sz="2400" u="none" cap="none" strike="noStrike">
                <a:solidFill>
                  <a:schemeClr val="lt1"/>
                </a:solidFill>
                <a:latin typeface="Verdana"/>
                <a:ea typeface="Verdana"/>
                <a:cs typeface="Verdana"/>
                <a:sym typeface="Verdana"/>
              </a:rPr>
              <a:t>, </a:t>
            </a:r>
            <a:r>
              <a:rPr b="0" i="0" lang="en-US" sz="2400" u="none" cap="none" strike="noStrike">
                <a:solidFill>
                  <a:srgbClr val="9EBCBE"/>
                </a:solidFill>
                <a:latin typeface="Verdana"/>
                <a:ea typeface="Verdana"/>
                <a:cs typeface="Verdana"/>
                <a:sym typeface="Verdana"/>
              </a:rPr>
              <a:t>constricted pupils (won't dilate)</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Mouth - </a:t>
            </a:r>
            <a:r>
              <a:rPr b="0" i="0" lang="en-US" sz="2400" u="none" cap="none" strike="noStrike">
                <a:solidFill>
                  <a:srgbClr val="92D050"/>
                </a:solidFill>
                <a:latin typeface="Verdana"/>
                <a:ea typeface="Verdana"/>
                <a:cs typeface="Verdana"/>
                <a:sym typeface="Verdana"/>
              </a:rPr>
              <a:t>Increased salivation</a:t>
            </a:r>
            <a:r>
              <a:rPr b="0" i="0" lang="en-US" sz="2400" u="none" cap="none" strike="noStrike">
                <a:solidFill>
                  <a:schemeClr val="lt1"/>
                </a:solidFill>
                <a:latin typeface="Verdana"/>
                <a:ea typeface="Verdana"/>
                <a:cs typeface="Verdana"/>
                <a:sym typeface="Verdana"/>
              </a:rPr>
              <a:t>, </a:t>
            </a:r>
            <a:r>
              <a:rPr b="0" i="0" lang="en-US" sz="2400" u="none" cap="none" strike="noStrike">
                <a:solidFill>
                  <a:srgbClr val="9EBCBE"/>
                </a:solidFill>
                <a:latin typeface="Verdana"/>
                <a:ea typeface="Verdana"/>
                <a:cs typeface="Verdana"/>
                <a:sym typeface="Verdana"/>
              </a:rPr>
              <a:t>slurred speech</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Trachea - </a:t>
            </a:r>
            <a:r>
              <a:rPr b="0" i="0" lang="en-US" sz="2400" u="none" cap="none" strike="noStrike">
                <a:solidFill>
                  <a:srgbClr val="92D050"/>
                </a:solidFill>
                <a:latin typeface="Verdana"/>
                <a:ea typeface="Verdana"/>
                <a:cs typeface="Verdana"/>
                <a:sym typeface="Verdana"/>
              </a:rPr>
              <a:t>Constriction, increased mucus</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Muscles - </a:t>
            </a:r>
            <a:r>
              <a:rPr b="0" i="0" lang="en-US" sz="2400" u="none" cap="none" strike="noStrike">
                <a:solidFill>
                  <a:srgbClr val="9EBCBE"/>
                </a:solidFill>
                <a:latin typeface="Verdana"/>
                <a:ea typeface="Verdana"/>
                <a:cs typeface="Verdana"/>
                <a:sym typeface="Verdana"/>
              </a:rPr>
              <a:t>Tremors, clumsiness</a:t>
            </a:r>
            <a:r>
              <a:rPr b="0" i="0" lang="en-US" sz="2400" u="none" cap="none" strike="noStrike">
                <a:solidFill>
                  <a:schemeClr val="lt1"/>
                </a:solidFill>
                <a:latin typeface="Verdana"/>
                <a:ea typeface="Verdana"/>
                <a:cs typeface="Verdana"/>
                <a:sym typeface="Verdana"/>
              </a:rPr>
              <a:t>, </a:t>
            </a:r>
            <a:r>
              <a:rPr b="0" i="0" lang="en-US" sz="2400" u="none" cap="none" strike="noStrike">
                <a:solidFill>
                  <a:srgbClr val="FF6F6F"/>
                </a:solidFill>
                <a:latin typeface="Verdana"/>
                <a:ea typeface="Verdana"/>
                <a:cs typeface="Verdana"/>
                <a:sym typeface="Verdana"/>
              </a:rPr>
              <a:t>convulsions</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Heart - </a:t>
            </a:r>
            <a:r>
              <a:rPr b="0" i="0" lang="en-US" sz="2400" u="none" cap="none" strike="noStrike">
                <a:solidFill>
                  <a:srgbClr val="92D050"/>
                </a:solidFill>
                <a:latin typeface="Verdana"/>
                <a:ea typeface="Verdana"/>
                <a:cs typeface="Verdana"/>
                <a:sym typeface="Verdana"/>
              </a:rPr>
              <a:t>Decreased heart rate</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Respiration - </a:t>
            </a:r>
            <a:r>
              <a:rPr b="0" i="0" lang="en-US" sz="2400" u="none" cap="none" strike="noStrike">
                <a:solidFill>
                  <a:srgbClr val="FF6F6F"/>
                </a:solidFill>
                <a:latin typeface="Verdana"/>
                <a:ea typeface="Verdana"/>
                <a:cs typeface="Verdana"/>
                <a:sym typeface="Verdana"/>
              </a:rPr>
              <a:t>Difficulty breathing, bluish skin tint</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Bladder - </a:t>
            </a:r>
            <a:r>
              <a:rPr b="0" i="0" lang="en-US" sz="2400" u="none" cap="none" strike="noStrike">
                <a:solidFill>
                  <a:srgbClr val="9EBCBE"/>
                </a:solidFill>
                <a:latin typeface="Verdana"/>
                <a:ea typeface="Verdana"/>
                <a:cs typeface="Verdana"/>
                <a:sym typeface="Verdana"/>
              </a:rPr>
              <a:t>No bladder control</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Digestive organs - </a:t>
            </a:r>
            <a:r>
              <a:rPr b="0" i="0" lang="en-US" sz="2400" u="none" cap="none" strike="noStrike">
                <a:solidFill>
                  <a:srgbClr val="92D050"/>
                </a:solidFill>
                <a:latin typeface="Verdana"/>
                <a:ea typeface="Verdana"/>
                <a:cs typeface="Verdana"/>
                <a:sym typeface="Verdana"/>
              </a:rPr>
              <a:t>Nausea, vomiting &amp; diarrhea</a:t>
            </a:r>
            <a:r>
              <a:rPr b="0" i="0" lang="en-US" sz="2400" u="none" cap="none" strike="noStrike">
                <a:solidFill>
                  <a:schemeClr val="lt1"/>
                </a:solidFill>
                <a:latin typeface="Verdana"/>
                <a:ea typeface="Verdana"/>
                <a:cs typeface="Verdana"/>
                <a:sym typeface="Verdana"/>
              </a:rPr>
              <a:t>, </a:t>
            </a:r>
            <a:r>
              <a:rPr b="0" i="0" lang="en-US" sz="2400" u="none" cap="none" strike="noStrike">
                <a:solidFill>
                  <a:srgbClr val="9EBCBE"/>
                </a:solidFill>
                <a:latin typeface="Verdana"/>
                <a:ea typeface="Verdana"/>
                <a:cs typeface="Verdana"/>
                <a:sym typeface="Verdana"/>
              </a:rPr>
              <a:t>no control over bowel movements</a:t>
            </a:r>
            <a:endParaRPr/>
          </a:p>
          <a:p>
            <a:pPr indent="0" lvl="0" marL="0" marR="0" rtl="0" algn="l">
              <a:lnSpc>
                <a:spcPct val="90000"/>
              </a:lnSpc>
              <a:spcBef>
                <a:spcPts val="1600"/>
              </a:spcBef>
              <a:spcAft>
                <a:spcPts val="0"/>
              </a:spcAft>
              <a:buClr>
                <a:schemeClr val="lt2"/>
              </a:buClr>
              <a:buSzPct val="90000"/>
              <a:buFont typeface="Arial"/>
              <a:buNone/>
            </a:pPr>
            <a:r>
              <a:rPr b="0" i="0" lang="en-US" sz="2400" u="none" cap="none" strike="noStrike">
                <a:solidFill>
                  <a:schemeClr val="lt1"/>
                </a:solidFill>
                <a:latin typeface="Verdana"/>
                <a:ea typeface="Verdana"/>
                <a:cs typeface="Verdana"/>
                <a:sym typeface="Verdana"/>
              </a:rPr>
              <a:t>*  </a:t>
            </a:r>
            <a:r>
              <a:rPr b="0" i="1" lang="en-US" sz="2400" u="none" cap="none" strike="noStrike">
                <a:solidFill>
                  <a:srgbClr val="FF6F6F"/>
                </a:solidFill>
                <a:latin typeface="Verdana"/>
                <a:ea typeface="Verdana"/>
                <a:cs typeface="Verdana"/>
                <a:sym typeface="Verdana"/>
              </a:rPr>
              <a:t>Death occurs because of respiratory failure when the dose is too high.</a:t>
            </a:r>
            <a:endParaRPr/>
          </a:p>
        </p:txBody>
      </p:sp>
      <p:pic>
        <p:nvPicPr>
          <p:cNvPr id="236" name="Google Shape;236;p19"/>
          <p:cNvPicPr preferRelativeResize="0"/>
          <p:nvPr/>
        </p:nvPicPr>
        <p:blipFill rotWithShape="1">
          <a:blip r:embed="rId3">
            <a:alphaModFix/>
          </a:blip>
          <a:srcRect b="0" l="0" r="0" t="0"/>
          <a:stretch/>
        </p:blipFill>
        <p:spPr>
          <a:xfrm>
            <a:off x="8843375" y="1518313"/>
            <a:ext cx="2121535" cy="3686175"/>
          </a:xfrm>
          <a:prstGeom prst="rect">
            <a:avLst/>
          </a:prstGeom>
          <a:noFill/>
          <a:ln>
            <a:noFill/>
          </a:ln>
        </p:spPr>
      </p:pic>
      <p:sp>
        <p:nvSpPr>
          <p:cNvPr id="237" name="Google Shape;237;p19"/>
          <p:cNvSpPr txBox="1"/>
          <p:nvPr/>
        </p:nvSpPr>
        <p:spPr>
          <a:xfrm>
            <a:off x="8206000" y="5204488"/>
            <a:ext cx="3755812" cy="138499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1" lang="en-US" sz="1400" u="none" cap="none" strike="noStrike">
                <a:solidFill>
                  <a:srgbClr val="EACA9A"/>
                </a:solidFill>
                <a:latin typeface="Verdana"/>
                <a:ea typeface="Verdana"/>
                <a:cs typeface="Verdana"/>
                <a:sym typeface="Verdana"/>
              </a:rPr>
              <a:t>NOTE: "nerve gas" is a weapon of mass destruction that is chemically like organophosphate pesticides, only much more potent. More on these poisons can be found in the Hazards section of Organ Systems.</a:t>
            </a:r>
            <a:endParaRPr i="1" sz="1400">
              <a:solidFill>
                <a:srgbClr val="EACA9A"/>
              </a:solidFill>
              <a:latin typeface="Verdana"/>
              <a:ea typeface="Verdana"/>
              <a:cs typeface="Verdana"/>
              <a:sym typeface="Verdana"/>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ctr">
              <a:lnSpc>
                <a:spcPct val="80000"/>
              </a:lnSpc>
              <a:spcBef>
                <a:spcPts val="0"/>
              </a:spcBef>
              <a:spcAft>
                <a:spcPts val="0"/>
              </a:spcAft>
              <a:buClr>
                <a:schemeClr val="lt1"/>
              </a:buClr>
              <a:buSzPts val="3600"/>
              <a:buFont typeface="Verdana"/>
              <a:buNone/>
            </a:pPr>
            <a:r>
              <a:rPr lang="en-US"/>
              <a:t>NAVIGATION TABLE</a:t>
            </a:r>
            <a:endParaRPr/>
          </a:p>
        </p:txBody>
      </p:sp>
      <p:graphicFrame>
        <p:nvGraphicFramePr>
          <p:cNvPr id="94" name="Google Shape;94;p2"/>
          <p:cNvGraphicFramePr/>
          <p:nvPr/>
        </p:nvGraphicFramePr>
        <p:xfrm>
          <a:off x="2846585" y="1981200"/>
          <a:ext cx="3000000" cy="3000000"/>
        </p:xfrm>
        <a:graphic>
          <a:graphicData uri="http://schemas.openxmlformats.org/drawingml/2006/table">
            <a:tbl>
              <a:tblPr bandRow="1" firstRow="1">
                <a:noFill/>
                <a:tableStyleId>{48162396-85E7-4B4A-9589-39EC988092CA}</a:tableStyleId>
              </a:tblPr>
              <a:tblGrid>
                <a:gridCol w="6495650"/>
              </a:tblGrid>
              <a:tr h="370850">
                <a:tc>
                  <a:txBody>
                    <a:bodyPr/>
                    <a:lstStyle/>
                    <a:p>
                      <a:pPr indent="0" lvl="0" marL="0" marR="0" rtl="0" algn="ctr">
                        <a:spcBef>
                          <a:spcPts val="0"/>
                        </a:spcBef>
                        <a:spcAft>
                          <a:spcPts val="0"/>
                        </a:spcAft>
                        <a:buNone/>
                      </a:pPr>
                      <a:r>
                        <a:rPr lang="en-US" sz="2400" u="none" cap="none" strike="noStrike"/>
                        <a:t>Properties of Hazards: Life Savers or Rat Poisons</a:t>
                      </a:r>
                      <a:endParaRPr/>
                    </a:p>
                  </a:txBody>
                  <a:tcPr marT="45725" marB="45725" marR="91450" marL="91450"/>
                </a:tc>
              </a:tr>
              <a:tr h="370850">
                <a:tc>
                  <a:txBody>
                    <a:bodyPr/>
                    <a:lstStyle/>
                    <a:p>
                      <a:pPr indent="0" lvl="0" marL="0" marR="0" rtl="0" algn="ctr">
                        <a:spcBef>
                          <a:spcPts val="0"/>
                        </a:spcBef>
                        <a:spcAft>
                          <a:spcPts val="0"/>
                        </a:spcAft>
                        <a:buNone/>
                      </a:pPr>
                      <a:r>
                        <a:rPr lang="en-US" sz="2000" u="sng" cap="none" strike="noStrike">
                          <a:solidFill>
                            <a:srgbClr val="A65619"/>
                          </a:solidFill>
                          <a:hlinkClick action="ppaction://hlinksldjump" r:id="rId3">
                            <a:extLst>
                              <a:ext uri="{A12FA001-AC4F-418D-AE19-62706E023703}">
                                <ahyp:hlinkClr val="tx"/>
                              </a:ext>
                            </a:extLst>
                          </a:hlinkClick>
                        </a:rPr>
                        <a:t>Introduction</a:t>
                      </a:r>
                      <a:endParaRPr sz="2000" u="none" cap="none" strike="noStrike">
                        <a:solidFill>
                          <a:srgbClr val="A65619"/>
                        </a:solidFill>
                      </a:endParaRPr>
                    </a:p>
                  </a:txBody>
                  <a:tcPr marT="45725" marB="45725" marR="91450" marL="91450"/>
                </a:tc>
              </a:tr>
              <a:tr h="370850">
                <a:tc>
                  <a:txBody>
                    <a:bodyPr/>
                    <a:lstStyle/>
                    <a:p>
                      <a:pPr indent="0" lvl="0" marL="0" marR="0" rtl="0" algn="ctr">
                        <a:spcBef>
                          <a:spcPts val="0"/>
                        </a:spcBef>
                        <a:spcAft>
                          <a:spcPts val="0"/>
                        </a:spcAft>
                        <a:buNone/>
                      </a:pPr>
                      <a:r>
                        <a:rPr lang="en-US" sz="2000" u="sng" cap="none" strike="noStrike">
                          <a:solidFill>
                            <a:srgbClr val="A65619"/>
                          </a:solidFill>
                          <a:hlinkClick action="ppaction://hlinksldjump" r:id="rId4">
                            <a:extLst>
                              <a:ext uri="{A12FA001-AC4F-418D-AE19-62706E023703}">
                                <ahyp:hlinkClr val="tx"/>
                              </a:ext>
                            </a:extLst>
                          </a:hlinkClick>
                        </a:rPr>
                        <a:t>Pre-Test</a:t>
                      </a:r>
                      <a:endParaRPr sz="2000" u="none" cap="none" strike="noStrike">
                        <a:solidFill>
                          <a:srgbClr val="A65619"/>
                        </a:solidFill>
                      </a:endParaRPr>
                    </a:p>
                  </a:txBody>
                  <a:tcPr marT="45725" marB="45725" marR="91450" marL="91450"/>
                </a:tc>
              </a:tr>
              <a:tr h="370850">
                <a:tc>
                  <a:txBody>
                    <a:bodyPr/>
                    <a:lstStyle/>
                    <a:p>
                      <a:pPr indent="0" lvl="0" marL="0" marR="0" rtl="0" algn="ctr">
                        <a:spcBef>
                          <a:spcPts val="0"/>
                        </a:spcBef>
                        <a:spcAft>
                          <a:spcPts val="0"/>
                        </a:spcAft>
                        <a:buNone/>
                      </a:pPr>
                      <a:r>
                        <a:rPr lang="en-US" sz="2000" u="sng" cap="none" strike="noStrike">
                          <a:solidFill>
                            <a:srgbClr val="A65619"/>
                          </a:solidFill>
                          <a:hlinkClick action="ppaction://hlinksldjump" r:id="rId5">
                            <a:extLst>
                              <a:ext uri="{A12FA001-AC4F-418D-AE19-62706E023703}">
                                <ahyp:hlinkClr val="tx"/>
                              </a:ext>
                            </a:extLst>
                          </a:hlinkClick>
                        </a:rPr>
                        <a:t>Lesson</a:t>
                      </a:r>
                      <a:endParaRPr sz="2000" u="none" cap="none" strike="noStrike">
                        <a:solidFill>
                          <a:srgbClr val="A65619"/>
                        </a:solidFill>
                      </a:endParaRPr>
                    </a:p>
                  </a:txBody>
                  <a:tcPr marT="45725" marB="45725" marR="91450" marL="91450"/>
                </a:tc>
              </a:tr>
              <a:tr h="370850">
                <a:tc>
                  <a:txBody>
                    <a:bodyPr/>
                    <a:lstStyle/>
                    <a:p>
                      <a:pPr indent="0" lvl="0" marL="0" marR="0" rtl="0" algn="ctr">
                        <a:spcBef>
                          <a:spcPts val="0"/>
                        </a:spcBef>
                        <a:spcAft>
                          <a:spcPts val="0"/>
                        </a:spcAft>
                        <a:buNone/>
                      </a:pPr>
                      <a:r>
                        <a:rPr lang="en-US" sz="2000" u="sng" cap="none" strike="noStrike">
                          <a:solidFill>
                            <a:srgbClr val="A65619"/>
                          </a:solidFill>
                          <a:hlinkClick action="ppaction://hlinksldjump" r:id="rId6">
                            <a:extLst>
                              <a:ext uri="{A12FA001-AC4F-418D-AE19-62706E023703}">
                                <ahyp:hlinkClr val="tx"/>
                              </a:ext>
                            </a:extLst>
                          </a:hlinkClick>
                        </a:rPr>
                        <a:t>Post-Test</a:t>
                      </a:r>
                      <a:endParaRPr sz="2000" u="none" cap="none" strike="noStrike">
                        <a:solidFill>
                          <a:srgbClr val="A65619"/>
                        </a:solidFill>
                      </a:endParaRPr>
                    </a:p>
                  </a:txBody>
                  <a:tcPr marT="45725" marB="45725" marR="91450" marL="91450"/>
                </a:tc>
              </a:tr>
            </a:tbl>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0"/>
          <p:cNvSpPr txBox="1"/>
          <p:nvPr>
            <p:ph type="title"/>
          </p:nvPr>
        </p:nvSpPr>
        <p:spPr>
          <a:xfrm>
            <a:off x="914162" y="286544"/>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chemeClr val="lt1"/>
              </a:buClr>
              <a:buSzPts val="2700"/>
              <a:buFont typeface="Verdana"/>
              <a:buNone/>
            </a:pPr>
            <a:r>
              <a:rPr i="1" lang="en-US" sz="2700"/>
              <a:t>EFFECTS OF EXPOSURE TO </a:t>
            </a:r>
            <a:r>
              <a:rPr b="1" i="1" lang="en-US" sz="2700">
                <a:solidFill>
                  <a:srgbClr val="EACA9A"/>
                </a:solidFill>
              </a:rPr>
              <a:t>ORGANOCHLORINE </a:t>
            </a:r>
            <a:r>
              <a:rPr i="1" lang="en-US" sz="2700"/>
              <a:t>PESTICIDES</a:t>
            </a:r>
            <a:br>
              <a:rPr i="1" lang="en-US"/>
            </a:br>
            <a:r>
              <a:rPr i="1" lang="en-US" sz="2000"/>
              <a:t>(LISTED IN ORDER FROM </a:t>
            </a:r>
            <a:r>
              <a:rPr i="1" lang="en-US" sz="2000">
                <a:solidFill>
                  <a:srgbClr val="92D050"/>
                </a:solidFill>
              </a:rPr>
              <a:t>LOW DOSE </a:t>
            </a:r>
            <a:r>
              <a:rPr i="1" lang="en-US" sz="2000"/>
              <a:t>TO </a:t>
            </a:r>
            <a:r>
              <a:rPr i="1" lang="en-US" sz="2000">
                <a:solidFill>
                  <a:srgbClr val="9EBCBE"/>
                </a:solidFill>
              </a:rPr>
              <a:t>MODERATE </a:t>
            </a:r>
            <a:r>
              <a:rPr i="1" lang="en-US" sz="2000"/>
              <a:t>TO </a:t>
            </a:r>
            <a:r>
              <a:rPr i="1" lang="en-US" sz="2000">
                <a:solidFill>
                  <a:srgbClr val="FF6F6F"/>
                </a:solidFill>
              </a:rPr>
              <a:t>HIGH DOSE</a:t>
            </a:r>
            <a:r>
              <a:rPr i="1" lang="en-US" sz="2000"/>
              <a:t>)</a:t>
            </a:r>
            <a:endParaRPr i="1"/>
          </a:p>
        </p:txBody>
      </p:sp>
      <p:sp>
        <p:nvSpPr>
          <p:cNvPr id="243" name="Google Shape;243;p20"/>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Lesson</a:t>
            </a:r>
            <a:endParaRPr/>
          </a:p>
        </p:txBody>
      </p:sp>
      <p:sp>
        <p:nvSpPr>
          <p:cNvPr id="244" name="Google Shape;244;p20"/>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sp>
        <p:nvSpPr>
          <p:cNvPr id="245" name="Google Shape;245;p20"/>
          <p:cNvSpPr txBox="1"/>
          <p:nvPr/>
        </p:nvSpPr>
        <p:spPr>
          <a:xfrm>
            <a:off x="3046412" y="1905000"/>
            <a:ext cx="8305799" cy="4800600"/>
          </a:xfrm>
          <a:prstGeom prst="rect">
            <a:avLst/>
          </a:prstGeom>
          <a:noFill/>
          <a:ln>
            <a:noFill/>
          </a:ln>
        </p:spPr>
        <p:txBody>
          <a:bodyPr anchorCtr="0" anchor="t" bIns="60925" lIns="121875" spcFirstLastPara="1" rIns="121875" wrap="square" tIns="60925">
            <a:normAutofit/>
          </a:bodyPr>
          <a:lstStyle/>
          <a:p>
            <a:pPr indent="0" lvl="0" marL="0" marR="0" rtl="0" algn="l">
              <a:lnSpc>
                <a:spcPct val="90000"/>
              </a:lnSpc>
              <a:spcBef>
                <a:spcPts val="0"/>
              </a:spcBef>
              <a:spcAft>
                <a:spcPts val="0"/>
              </a:spcAft>
              <a:buClr>
                <a:schemeClr val="lt2"/>
              </a:buClr>
              <a:buSzPts val="2160"/>
              <a:buFont typeface="Arial"/>
              <a:buNone/>
            </a:pPr>
            <a:r>
              <a:rPr lang="en-US" sz="2400">
                <a:solidFill>
                  <a:schemeClr val="lt1"/>
                </a:solidFill>
                <a:latin typeface="Verdana"/>
                <a:ea typeface="Verdana"/>
                <a:cs typeface="Verdana"/>
                <a:sym typeface="Verdana"/>
              </a:rPr>
              <a:t>Brain - </a:t>
            </a:r>
            <a:r>
              <a:rPr lang="en-US" sz="2400">
                <a:solidFill>
                  <a:srgbClr val="92D050"/>
                </a:solidFill>
                <a:latin typeface="Verdana"/>
                <a:ea typeface="Verdana"/>
                <a:cs typeface="Verdana"/>
                <a:sym typeface="Verdana"/>
              </a:rPr>
              <a:t>Headache and dizziness</a:t>
            </a:r>
            <a:r>
              <a:rPr lang="en-US" sz="2400">
                <a:solidFill>
                  <a:schemeClr val="lt1"/>
                </a:solidFill>
                <a:latin typeface="Verdana"/>
                <a:ea typeface="Verdana"/>
                <a:cs typeface="Verdana"/>
                <a:sym typeface="Verdana"/>
              </a:rPr>
              <a:t>, </a:t>
            </a:r>
            <a:r>
              <a:rPr lang="en-US" sz="2400">
                <a:solidFill>
                  <a:srgbClr val="92D050"/>
                </a:solidFill>
                <a:latin typeface="Verdana"/>
                <a:ea typeface="Verdana"/>
                <a:cs typeface="Verdana"/>
                <a:sym typeface="Verdana"/>
              </a:rPr>
              <a:t>confusion</a:t>
            </a:r>
            <a:r>
              <a:rPr lang="en-US" sz="2400">
                <a:solidFill>
                  <a:schemeClr val="lt1"/>
                </a:solidFill>
                <a:latin typeface="Verdana"/>
                <a:ea typeface="Verdana"/>
                <a:cs typeface="Verdana"/>
                <a:sym typeface="Verdana"/>
              </a:rPr>
              <a:t>, </a:t>
            </a:r>
            <a:r>
              <a:rPr lang="en-US" sz="2400">
                <a:solidFill>
                  <a:srgbClr val="9EBCBE"/>
                </a:solidFill>
                <a:latin typeface="Verdana"/>
                <a:ea typeface="Verdana"/>
                <a:cs typeface="Verdana"/>
                <a:sym typeface="Verdana"/>
              </a:rPr>
              <a:t>hyperexcitable state</a:t>
            </a:r>
            <a:r>
              <a:rPr lang="en-US" sz="2400">
                <a:solidFill>
                  <a:schemeClr val="lt1"/>
                </a:solidFill>
                <a:latin typeface="Verdana"/>
                <a:ea typeface="Verdana"/>
                <a:cs typeface="Verdana"/>
                <a:sym typeface="Verdana"/>
              </a:rPr>
              <a:t>, </a:t>
            </a:r>
            <a:r>
              <a:rPr lang="en-US" sz="2400">
                <a:solidFill>
                  <a:srgbClr val="FF6F6F"/>
                </a:solidFill>
                <a:latin typeface="Verdana"/>
                <a:ea typeface="Verdana"/>
                <a:cs typeface="Verdana"/>
                <a:sym typeface="Verdana"/>
              </a:rPr>
              <a:t>violent seizures, coma</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Muscles - </a:t>
            </a:r>
            <a:r>
              <a:rPr lang="en-US" sz="2400">
                <a:solidFill>
                  <a:srgbClr val="92D050"/>
                </a:solidFill>
                <a:latin typeface="Verdana"/>
                <a:ea typeface="Verdana"/>
                <a:cs typeface="Verdana"/>
                <a:sym typeface="Verdana"/>
              </a:rPr>
              <a:t>Convulsions, paresthesia of face and extremities</a:t>
            </a:r>
            <a:r>
              <a:rPr lang="en-US" sz="2400">
                <a:solidFill>
                  <a:srgbClr val="9EBCBE"/>
                </a:solidFill>
                <a:latin typeface="Verdana"/>
                <a:ea typeface="Verdana"/>
                <a:cs typeface="Verdana"/>
                <a:sym typeface="Verdana"/>
              </a:rPr>
              <a:t>, tremors</a:t>
            </a:r>
            <a:r>
              <a:rPr lang="en-US" sz="2400">
                <a:solidFill>
                  <a:schemeClr val="lt1"/>
                </a:solidFill>
                <a:latin typeface="Verdana"/>
                <a:ea typeface="Verdana"/>
                <a:cs typeface="Verdana"/>
                <a:sym typeface="Verdana"/>
              </a:rPr>
              <a:t>, </a:t>
            </a:r>
            <a:r>
              <a:rPr lang="en-US" sz="2400">
                <a:solidFill>
                  <a:srgbClr val="FF6F6F"/>
                </a:solidFill>
                <a:latin typeface="Verdana"/>
                <a:ea typeface="Verdana"/>
                <a:cs typeface="Verdana"/>
                <a:sym typeface="Verdana"/>
              </a:rPr>
              <a:t>violent seizures</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Heart - </a:t>
            </a:r>
            <a:r>
              <a:rPr lang="en-US" sz="2400">
                <a:solidFill>
                  <a:srgbClr val="92D050"/>
                </a:solidFill>
                <a:latin typeface="Verdana"/>
                <a:ea typeface="Verdana"/>
                <a:cs typeface="Verdana"/>
                <a:sym typeface="Verdana"/>
              </a:rPr>
              <a:t>Increased blood pressure</a:t>
            </a:r>
            <a:r>
              <a:rPr lang="en-US" sz="2400">
                <a:solidFill>
                  <a:schemeClr val="lt1"/>
                </a:solidFill>
                <a:latin typeface="Verdana"/>
                <a:ea typeface="Verdana"/>
                <a:cs typeface="Verdana"/>
                <a:sym typeface="Verdana"/>
              </a:rPr>
              <a:t>, </a:t>
            </a:r>
            <a:r>
              <a:rPr lang="en-US" sz="2400">
                <a:solidFill>
                  <a:srgbClr val="FF6F6F"/>
                </a:solidFill>
                <a:latin typeface="Verdana"/>
                <a:ea typeface="Verdana"/>
                <a:cs typeface="Verdana"/>
                <a:sym typeface="Verdana"/>
              </a:rPr>
              <a:t>cardiac arrhythmia</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Respiratory </a:t>
            </a:r>
            <a:r>
              <a:rPr lang="en-US" sz="2400">
                <a:solidFill>
                  <a:srgbClr val="FF6F6F"/>
                </a:solidFill>
                <a:latin typeface="Verdana"/>
                <a:ea typeface="Verdana"/>
                <a:cs typeface="Verdana"/>
                <a:sym typeface="Verdana"/>
              </a:rPr>
              <a:t>- Respiratory depression / failure</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Digestive organs - </a:t>
            </a:r>
            <a:r>
              <a:rPr lang="en-US" sz="2400">
                <a:solidFill>
                  <a:srgbClr val="92D050"/>
                </a:solidFill>
                <a:latin typeface="Verdana"/>
                <a:ea typeface="Verdana"/>
                <a:cs typeface="Verdana"/>
                <a:sym typeface="Verdana"/>
              </a:rPr>
              <a:t>Nausea, vomiting</a:t>
            </a:r>
            <a:endParaRPr/>
          </a:p>
        </p:txBody>
      </p:sp>
      <p:pic>
        <p:nvPicPr>
          <p:cNvPr id="246" name="Google Shape;246;p20"/>
          <p:cNvPicPr preferRelativeResize="0"/>
          <p:nvPr/>
        </p:nvPicPr>
        <p:blipFill rotWithShape="1">
          <a:blip r:embed="rId3">
            <a:alphaModFix/>
          </a:blip>
          <a:srcRect b="0" l="0" r="0" t="0"/>
          <a:stretch/>
        </p:blipFill>
        <p:spPr>
          <a:xfrm>
            <a:off x="713261" y="1905000"/>
            <a:ext cx="2290762" cy="356171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1"/>
          <p:cNvSpPr txBox="1"/>
          <p:nvPr>
            <p:ph type="title"/>
          </p:nvPr>
        </p:nvSpPr>
        <p:spPr>
          <a:xfrm>
            <a:off x="914161" y="40253"/>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chemeClr val="lt1"/>
              </a:buClr>
              <a:buSzPts val="2700"/>
              <a:buFont typeface="Verdana"/>
              <a:buNone/>
            </a:pPr>
            <a:r>
              <a:rPr i="1" lang="en-US" sz="2700"/>
              <a:t>EFFECTS OF EXPOSURE TO </a:t>
            </a:r>
            <a:r>
              <a:rPr b="1" i="1" lang="en-US" sz="2700">
                <a:solidFill>
                  <a:srgbClr val="EACA9A"/>
                </a:solidFill>
              </a:rPr>
              <a:t>CHLOROPHENOLS</a:t>
            </a:r>
            <a:br>
              <a:rPr i="1" lang="en-US"/>
            </a:br>
            <a:r>
              <a:rPr i="1" lang="en-US" sz="2000"/>
              <a:t>(LISTED IN ORDER FROM </a:t>
            </a:r>
            <a:r>
              <a:rPr i="1" lang="en-US" sz="2000">
                <a:solidFill>
                  <a:srgbClr val="92D050"/>
                </a:solidFill>
              </a:rPr>
              <a:t>LOW DOSE </a:t>
            </a:r>
            <a:r>
              <a:rPr i="1" lang="en-US" sz="2000"/>
              <a:t>TO </a:t>
            </a:r>
            <a:r>
              <a:rPr i="1" lang="en-US" sz="2000">
                <a:solidFill>
                  <a:srgbClr val="9EBCBE"/>
                </a:solidFill>
              </a:rPr>
              <a:t>MODERATE </a:t>
            </a:r>
            <a:r>
              <a:rPr i="1" lang="en-US" sz="2000"/>
              <a:t>TO </a:t>
            </a:r>
            <a:r>
              <a:rPr i="1" lang="en-US" sz="2000">
                <a:solidFill>
                  <a:srgbClr val="FF6F6F"/>
                </a:solidFill>
              </a:rPr>
              <a:t>HIGH DOSE</a:t>
            </a:r>
            <a:r>
              <a:rPr i="1" lang="en-US" sz="2000"/>
              <a:t>)</a:t>
            </a:r>
            <a:endParaRPr i="1"/>
          </a:p>
        </p:txBody>
      </p:sp>
      <p:sp>
        <p:nvSpPr>
          <p:cNvPr id="252" name="Google Shape;252;p21"/>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Lesson</a:t>
            </a:r>
            <a:endParaRPr/>
          </a:p>
        </p:txBody>
      </p:sp>
      <p:sp>
        <p:nvSpPr>
          <p:cNvPr id="253" name="Google Shape;253;p21"/>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sp>
        <p:nvSpPr>
          <p:cNvPr id="254" name="Google Shape;254;p21"/>
          <p:cNvSpPr txBox="1"/>
          <p:nvPr/>
        </p:nvSpPr>
        <p:spPr>
          <a:xfrm>
            <a:off x="227013" y="1505744"/>
            <a:ext cx="8458199" cy="5199856"/>
          </a:xfrm>
          <a:prstGeom prst="rect">
            <a:avLst/>
          </a:prstGeom>
          <a:noFill/>
          <a:ln>
            <a:noFill/>
          </a:ln>
        </p:spPr>
        <p:txBody>
          <a:bodyPr anchorCtr="0" anchor="t" bIns="60925" lIns="121875" spcFirstLastPara="1" rIns="121875" wrap="square" tIns="60925">
            <a:normAutofit/>
          </a:bodyPr>
          <a:lstStyle/>
          <a:p>
            <a:pPr indent="0" lvl="0" marL="0" marR="0" rtl="0" algn="l">
              <a:lnSpc>
                <a:spcPct val="90000"/>
              </a:lnSpc>
              <a:spcBef>
                <a:spcPts val="0"/>
              </a:spcBef>
              <a:spcAft>
                <a:spcPts val="0"/>
              </a:spcAft>
              <a:buClr>
                <a:schemeClr val="lt2"/>
              </a:buClr>
              <a:buSzPts val="2160"/>
              <a:buFont typeface="Arial"/>
              <a:buNone/>
            </a:pPr>
            <a:r>
              <a:rPr lang="en-US" sz="2400">
                <a:solidFill>
                  <a:schemeClr val="lt1"/>
                </a:solidFill>
                <a:latin typeface="Verdana"/>
                <a:ea typeface="Verdana"/>
                <a:cs typeface="Verdana"/>
                <a:sym typeface="Verdana"/>
              </a:rPr>
              <a:t>Brain - </a:t>
            </a:r>
            <a:r>
              <a:rPr lang="en-US" sz="2400">
                <a:solidFill>
                  <a:srgbClr val="92D050"/>
                </a:solidFill>
                <a:latin typeface="Verdana"/>
                <a:ea typeface="Verdana"/>
                <a:cs typeface="Verdana"/>
                <a:sym typeface="Verdana"/>
              </a:rPr>
              <a:t>Headache, dizziness</a:t>
            </a:r>
            <a:r>
              <a:rPr lang="en-US" sz="2400">
                <a:solidFill>
                  <a:schemeClr val="lt1"/>
                </a:solidFill>
                <a:latin typeface="Verdana"/>
                <a:ea typeface="Verdana"/>
                <a:cs typeface="Verdana"/>
                <a:sym typeface="Verdana"/>
              </a:rPr>
              <a:t>, </a:t>
            </a:r>
            <a:r>
              <a:rPr lang="en-US" sz="2400">
                <a:solidFill>
                  <a:srgbClr val="9EBCBE"/>
                </a:solidFill>
                <a:latin typeface="Verdana"/>
                <a:ea typeface="Verdana"/>
                <a:cs typeface="Verdana"/>
                <a:sym typeface="Verdana"/>
              </a:rPr>
              <a:t>tremors, restlessness,  </a:t>
            </a:r>
            <a:r>
              <a:rPr lang="en-US" sz="2400">
                <a:solidFill>
                  <a:srgbClr val="FF6F6F"/>
                </a:solidFill>
                <a:latin typeface="Verdana"/>
                <a:ea typeface="Verdana"/>
                <a:cs typeface="Verdana"/>
                <a:sym typeface="Verdana"/>
              </a:rPr>
              <a:t>seizures, coma, death</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Eyes - </a:t>
            </a:r>
            <a:r>
              <a:rPr lang="en-US" sz="2400">
                <a:solidFill>
                  <a:srgbClr val="92D050"/>
                </a:solidFill>
                <a:latin typeface="Verdana"/>
                <a:ea typeface="Verdana"/>
                <a:cs typeface="Verdana"/>
                <a:sym typeface="Verdana"/>
              </a:rPr>
              <a:t>burning, irritation</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Skin - </a:t>
            </a:r>
            <a:r>
              <a:rPr lang="en-US" sz="2400">
                <a:solidFill>
                  <a:srgbClr val="92D050"/>
                </a:solidFill>
                <a:latin typeface="Verdana"/>
                <a:ea typeface="Verdana"/>
                <a:cs typeface="Verdana"/>
                <a:sym typeface="Verdana"/>
              </a:rPr>
              <a:t>burning, irritation</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Muscles - </a:t>
            </a:r>
            <a:r>
              <a:rPr lang="en-US" sz="2400">
                <a:solidFill>
                  <a:srgbClr val="9EBCBE"/>
                </a:solidFill>
                <a:latin typeface="Verdana"/>
                <a:ea typeface="Verdana"/>
                <a:cs typeface="Verdana"/>
                <a:sym typeface="Verdana"/>
              </a:rPr>
              <a:t>Fatigue, muscle weakness</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Nose, Throat, and Lungs - </a:t>
            </a:r>
            <a:r>
              <a:rPr lang="en-US" sz="2400">
                <a:solidFill>
                  <a:srgbClr val="FF6F6F"/>
                </a:solidFill>
                <a:latin typeface="Verdana"/>
                <a:ea typeface="Verdana"/>
                <a:cs typeface="Verdana"/>
                <a:sym typeface="Verdana"/>
              </a:rPr>
              <a:t>Burning, coughing, wheezing, laryngitis, shortness of breath</a:t>
            </a:r>
            <a:endParaRPr/>
          </a:p>
          <a:p>
            <a:pPr indent="0" lvl="0" marL="0" marR="0" rtl="0" algn="l">
              <a:lnSpc>
                <a:spcPct val="90000"/>
              </a:lnSpc>
              <a:spcBef>
                <a:spcPts val="1600"/>
              </a:spcBef>
              <a:spcAft>
                <a:spcPts val="0"/>
              </a:spcAft>
              <a:buClr>
                <a:schemeClr val="lt2"/>
              </a:buClr>
              <a:buSzPts val="2160"/>
              <a:buFont typeface="Arial"/>
              <a:buNone/>
            </a:pPr>
            <a:r>
              <a:rPr lang="en-US" sz="2400">
                <a:solidFill>
                  <a:schemeClr val="lt1"/>
                </a:solidFill>
                <a:latin typeface="Verdana"/>
                <a:ea typeface="Verdana"/>
                <a:cs typeface="Verdana"/>
                <a:sym typeface="Verdana"/>
              </a:rPr>
              <a:t>Digestive organs - </a:t>
            </a:r>
            <a:r>
              <a:rPr lang="en-US" sz="2400">
                <a:solidFill>
                  <a:srgbClr val="FF6F6F"/>
                </a:solidFill>
                <a:latin typeface="Verdana"/>
                <a:ea typeface="Verdana"/>
                <a:cs typeface="Verdana"/>
                <a:sym typeface="Verdana"/>
              </a:rPr>
              <a:t>damage liver and kidneys</a:t>
            </a:r>
            <a:endParaRPr/>
          </a:p>
        </p:txBody>
      </p:sp>
      <p:pic>
        <p:nvPicPr>
          <p:cNvPr id="255" name="Google Shape;255;p21"/>
          <p:cNvPicPr preferRelativeResize="0"/>
          <p:nvPr/>
        </p:nvPicPr>
        <p:blipFill rotWithShape="1">
          <a:blip r:embed="rId3">
            <a:alphaModFix/>
          </a:blip>
          <a:srcRect b="0" l="0" r="0" t="0"/>
          <a:stretch/>
        </p:blipFill>
        <p:spPr>
          <a:xfrm>
            <a:off x="8741685" y="1505744"/>
            <a:ext cx="2840672" cy="4768056"/>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2"/>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lang="en-US">
                <a:solidFill>
                  <a:srgbClr val="EACA9A"/>
                </a:solidFill>
              </a:rPr>
              <a:t>TREATMENT FOR PESTICIDE POISONING</a:t>
            </a:r>
            <a:endParaRPr/>
          </a:p>
        </p:txBody>
      </p:sp>
      <p:sp>
        <p:nvSpPr>
          <p:cNvPr id="261" name="Google Shape;261;p22"/>
          <p:cNvSpPr txBox="1"/>
          <p:nvPr>
            <p:ph idx="1" type="body"/>
          </p:nvPr>
        </p:nvSpPr>
        <p:spPr>
          <a:xfrm>
            <a:off x="914162" y="1803401"/>
            <a:ext cx="10360501"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If you are exposed to pesticides it is important to receive medical treatment as soon as possible.  If you have received a high dose of a pesticide death can occur within 24 hours.  In most cases, a physician can administer drugs that can counteract the effects of the pesticide.</a:t>
            </a:r>
            <a:endParaRPr/>
          </a:p>
          <a:p>
            <a:pPr indent="0" lvl="0" marL="0" rtl="0" algn="l">
              <a:lnSpc>
                <a:spcPct val="90000"/>
              </a:lnSpc>
              <a:spcBef>
                <a:spcPts val="1600"/>
              </a:spcBef>
              <a:spcAft>
                <a:spcPts val="0"/>
              </a:spcAft>
              <a:buSzPts val="2160"/>
              <a:buNone/>
            </a:pPr>
            <a:r>
              <a:rPr lang="en-US" sz="2400"/>
              <a:t>Another important thing to remember about pesticide poisoning is that it takes a while for </a:t>
            </a:r>
            <a:r>
              <a:rPr b="1" lang="en-US" sz="2400">
                <a:solidFill>
                  <a:srgbClr val="FF6F6F"/>
                </a:solidFill>
              </a:rPr>
              <a:t>acetylcholinesterase</a:t>
            </a:r>
            <a:r>
              <a:rPr lang="en-US" sz="2400"/>
              <a:t> to return to its normal levels in the blood.  If you are exposed to a second dose of pesticide (even if it is a low dose) shortly after being exposed to a previous low dose, the second dose will affect your body in the same way as a high dose of pesticide.</a:t>
            </a:r>
            <a:endParaRPr/>
          </a:p>
        </p:txBody>
      </p:sp>
      <p:sp>
        <p:nvSpPr>
          <p:cNvPr id="262" name="Google Shape;262;p22"/>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Lesson</a:t>
            </a:r>
            <a:endParaRPr/>
          </a:p>
        </p:txBody>
      </p:sp>
      <p:sp>
        <p:nvSpPr>
          <p:cNvPr id="263" name="Google Shape;263;p22"/>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3"/>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lang="en-US">
                <a:solidFill>
                  <a:srgbClr val="EACA9A"/>
                </a:solidFill>
              </a:rPr>
              <a:t>DECREASING YOUR RISK OF EXPOSURE TO PESTICIDES</a:t>
            </a:r>
            <a:endParaRPr/>
          </a:p>
        </p:txBody>
      </p:sp>
      <p:sp>
        <p:nvSpPr>
          <p:cNvPr id="269" name="Google Shape;269;p23"/>
          <p:cNvSpPr txBox="1"/>
          <p:nvPr>
            <p:ph idx="1" type="body"/>
          </p:nvPr>
        </p:nvSpPr>
        <p:spPr>
          <a:xfrm>
            <a:off x="914163" y="1803401"/>
            <a:ext cx="5485049"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It is important to remember that you can be exposed to pesticides by eating fresh fruits and vegetables that have been sprayed with pesticides.  Always wash or peel fresh fruits and vegetables before you eat them.</a:t>
            </a:r>
            <a:endParaRPr/>
          </a:p>
        </p:txBody>
      </p:sp>
      <p:sp>
        <p:nvSpPr>
          <p:cNvPr id="270" name="Google Shape;270;p23"/>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Lesson</a:t>
            </a:r>
            <a:endParaRPr/>
          </a:p>
        </p:txBody>
      </p:sp>
      <p:sp>
        <p:nvSpPr>
          <p:cNvPr id="271" name="Google Shape;271;p23"/>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pic>
        <p:nvPicPr>
          <p:cNvPr id="272" name="Google Shape;272;p23"/>
          <p:cNvPicPr preferRelativeResize="0"/>
          <p:nvPr/>
        </p:nvPicPr>
        <p:blipFill rotWithShape="1">
          <a:blip r:embed="rId3">
            <a:alphaModFix/>
          </a:blip>
          <a:srcRect b="0" l="0" r="0" t="0"/>
          <a:stretch/>
        </p:blipFill>
        <p:spPr>
          <a:xfrm>
            <a:off x="6399212" y="1803401"/>
            <a:ext cx="5029200" cy="3859213"/>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4"/>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l">
              <a:lnSpc>
                <a:spcPct val="80000"/>
              </a:lnSpc>
              <a:spcBef>
                <a:spcPts val="0"/>
              </a:spcBef>
              <a:spcAft>
                <a:spcPts val="0"/>
              </a:spcAft>
              <a:buClr>
                <a:srgbClr val="EACA9A"/>
              </a:buClr>
              <a:buSzPts val="3600"/>
              <a:buFont typeface="Verdana"/>
              <a:buNone/>
            </a:pPr>
            <a:r>
              <a:rPr lang="en-US">
                <a:solidFill>
                  <a:srgbClr val="EACA9A"/>
                </a:solidFill>
              </a:rPr>
              <a:t>DECREASING YOUR RISK OF EXPOSURE TO PESTICIDES</a:t>
            </a:r>
            <a:endParaRPr/>
          </a:p>
        </p:txBody>
      </p:sp>
      <p:sp>
        <p:nvSpPr>
          <p:cNvPr id="278" name="Google Shape;278;p24"/>
          <p:cNvSpPr txBox="1"/>
          <p:nvPr>
            <p:ph idx="1" type="body"/>
          </p:nvPr>
        </p:nvSpPr>
        <p:spPr>
          <a:xfrm>
            <a:off x="914175" y="1803400"/>
            <a:ext cx="9904500" cy="28569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Also, be aware that many pesticides can enter the body just as easily through the lungs and skin as they can through the digestive system.  If you must use pesticides (as an adult -- young people and pets should never be exposed to pesticides) remember to cover your skin and wear an approved breathing device.  Remove all your clothes carefully and shower immediately after applying any pesticide.</a:t>
            </a:r>
            <a:endParaRPr/>
          </a:p>
        </p:txBody>
      </p:sp>
      <p:sp>
        <p:nvSpPr>
          <p:cNvPr id="279" name="Google Shape;279;p24"/>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Lesson</a:t>
            </a:r>
            <a:endParaRPr/>
          </a:p>
        </p:txBody>
      </p:sp>
      <p:sp>
        <p:nvSpPr>
          <p:cNvPr id="280" name="Google Shape;280;p24"/>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25"/>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ctr">
              <a:lnSpc>
                <a:spcPct val="80000"/>
              </a:lnSpc>
              <a:spcBef>
                <a:spcPts val="0"/>
              </a:spcBef>
              <a:spcAft>
                <a:spcPts val="0"/>
              </a:spcAft>
              <a:buClr>
                <a:schemeClr val="lt1"/>
              </a:buClr>
              <a:buSzPts val="3600"/>
              <a:buFont typeface="Verdana"/>
              <a:buNone/>
            </a:pPr>
            <a:r>
              <a:rPr lang="en-US"/>
              <a:t>POST-TEST</a:t>
            </a:r>
            <a:endParaRPr/>
          </a:p>
        </p:txBody>
      </p:sp>
      <p:sp>
        <p:nvSpPr>
          <p:cNvPr id="286" name="Google Shape;286;p25"/>
          <p:cNvSpPr txBox="1"/>
          <p:nvPr>
            <p:ph idx="1" type="body"/>
          </p:nvPr>
        </p:nvSpPr>
        <p:spPr>
          <a:xfrm>
            <a:off x="989012" y="2971800"/>
            <a:ext cx="10360501" cy="609601"/>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u="sng">
                <a:solidFill>
                  <a:schemeClr val="hlink"/>
                </a:solidFill>
                <a:hlinkClick r:id="rId3"/>
              </a:rPr>
              <a:t>Click here for Google Forms Post-Test</a:t>
            </a:r>
            <a:endParaRPr/>
          </a:p>
        </p:txBody>
      </p:sp>
      <p:sp>
        <p:nvSpPr>
          <p:cNvPr id="287" name="Google Shape;287;p25"/>
          <p:cNvSpPr txBox="1"/>
          <p:nvPr/>
        </p:nvSpPr>
        <p:spPr>
          <a:xfrm>
            <a:off x="10590211" y="0"/>
            <a:ext cx="1598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Post-Test</a:t>
            </a:r>
            <a:endParaRPr/>
          </a:p>
        </p:txBody>
      </p:sp>
      <p:sp>
        <p:nvSpPr>
          <p:cNvPr id="288" name="Google Shape;288;p25"/>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lang="en-US" sz="2400">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ph type="title"/>
          </p:nvPr>
        </p:nvSpPr>
        <p:spPr>
          <a:xfrm>
            <a:off x="1218883" y="1524000"/>
            <a:ext cx="9751060" cy="1992597"/>
          </a:xfrm>
          <a:prstGeom prst="rect">
            <a:avLst/>
          </a:prstGeom>
          <a:noFill/>
          <a:ln>
            <a:noFill/>
          </a:ln>
        </p:spPr>
        <p:txBody>
          <a:bodyPr anchorCtr="0" anchor="b" bIns="60925" lIns="121875" spcFirstLastPara="1" rIns="121875" wrap="square" tIns="60925">
            <a:noAutofit/>
          </a:bodyPr>
          <a:lstStyle/>
          <a:p>
            <a:pPr indent="0" lvl="0" marL="0" rtl="0" algn="ctr">
              <a:lnSpc>
                <a:spcPct val="80000"/>
              </a:lnSpc>
              <a:spcBef>
                <a:spcPts val="0"/>
              </a:spcBef>
              <a:spcAft>
                <a:spcPts val="0"/>
              </a:spcAft>
              <a:buClr>
                <a:schemeClr val="lt1"/>
              </a:buClr>
              <a:buSzPts val="4400"/>
              <a:buFont typeface="Verdana"/>
              <a:buNone/>
            </a:pPr>
            <a:r>
              <a:rPr lang="en-US"/>
              <a:t>INTRODUCTION</a:t>
            </a:r>
            <a:endParaRPr/>
          </a:p>
        </p:txBody>
      </p:sp>
      <p:sp>
        <p:nvSpPr>
          <p:cNvPr id="100" name="Google Shape;100;p3"/>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
        <p:nvSpPr>
          <p:cNvPr id="101" name="Google Shape;101;p3"/>
          <p:cNvSpPr txBox="1"/>
          <p:nvPr/>
        </p:nvSpPr>
        <p:spPr>
          <a:xfrm>
            <a:off x="10133013" y="0"/>
            <a:ext cx="20558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Introduction</a:t>
            </a:r>
            <a:endParaRPr/>
          </a:p>
        </p:txBody>
      </p:sp>
      <p:sp>
        <p:nvSpPr>
          <p:cNvPr id="102" name="Google Shape;102;p3"/>
          <p:cNvSpPr txBox="1"/>
          <p:nvPr/>
        </p:nvSpPr>
        <p:spPr>
          <a:xfrm>
            <a:off x="0" y="6522875"/>
            <a:ext cx="9982200" cy="267189"/>
          </a:xfrm>
          <a:prstGeom prst="rect">
            <a:avLst/>
          </a:prstGeom>
          <a:noFill/>
          <a:ln>
            <a:noFill/>
          </a:ln>
        </p:spPr>
        <p:txBody>
          <a:bodyPr anchorCtr="0" anchor="t" bIns="45700" lIns="91425" spcFirstLastPara="1" rIns="91425" wrap="square" tIns="45700">
            <a:spAutoFit/>
          </a:bodyPr>
          <a:lstStyle/>
          <a:p>
            <a:pPr indent="0" lvl="0" marL="0" marR="0" rtl="0" algn="l">
              <a:lnSpc>
                <a:spcPct val="75000"/>
              </a:lnSpc>
              <a:spcBef>
                <a:spcPts val="0"/>
              </a:spcBef>
              <a:spcAft>
                <a:spcPts val="0"/>
              </a:spcAft>
              <a:buNone/>
            </a:pPr>
            <a:r>
              <a:rPr b="0" i="1" lang="en-US" sz="1600" u="none" cap="none" strike="noStrike">
                <a:solidFill>
                  <a:schemeClr val="lt1"/>
                </a:solidFill>
                <a:latin typeface="Times New Roman"/>
                <a:ea typeface="Times New Roman"/>
                <a:cs typeface="Times New Roman"/>
                <a:sym typeface="Times New Roman"/>
              </a:rPr>
              <a:t>This lesson was written by Charles C. Farnsworth, Sowmya Ramesh, Nathan Shepard, and W. R. Klemm</a:t>
            </a:r>
            <a:endParaRPr b="0" i="0" sz="1400" u="none" cap="none" strike="noStrike">
              <a:solidFill>
                <a:schemeClr val="lt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4"/>
          <p:cNvSpPr txBox="1"/>
          <p:nvPr>
            <p:ph idx="1" type="body"/>
          </p:nvPr>
        </p:nvSpPr>
        <p:spPr>
          <a:xfrm>
            <a:off x="6704012" y="1193800"/>
            <a:ext cx="4265849" cy="44704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b="1" lang="en-US" sz="2400">
                <a:solidFill>
                  <a:srgbClr val="EACA9A"/>
                </a:solidFill>
              </a:rPr>
              <a:t>Pesticides</a:t>
            </a:r>
            <a:r>
              <a:rPr lang="en-US" sz="2400"/>
              <a:t> are any substance or mixture of substances intended for controlling pests. Pests can be insects, mice and other animals, or weeds. </a:t>
            </a:r>
            <a:endParaRPr/>
          </a:p>
        </p:txBody>
      </p:sp>
      <p:sp>
        <p:nvSpPr>
          <p:cNvPr id="108" name="Google Shape;108;p4"/>
          <p:cNvSpPr txBox="1"/>
          <p:nvPr/>
        </p:nvSpPr>
        <p:spPr>
          <a:xfrm>
            <a:off x="10133013" y="0"/>
            <a:ext cx="20558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Introduction</a:t>
            </a:r>
            <a:endParaRPr/>
          </a:p>
        </p:txBody>
      </p:sp>
      <p:sp>
        <p:nvSpPr>
          <p:cNvPr id="109" name="Google Shape;109;p4"/>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10" name="Google Shape;110;p4"/>
          <p:cNvPicPr preferRelativeResize="0"/>
          <p:nvPr/>
        </p:nvPicPr>
        <p:blipFill rotWithShape="1">
          <a:blip r:embed="rId3">
            <a:alphaModFix/>
          </a:blip>
          <a:srcRect b="0" l="0" r="0" t="0"/>
          <a:stretch/>
        </p:blipFill>
        <p:spPr>
          <a:xfrm>
            <a:off x="684212" y="1193800"/>
            <a:ext cx="5639431" cy="51308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5"/>
          <p:cNvSpPr txBox="1"/>
          <p:nvPr>
            <p:ph idx="1" type="body"/>
          </p:nvPr>
        </p:nvSpPr>
        <p:spPr>
          <a:xfrm>
            <a:off x="1217612" y="1333500"/>
            <a:ext cx="6781800" cy="41910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While pesticides are used mainly in agriculture, home use is rapidly increasing. Home-use products include cockroach sprays, insect repellents, rat poisons, tick sprays, and powders, kitchen, laundry, and bath disinfectants and sanitizers, lawn and garden products, such as weed killers, and some swimming pool chemicals. Pesticides are found everywhere in the world, contaminating soil, air, groundwater, surface water, rain, snow, fog, and even the Arctic ice.</a:t>
            </a:r>
            <a:endParaRPr/>
          </a:p>
        </p:txBody>
      </p:sp>
      <p:sp>
        <p:nvSpPr>
          <p:cNvPr id="116" name="Google Shape;116;p5"/>
          <p:cNvSpPr txBox="1"/>
          <p:nvPr/>
        </p:nvSpPr>
        <p:spPr>
          <a:xfrm>
            <a:off x="10133013" y="0"/>
            <a:ext cx="20558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Introduction</a:t>
            </a:r>
            <a:endParaRPr/>
          </a:p>
        </p:txBody>
      </p:sp>
      <p:sp>
        <p:nvSpPr>
          <p:cNvPr id="117" name="Google Shape;117;p5"/>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pic>
        <p:nvPicPr>
          <p:cNvPr id="118" name="Google Shape;118;p5"/>
          <p:cNvPicPr preferRelativeResize="0"/>
          <p:nvPr/>
        </p:nvPicPr>
        <p:blipFill rotWithShape="1">
          <a:blip r:embed="rId3">
            <a:alphaModFix/>
          </a:blip>
          <a:srcRect b="0" l="0" r="0" t="0"/>
          <a:stretch/>
        </p:blipFill>
        <p:spPr>
          <a:xfrm>
            <a:off x="7999412" y="2009775"/>
            <a:ext cx="3324225" cy="283845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idx="1" type="body"/>
          </p:nvPr>
        </p:nvSpPr>
        <p:spPr>
          <a:xfrm>
            <a:off x="1217612" y="1333500"/>
            <a:ext cx="9525000" cy="4191000"/>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a:t>Pesticides are useful to society because of their ability to control insects, weeds, and other pests, but they may cause serious health problems for humans.</a:t>
            </a:r>
            <a:endParaRPr/>
          </a:p>
          <a:p>
            <a:pPr indent="0" lvl="0" marL="0" rtl="0" algn="l">
              <a:lnSpc>
                <a:spcPct val="90000"/>
              </a:lnSpc>
              <a:spcBef>
                <a:spcPts val="1600"/>
              </a:spcBef>
              <a:spcAft>
                <a:spcPts val="0"/>
              </a:spcAft>
              <a:buSzPts val="2160"/>
              <a:buNone/>
            </a:pPr>
            <a:r>
              <a:t/>
            </a:r>
            <a:endParaRPr sz="2400"/>
          </a:p>
          <a:p>
            <a:pPr indent="0" lvl="0" marL="0" rtl="0" algn="l">
              <a:lnSpc>
                <a:spcPct val="90000"/>
              </a:lnSpc>
              <a:spcBef>
                <a:spcPts val="1600"/>
              </a:spcBef>
              <a:spcAft>
                <a:spcPts val="0"/>
              </a:spcAft>
              <a:buSzPts val="2160"/>
              <a:buNone/>
            </a:pPr>
            <a:r>
              <a:rPr lang="en-US" sz="2400"/>
              <a:t>In this lesson you will learn about different types of pesticides, source of exposure, and what it does to your body.</a:t>
            </a:r>
            <a:endParaRPr/>
          </a:p>
        </p:txBody>
      </p:sp>
      <p:sp>
        <p:nvSpPr>
          <p:cNvPr id="124" name="Google Shape;124;p6"/>
          <p:cNvSpPr txBox="1"/>
          <p:nvPr/>
        </p:nvSpPr>
        <p:spPr>
          <a:xfrm>
            <a:off x="10133013" y="0"/>
            <a:ext cx="20558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Introduction</a:t>
            </a:r>
            <a:endParaRPr/>
          </a:p>
        </p:txBody>
      </p:sp>
      <p:sp>
        <p:nvSpPr>
          <p:cNvPr id="125" name="Google Shape;125;p6"/>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ctr">
              <a:lnSpc>
                <a:spcPct val="80000"/>
              </a:lnSpc>
              <a:spcBef>
                <a:spcPts val="0"/>
              </a:spcBef>
              <a:spcAft>
                <a:spcPts val="0"/>
              </a:spcAft>
              <a:buClr>
                <a:schemeClr val="lt1"/>
              </a:buClr>
              <a:buSzPts val="3600"/>
              <a:buFont typeface="Verdana"/>
              <a:buNone/>
            </a:pPr>
            <a:r>
              <a:rPr lang="en-US"/>
              <a:t>OBJECTIVES</a:t>
            </a:r>
            <a:endParaRPr/>
          </a:p>
        </p:txBody>
      </p:sp>
      <p:sp>
        <p:nvSpPr>
          <p:cNvPr id="131" name="Google Shape;131;p7"/>
          <p:cNvSpPr txBox="1"/>
          <p:nvPr>
            <p:ph idx="1" type="body"/>
          </p:nvPr>
        </p:nvSpPr>
        <p:spPr>
          <a:xfrm>
            <a:off x="1026438" y="1764187"/>
            <a:ext cx="10248225" cy="4641850"/>
          </a:xfrm>
          <a:prstGeom prst="rect">
            <a:avLst/>
          </a:prstGeom>
          <a:noFill/>
          <a:ln>
            <a:noFill/>
          </a:ln>
        </p:spPr>
        <p:txBody>
          <a:bodyPr anchorCtr="0" anchor="t" bIns="60925" lIns="121875" spcFirstLastPara="1" rIns="121875" wrap="square" tIns="60925">
            <a:normAutofit fontScale="92500" lnSpcReduction="20000"/>
          </a:bodyPr>
          <a:lstStyle/>
          <a:p>
            <a:pPr indent="0" lvl="0" marL="0" rtl="0" algn="l">
              <a:lnSpc>
                <a:spcPct val="90000"/>
              </a:lnSpc>
              <a:spcBef>
                <a:spcPts val="0"/>
              </a:spcBef>
              <a:spcAft>
                <a:spcPts val="0"/>
              </a:spcAft>
              <a:buSzPct val="90000"/>
              <a:buNone/>
            </a:pPr>
            <a:r>
              <a:rPr lang="en-US"/>
              <a:t>By the end of this lesson, you should be able to:</a:t>
            </a:r>
            <a:endParaRPr/>
          </a:p>
          <a:p>
            <a:pPr indent="0" lvl="0" marL="0" rtl="0" algn="l">
              <a:lnSpc>
                <a:spcPct val="90000"/>
              </a:lnSpc>
              <a:spcBef>
                <a:spcPts val="1600"/>
              </a:spcBef>
              <a:spcAft>
                <a:spcPts val="0"/>
              </a:spcAft>
              <a:buSzPct val="90000"/>
              <a:buNone/>
            </a:pPr>
            <a:r>
              <a:rPr lang="en-US" sz="2000"/>
              <a:t>	</a:t>
            </a:r>
            <a:r>
              <a:rPr lang="en-US" sz="2600"/>
              <a:t>•Describe how some pesticides (organophosphate and 	carbamates) inhibit the normal functions of the nervous 	system.</a:t>
            </a:r>
            <a:endParaRPr/>
          </a:p>
          <a:p>
            <a:pPr indent="0" lvl="0" marL="0" rtl="0" algn="l">
              <a:lnSpc>
                <a:spcPct val="90000"/>
              </a:lnSpc>
              <a:spcBef>
                <a:spcPts val="1600"/>
              </a:spcBef>
              <a:spcAft>
                <a:spcPts val="0"/>
              </a:spcAft>
              <a:buSzPct val="90000"/>
              <a:buNone/>
            </a:pPr>
            <a:r>
              <a:rPr lang="en-US" sz="2600"/>
              <a:t> </a:t>
            </a:r>
            <a:endParaRPr/>
          </a:p>
          <a:p>
            <a:pPr indent="0" lvl="0" marL="0" rtl="0" algn="l">
              <a:lnSpc>
                <a:spcPct val="90000"/>
              </a:lnSpc>
              <a:spcBef>
                <a:spcPts val="1600"/>
              </a:spcBef>
              <a:spcAft>
                <a:spcPts val="0"/>
              </a:spcAft>
              <a:buSzPct val="90000"/>
              <a:buNone/>
            </a:pPr>
            <a:r>
              <a:rPr lang="en-US" sz="2600"/>
              <a:t>	•Recognize the symptoms of pesticide poisoning.</a:t>
            </a:r>
            <a:endParaRPr/>
          </a:p>
          <a:p>
            <a:pPr indent="0" lvl="0" marL="0" rtl="0" algn="l">
              <a:lnSpc>
                <a:spcPct val="90000"/>
              </a:lnSpc>
              <a:spcBef>
                <a:spcPts val="1600"/>
              </a:spcBef>
              <a:spcAft>
                <a:spcPts val="0"/>
              </a:spcAft>
              <a:buSzPct val="90000"/>
              <a:buNone/>
            </a:pPr>
            <a:r>
              <a:rPr lang="en-US" sz="2600"/>
              <a:t> </a:t>
            </a:r>
            <a:endParaRPr/>
          </a:p>
          <a:p>
            <a:pPr indent="0" lvl="0" marL="0" rtl="0" algn="l">
              <a:lnSpc>
                <a:spcPct val="90000"/>
              </a:lnSpc>
              <a:spcBef>
                <a:spcPts val="1600"/>
              </a:spcBef>
              <a:spcAft>
                <a:spcPts val="0"/>
              </a:spcAft>
              <a:buSzPct val="90000"/>
              <a:buNone/>
            </a:pPr>
            <a:r>
              <a:rPr lang="en-US" sz="2600"/>
              <a:t>	•Understand the importance of immediate treatment for 	pesticide poisoning</a:t>
            </a:r>
            <a:endParaRPr/>
          </a:p>
          <a:p>
            <a:pPr indent="0" lvl="0" marL="0" rtl="0" algn="l">
              <a:lnSpc>
                <a:spcPct val="90000"/>
              </a:lnSpc>
              <a:spcBef>
                <a:spcPts val="1600"/>
              </a:spcBef>
              <a:spcAft>
                <a:spcPts val="0"/>
              </a:spcAft>
              <a:buSzPct val="90000"/>
              <a:buNone/>
            </a:pPr>
            <a:r>
              <a:t/>
            </a:r>
            <a:endParaRPr sz="2600"/>
          </a:p>
          <a:p>
            <a:pPr indent="0" lvl="0" marL="0" rtl="0" algn="l">
              <a:lnSpc>
                <a:spcPct val="90000"/>
              </a:lnSpc>
              <a:spcBef>
                <a:spcPts val="1600"/>
              </a:spcBef>
              <a:spcAft>
                <a:spcPts val="0"/>
              </a:spcAft>
              <a:buSzPct val="90000"/>
              <a:buNone/>
            </a:pPr>
            <a:r>
              <a:rPr lang="en-US" sz="2600"/>
              <a:t>	•Understand how to decrease your risk of being exposed 	to pesticides</a:t>
            </a:r>
            <a:r>
              <a:rPr lang="en-US" sz="2000"/>
              <a:t>.</a:t>
            </a:r>
            <a:endParaRPr/>
          </a:p>
          <a:p>
            <a:pPr indent="0" lvl="0" marL="0" rtl="0" algn="l">
              <a:lnSpc>
                <a:spcPct val="90000"/>
              </a:lnSpc>
              <a:spcBef>
                <a:spcPts val="1600"/>
              </a:spcBef>
              <a:spcAft>
                <a:spcPts val="0"/>
              </a:spcAft>
              <a:buSzPct val="90000"/>
              <a:buNone/>
            </a:pPr>
            <a:r>
              <a:t/>
            </a:r>
            <a:endParaRPr/>
          </a:p>
        </p:txBody>
      </p:sp>
      <p:sp>
        <p:nvSpPr>
          <p:cNvPr id="132" name="Google Shape;132;p7"/>
          <p:cNvSpPr txBox="1"/>
          <p:nvPr/>
        </p:nvSpPr>
        <p:spPr>
          <a:xfrm>
            <a:off x="10133013" y="0"/>
            <a:ext cx="20558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Introduction</a:t>
            </a:r>
            <a:endParaRPr/>
          </a:p>
        </p:txBody>
      </p:sp>
      <p:sp>
        <p:nvSpPr>
          <p:cNvPr id="133" name="Google Shape;133;p7"/>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8"/>
          <p:cNvSpPr txBox="1"/>
          <p:nvPr>
            <p:ph type="title"/>
          </p:nvPr>
        </p:nvSpPr>
        <p:spPr>
          <a:xfrm>
            <a:off x="914162" y="482600"/>
            <a:ext cx="10360501" cy="1219200"/>
          </a:xfrm>
          <a:prstGeom prst="rect">
            <a:avLst/>
          </a:prstGeom>
          <a:noFill/>
          <a:ln>
            <a:noFill/>
          </a:ln>
        </p:spPr>
        <p:txBody>
          <a:bodyPr anchorCtr="0" anchor="b" bIns="60925" lIns="121875" spcFirstLastPara="1" rIns="121875" wrap="square" tIns="60925">
            <a:normAutofit/>
          </a:bodyPr>
          <a:lstStyle/>
          <a:p>
            <a:pPr indent="0" lvl="0" marL="0" rtl="0" algn="ctr">
              <a:lnSpc>
                <a:spcPct val="80000"/>
              </a:lnSpc>
              <a:spcBef>
                <a:spcPts val="0"/>
              </a:spcBef>
              <a:spcAft>
                <a:spcPts val="0"/>
              </a:spcAft>
              <a:buClr>
                <a:schemeClr val="lt1"/>
              </a:buClr>
              <a:buSzPts val="3600"/>
              <a:buFont typeface="Verdana"/>
              <a:buNone/>
            </a:pPr>
            <a:r>
              <a:rPr lang="en-US"/>
              <a:t>PRE-TEST</a:t>
            </a:r>
            <a:endParaRPr/>
          </a:p>
        </p:txBody>
      </p:sp>
      <p:sp>
        <p:nvSpPr>
          <p:cNvPr id="139" name="Google Shape;139;p8"/>
          <p:cNvSpPr txBox="1"/>
          <p:nvPr>
            <p:ph idx="1" type="body"/>
          </p:nvPr>
        </p:nvSpPr>
        <p:spPr>
          <a:xfrm>
            <a:off x="989012" y="2971800"/>
            <a:ext cx="10360501" cy="609601"/>
          </a:xfrm>
          <a:prstGeom prst="rect">
            <a:avLst/>
          </a:prstGeom>
          <a:noFill/>
          <a:ln>
            <a:noFill/>
          </a:ln>
        </p:spPr>
        <p:txBody>
          <a:bodyPr anchorCtr="0" anchor="t" bIns="60925" lIns="121875" spcFirstLastPara="1" rIns="121875" wrap="square" tIns="60925">
            <a:normAutofit/>
          </a:bodyPr>
          <a:lstStyle/>
          <a:p>
            <a:pPr indent="0" lvl="0" marL="0" rtl="0" algn="l">
              <a:lnSpc>
                <a:spcPct val="90000"/>
              </a:lnSpc>
              <a:spcBef>
                <a:spcPts val="0"/>
              </a:spcBef>
              <a:spcAft>
                <a:spcPts val="0"/>
              </a:spcAft>
              <a:buSzPts val="2160"/>
              <a:buNone/>
            </a:pPr>
            <a:r>
              <a:rPr lang="en-US" sz="2400" u="sng">
                <a:solidFill>
                  <a:schemeClr val="hlink"/>
                </a:solidFill>
                <a:hlinkClick r:id="rId3"/>
              </a:rPr>
              <a:t>Click here for Google Forms Pre-Test</a:t>
            </a:r>
            <a:endParaRPr/>
          </a:p>
        </p:txBody>
      </p:sp>
      <p:sp>
        <p:nvSpPr>
          <p:cNvPr id="140" name="Google Shape;140;p8"/>
          <p:cNvSpPr txBox="1"/>
          <p:nvPr/>
        </p:nvSpPr>
        <p:spPr>
          <a:xfrm>
            <a:off x="10742611" y="0"/>
            <a:ext cx="14462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Pre-Test</a:t>
            </a:r>
            <a:endParaRPr/>
          </a:p>
        </p:txBody>
      </p:sp>
      <p:sp>
        <p:nvSpPr>
          <p:cNvPr id="141" name="Google Shape;141;p8"/>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9"/>
          <p:cNvSpPr txBox="1"/>
          <p:nvPr>
            <p:ph type="title"/>
          </p:nvPr>
        </p:nvSpPr>
        <p:spPr>
          <a:xfrm>
            <a:off x="1218883" y="1524000"/>
            <a:ext cx="9751060" cy="1992597"/>
          </a:xfrm>
          <a:prstGeom prst="rect">
            <a:avLst/>
          </a:prstGeom>
          <a:noFill/>
          <a:ln>
            <a:noFill/>
          </a:ln>
        </p:spPr>
        <p:txBody>
          <a:bodyPr anchorCtr="0" anchor="b" bIns="60925" lIns="121875" spcFirstLastPara="1" rIns="121875" wrap="square" tIns="60925">
            <a:noAutofit/>
          </a:bodyPr>
          <a:lstStyle/>
          <a:p>
            <a:pPr indent="0" lvl="0" marL="0" rtl="0" algn="ctr">
              <a:lnSpc>
                <a:spcPct val="80000"/>
              </a:lnSpc>
              <a:spcBef>
                <a:spcPts val="0"/>
              </a:spcBef>
              <a:spcAft>
                <a:spcPts val="0"/>
              </a:spcAft>
              <a:buClr>
                <a:schemeClr val="lt1"/>
              </a:buClr>
              <a:buSzPts val="4400"/>
              <a:buFont typeface="Verdana"/>
              <a:buNone/>
            </a:pPr>
            <a:r>
              <a:rPr lang="en-US"/>
              <a:t>LESSON</a:t>
            </a:r>
            <a:endParaRPr/>
          </a:p>
        </p:txBody>
      </p:sp>
      <p:sp>
        <p:nvSpPr>
          <p:cNvPr id="147" name="Google Shape;147;p9"/>
          <p:cNvSpPr txBox="1"/>
          <p:nvPr/>
        </p:nvSpPr>
        <p:spPr>
          <a:xfrm>
            <a:off x="10971211" y="0"/>
            <a:ext cx="1217613"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Lesson</a:t>
            </a:r>
            <a:endParaRPr/>
          </a:p>
        </p:txBody>
      </p:sp>
      <p:sp>
        <p:nvSpPr>
          <p:cNvPr id="148" name="Google Shape;148;p9"/>
          <p:cNvSpPr txBox="1"/>
          <p:nvPr/>
        </p:nvSpPr>
        <p:spPr>
          <a:xfrm>
            <a:off x="0" y="36513"/>
            <a:ext cx="4037012" cy="500062"/>
          </a:xfrm>
          <a:prstGeom prst="rect">
            <a:avLst/>
          </a:prstGeom>
          <a:noFill/>
          <a:ln>
            <a:noFill/>
          </a:ln>
        </p:spPr>
        <p:txBody>
          <a:bodyPr anchorCtr="0" anchor="t" bIns="45700" lIns="0" spcFirstLastPara="1" rIns="0" wrap="square" tIns="45700">
            <a:noAutofit/>
          </a:bodyPr>
          <a:lstStyle/>
          <a:p>
            <a:pPr indent="-15240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FEFEFE"/>
                </a:solidFill>
                <a:latin typeface="Verdana"/>
                <a:ea typeface="Verdana"/>
                <a:cs typeface="Verdana"/>
                <a:sym typeface="Verdana"/>
              </a:rPr>
              <a:t>Life Savers or Rat Poison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Red Radial 16x9">
  <a:themeElements>
    <a:clrScheme name="RedRadial_16x9">
      <a:dk1>
        <a:srgbClr val="000000"/>
      </a:dk1>
      <a:lt1>
        <a:srgbClr val="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RedRadial_16x9">
      <a:dk1>
        <a:srgbClr val="000000"/>
      </a:dk1>
      <a:lt1>
        <a:srgbClr val="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2021-06-30T18:08:33Z</dcterms:created>
  <dc:creator>Natalie A. Johnson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