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Lst>
  <p:notesMasterIdLst>
    <p:notesMasterId r:id="rId40"/>
  </p:notesMasterIdLst>
  <p:sldIdLst>
    <p:sldId id="256" r:id="rId3"/>
    <p:sldId id="259" r:id="rId4"/>
    <p:sldId id="316" r:id="rId5"/>
    <p:sldId id="317" r:id="rId6"/>
    <p:sldId id="318" r:id="rId7"/>
    <p:sldId id="263" r:id="rId8"/>
    <p:sldId id="261" r:id="rId9"/>
    <p:sldId id="262" r:id="rId10"/>
    <p:sldId id="265" r:id="rId11"/>
    <p:sldId id="298" r:id="rId12"/>
    <p:sldId id="299" r:id="rId13"/>
    <p:sldId id="300" r:id="rId14"/>
    <p:sldId id="301" r:id="rId15"/>
    <p:sldId id="258" r:id="rId16"/>
    <p:sldId id="302" r:id="rId17"/>
    <p:sldId id="266" r:id="rId18"/>
    <p:sldId id="268" r:id="rId19"/>
    <p:sldId id="315" r:id="rId20"/>
    <p:sldId id="313" r:id="rId21"/>
    <p:sldId id="314" r:id="rId22"/>
    <p:sldId id="267" r:id="rId23"/>
    <p:sldId id="260" r:id="rId24"/>
    <p:sldId id="264" r:id="rId25"/>
    <p:sldId id="271" r:id="rId26"/>
    <p:sldId id="303" r:id="rId27"/>
    <p:sldId id="272" r:id="rId28"/>
    <p:sldId id="304" r:id="rId29"/>
    <p:sldId id="305" r:id="rId30"/>
    <p:sldId id="306" r:id="rId31"/>
    <p:sldId id="307" r:id="rId32"/>
    <p:sldId id="308" r:id="rId33"/>
    <p:sldId id="309" r:id="rId34"/>
    <p:sldId id="273" r:id="rId35"/>
    <p:sldId id="311" r:id="rId36"/>
    <p:sldId id="312" r:id="rId37"/>
    <p:sldId id="319" r:id="rId38"/>
    <p:sldId id="310" r:id="rId39"/>
  </p:sldIdLst>
  <p:sldSz cx="9144000" cy="5143500" type="screen16x9"/>
  <p:notesSz cx="6858000" cy="9144000"/>
  <p:embeddedFontLst>
    <p:embeddedFont>
      <p:font typeface="Anton" panose="020B0604020202020204" charset="0"/>
      <p:regular r:id="rId41"/>
    </p:embeddedFont>
    <p:embeddedFont>
      <p:font typeface="Arial Narrow" panose="020B060602020203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Lato"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79F"/>
    <a:srgbClr val="FCD635"/>
    <a:srgbClr val="FDC04C"/>
    <a:srgbClr val="CCECFF"/>
    <a:srgbClr val="CCCCFF"/>
    <a:srgbClr val="F7B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3E761-5412-4BA5-923B-BEB0E81EE17B}" v="453" dt="2020-09-17T20:55:50.016"/>
  </p1510:revLst>
</p1510:revInfo>
</file>

<file path=ppt/tableStyles.xml><?xml version="1.0" encoding="utf-8"?>
<a:tblStyleLst xmlns:a="http://schemas.openxmlformats.org/drawingml/2006/main" def="{928F5FFC-F08E-4C10-AC57-E7284D7704A3}">
  <a:tblStyle styleId="{928F5FFC-F08E-4C10-AC57-E7284D7704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autoAdjust="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aee8bff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aee8bff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527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0a89db41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0a89db41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aee8bff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aee8bff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sheep has these traits because it relies on sight and hearing to detect predators and stay with their herd. The sheep relies on scent to detect poisons in food but does not need to have an extensive smell ability or a large breathing capacity. </a:t>
            </a:r>
            <a:endParaRPr dirty="0"/>
          </a:p>
        </p:txBody>
      </p:sp>
    </p:spTree>
    <p:extLst>
      <p:ext uri="{BB962C8B-B14F-4D97-AF65-F5344CB8AC3E}">
        <p14:creationId xmlns:p14="http://schemas.microsoft.com/office/powerpoint/2010/main" val="338020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6aee8bff79_0_1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6aee8bff79_0_1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6aee8bff79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6aee8bff79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6aee8bff79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6aee8bff79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diaphragm helps the lungs with exhalation and inhalation. Involuntary means that we stay breathing even when not thinking about it, freeing up our time. But the voluntary ability allows us to hold our breath or slow our breathing if we are in danger or trying to relax, like when swimming under water or trying to sleep. </a:t>
            </a:r>
          </a:p>
        </p:txBody>
      </p:sp>
    </p:spTree>
    <p:extLst>
      <p:ext uri="{BB962C8B-B14F-4D97-AF65-F5344CB8AC3E}">
        <p14:creationId xmlns:p14="http://schemas.microsoft.com/office/powerpoint/2010/main" val="2993280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aee8bff79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aee8bff79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0a89db416_0_7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0a89db416_0_7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aee8bff7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6aee8bff7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Disease fighting white blood cells would prevent harmful diseases from entering the body and from infection beginning</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0a89db416_0_7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0a89db416_0_7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6aee8bff79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6aee8bff79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Larger animals need more blood because their bodies are larger but may not have a larger brain because the size of the brain is not related to ability or intelligence. A pig is more intelligent in many ways than an elephant.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aee8bff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aee8bff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580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6aee8bff79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6aee8bff79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aee8bff7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6aee8bff7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crop of a chicken is analogous to the mouth of a monogastric</a:t>
            </a:r>
          </a:p>
        </p:txBody>
      </p:sp>
    </p:spTree>
    <p:extLst>
      <p:ext uri="{BB962C8B-B14F-4D97-AF65-F5344CB8AC3E}">
        <p14:creationId xmlns:p14="http://schemas.microsoft.com/office/powerpoint/2010/main" val="745452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Ruminants have a more complex stomach in order to best extract nutrients from foods that are more protected, like grains and grasses. Ruminants rely on plants for their fuel. </a:t>
            </a:r>
          </a:p>
        </p:txBody>
      </p:sp>
    </p:spTree>
    <p:extLst>
      <p:ext uri="{BB962C8B-B14F-4D97-AF65-F5344CB8AC3E}">
        <p14:creationId xmlns:p14="http://schemas.microsoft.com/office/powerpoint/2010/main" val="2244765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Circulatory</a:t>
            </a:r>
          </a:p>
        </p:txBody>
      </p:sp>
    </p:spTree>
    <p:extLst>
      <p:ext uri="{BB962C8B-B14F-4D97-AF65-F5344CB8AC3E}">
        <p14:creationId xmlns:p14="http://schemas.microsoft.com/office/powerpoint/2010/main" val="3431431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aee8bff7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6aee8bff7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70b3ebe10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70b3ebe10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Yes – udders and the mammary glands can be considered part of the female reproductive system since they aid in the nourishment of offspring</a:t>
            </a:r>
          </a:p>
        </p:txBody>
      </p:sp>
    </p:spTree>
    <p:extLst>
      <p:ext uri="{BB962C8B-B14F-4D97-AF65-F5344CB8AC3E}">
        <p14:creationId xmlns:p14="http://schemas.microsoft.com/office/powerpoint/2010/main" val="348267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aee8bff7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aee8bff7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Generally, no – the whole body must work harmoniously in order to maintain optimal health.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5365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aee8bff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aee8bff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body must be supported by the legs, so they must be strong!</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Advantage – better protection for the digestive tract, Disadvantage – body is less agile and the animal could not twist as well.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aee8bff79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aee8bff79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aee8bff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aee8bff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741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84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aee8bff79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aee8bff79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Stopping these processes would be harmful because we would not be able to regulate our entire body without wasting our energy and time. </a:t>
            </a:r>
            <a:endParaRPr dirty="0"/>
          </a:p>
        </p:txBody>
      </p:sp>
    </p:spTree>
    <p:extLst>
      <p:ext uri="{BB962C8B-B14F-4D97-AF65-F5344CB8AC3E}">
        <p14:creationId xmlns:p14="http://schemas.microsoft.com/office/powerpoint/2010/main" val="65476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75804" y="1660125"/>
            <a:ext cx="40041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6"/>
              </a:buClr>
              <a:buSzPts val="5200"/>
              <a:buNone/>
              <a:defRPr sz="5200">
                <a:solidFill>
                  <a:schemeClr val="accent6"/>
                </a:solidFill>
              </a:defRPr>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75800" y="3749675"/>
            <a:ext cx="26274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solidFill>
                  <a:schemeClr val="accent6"/>
                </a:solidFill>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Bullet Points">
  <p:cSld name="ONE_COLUMN_TEXT_1">
    <p:spTree>
      <p:nvGrpSpPr>
        <p:cNvPr id="1" name="Shape 46"/>
        <p:cNvGrpSpPr/>
        <p:nvPr/>
      </p:nvGrpSpPr>
      <p:grpSpPr>
        <a:xfrm>
          <a:off x="0" y="0"/>
          <a:ext cx="0" cy="0"/>
          <a:chOff x="0" y="0"/>
          <a:chExt cx="0" cy="0"/>
        </a:xfrm>
      </p:grpSpPr>
      <p:sp>
        <p:nvSpPr>
          <p:cNvPr id="47" name="Google Shape;47;p13"/>
          <p:cNvSpPr/>
          <p:nvPr/>
        </p:nvSpPr>
        <p:spPr>
          <a:xfrm>
            <a:off x="565650" y="831000"/>
            <a:ext cx="8012700" cy="431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3"/>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3"/>
          <p:cNvSpPr txBox="1">
            <a:spLocks noGrp="1"/>
          </p:cNvSpPr>
          <p:nvPr>
            <p:ph type="body" idx="1"/>
          </p:nvPr>
        </p:nvSpPr>
        <p:spPr>
          <a:xfrm>
            <a:off x="795725" y="1387450"/>
            <a:ext cx="6906300" cy="2971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lo título 1">
  <p:cSld name="TITLE_ONLY_1">
    <p:bg>
      <p:bgPr>
        <a:solidFill>
          <a:schemeClr val="accent6"/>
        </a:solidFill>
        <a:effectLst/>
      </p:bgPr>
    </p:bg>
    <p:spTree>
      <p:nvGrpSpPr>
        <p:cNvPr id="1" name="Shape 50"/>
        <p:cNvGrpSpPr/>
        <p:nvPr/>
      </p:nvGrpSpPr>
      <p:grpSpPr>
        <a:xfrm>
          <a:off x="0" y="0"/>
          <a:ext cx="0" cy="0"/>
          <a:chOff x="0" y="0"/>
          <a:chExt cx="0" cy="0"/>
        </a:xfrm>
      </p:grpSpPr>
      <p:sp>
        <p:nvSpPr>
          <p:cNvPr id="51" name="Google Shape;51;p14"/>
          <p:cNvSpPr txBox="1">
            <a:spLocks noGrp="1"/>
          </p:cNvSpPr>
          <p:nvPr>
            <p:ph type="title" hasCustomPrompt="1"/>
          </p:nvPr>
        </p:nvSpPr>
        <p:spPr>
          <a:xfrm>
            <a:off x="3666225" y="956275"/>
            <a:ext cx="1768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2" name="Google Shape;52;p14"/>
          <p:cNvSpPr txBox="1">
            <a:spLocks noGrp="1"/>
          </p:cNvSpPr>
          <p:nvPr>
            <p:ph type="title" idx="2"/>
          </p:nvPr>
        </p:nvSpPr>
        <p:spPr>
          <a:xfrm>
            <a:off x="3541275" y="1436425"/>
            <a:ext cx="20187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3" name="Google Shape;53;p14"/>
          <p:cNvSpPr txBox="1">
            <a:spLocks noGrp="1"/>
          </p:cNvSpPr>
          <p:nvPr>
            <p:ph type="subTitle" idx="1"/>
          </p:nvPr>
        </p:nvSpPr>
        <p:spPr>
          <a:xfrm>
            <a:off x="3406425" y="1804775"/>
            <a:ext cx="228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4"/>
          <p:cNvSpPr txBox="1">
            <a:spLocks noGrp="1"/>
          </p:cNvSpPr>
          <p:nvPr>
            <p:ph type="title" idx="3" hasCustomPrompt="1"/>
          </p:nvPr>
        </p:nvSpPr>
        <p:spPr>
          <a:xfrm>
            <a:off x="3666225" y="2865650"/>
            <a:ext cx="1768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5" name="Google Shape;55;p14"/>
          <p:cNvSpPr txBox="1">
            <a:spLocks noGrp="1"/>
          </p:cNvSpPr>
          <p:nvPr>
            <p:ph type="title" idx="4"/>
          </p:nvPr>
        </p:nvSpPr>
        <p:spPr>
          <a:xfrm>
            <a:off x="3541275" y="3345800"/>
            <a:ext cx="20187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6" name="Google Shape;56;p14"/>
          <p:cNvSpPr txBox="1">
            <a:spLocks noGrp="1"/>
          </p:cNvSpPr>
          <p:nvPr>
            <p:ph type="subTitle" idx="5"/>
          </p:nvPr>
        </p:nvSpPr>
        <p:spPr>
          <a:xfrm>
            <a:off x="3406425" y="3714150"/>
            <a:ext cx="228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4"/>
          <p:cNvSpPr txBox="1">
            <a:spLocks noGrp="1"/>
          </p:cNvSpPr>
          <p:nvPr>
            <p:ph type="title" idx="6" hasCustomPrompt="1"/>
          </p:nvPr>
        </p:nvSpPr>
        <p:spPr>
          <a:xfrm>
            <a:off x="6299775" y="956275"/>
            <a:ext cx="1768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8" name="Google Shape;58;p14"/>
          <p:cNvSpPr txBox="1">
            <a:spLocks noGrp="1"/>
          </p:cNvSpPr>
          <p:nvPr>
            <p:ph type="title" idx="7"/>
          </p:nvPr>
        </p:nvSpPr>
        <p:spPr>
          <a:xfrm>
            <a:off x="6174825" y="1436425"/>
            <a:ext cx="20187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9" name="Google Shape;59;p14"/>
          <p:cNvSpPr txBox="1">
            <a:spLocks noGrp="1"/>
          </p:cNvSpPr>
          <p:nvPr>
            <p:ph type="subTitle" idx="8"/>
          </p:nvPr>
        </p:nvSpPr>
        <p:spPr>
          <a:xfrm>
            <a:off x="6039975" y="1804775"/>
            <a:ext cx="228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4"/>
          <p:cNvSpPr txBox="1">
            <a:spLocks noGrp="1"/>
          </p:cNvSpPr>
          <p:nvPr>
            <p:ph type="title" idx="9" hasCustomPrompt="1"/>
          </p:nvPr>
        </p:nvSpPr>
        <p:spPr>
          <a:xfrm>
            <a:off x="6299775" y="2865650"/>
            <a:ext cx="1768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1" name="Google Shape;61;p14"/>
          <p:cNvSpPr txBox="1">
            <a:spLocks noGrp="1"/>
          </p:cNvSpPr>
          <p:nvPr>
            <p:ph type="title" idx="13"/>
          </p:nvPr>
        </p:nvSpPr>
        <p:spPr>
          <a:xfrm>
            <a:off x="6174825" y="3345800"/>
            <a:ext cx="20187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2" name="Google Shape;62;p14"/>
          <p:cNvSpPr txBox="1">
            <a:spLocks noGrp="1"/>
          </p:cNvSpPr>
          <p:nvPr>
            <p:ph type="subTitle" idx="14"/>
          </p:nvPr>
        </p:nvSpPr>
        <p:spPr>
          <a:xfrm>
            <a:off x="6039975" y="3714150"/>
            <a:ext cx="2288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SECTION_TITLE_AND_DESCRIPTION_1">
    <p:spTree>
      <p:nvGrpSpPr>
        <p:cNvPr id="1" name="Shape 63"/>
        <p:cNvGrpSpPr/>
        <p:nvPr/>
      </p:nvGrpSpPr>
      <p:grpSpPr>
        <a:xfrm>
          <a:off x="0" y="0"/>
          <a:ext cx="0" cy="0"/>
          <a:chOff x="0" y="0"/>
          <a:chExt cx="0" cy="0"/>
        </a:xfrm>
      </p:grpSpPr>
      <p:sp>
        <p:nvSpPr>
          <p:cNvPr id="64" name="Google Shape;64;p15"/>
          <p:cNvSpPr/>
          <p:nvPr/>
        </p:nvSpPr>
        <p:spPr>
          <a:xfrm>
            <a:off x="1688575" y="1125600"/>
            <a:ext cx="5542800" cy="4017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txBox="1">
            <a:spLocks noGrp="1"/>
          </p:cNvSpPr>
          <p:nvPr>
            <p:ph type="title"/>
          </p:nvPr>
        </p:nvSpPr>
        <p:spPr>
          <a:xfrm>
            <a:off x="921975" y="3668200"/>
            <a:ext cx="4045200" cy="7527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Lato"/>
              <a:buNone/>
              <a:defRPr sz="1800">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6" name="Google Shape;66;p15"/>
          <p:cNvSpPr txBox="1">
            <a:spLocks noGrp="1"/>
          </p:cNvSpPr>
          <p:nvPr>
            <p:ph type="subTitle" idx="1"/>
          </p:nvPr>
        </p:nvSpPr>
        <p:spPr>
          <a:xfrm>
            <a:off x="921975" y="560950"/>
            <a:ext cx="47616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600"/>
              <a:buFont typeface="Anton"/>
              <a:buNone/>
              <a:defRPr sz="3600">
                <a:latin typeface="Anton"/>
                <a:ea typeface="Anton"/>
                <a:cs typeface="Anton"/>
                <a:sym typeface="Anton"/>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Four columns">
  <p:cSld name="TITLE_ONLY_1_1">
    <p:bg>
      <p:bgPr>
        <a:solidFill>
          <a:srgbClr val="FFFFFF"/>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2111025" y="1451016"/>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69" name="Google Shape;69;p16"/>
          <p:cNvSpPr txBox="1">
            <a:spLocks noGrp="1"/>
          </p:cNvSpPr>
          <p:nvPr>
            <p:ph type="subTitle" idx="1"/>
          </p:nvPr>
        </p:nvSpPr>
        <p:spPr>
          <a:xfrm>
            <a:off x="2111025" y="1819366"/>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0" name="Google Shape;70;p16"/>
          <p:cNvSpPr txBox="1">
            <a:spLocks noGrp="1"/>
          </p:cNvSpPr>
          <p:nvPr>
            <p:ph type="title" idx="2"/>
          </p:nvPr>
        </p:nvSpPr>
        <p:spPr>
          <a:xfrm>
            <a:off x="2111025" y="2826991"/>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1" name="Google Shape;71;p16"/>
          <p:cNvSpPr txBox="1">
            <a:spLocks noGrp="1"/>
          </p:cNvSpPr>
          <p:nvPr>
            <p:ph type="subTitle" idx="3"/>
          </p:nvPr>
        </p:nvSpPr>
        <p:spPr>
          <a:xfrm>
            <a:off x="2111025" y="3195341"/>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6"/>
          <p:cNvSpPr txBox="1">
            <a:spLocks noGrp="1"/>
          </p:cNvSpPr>
          <p:nvPr>
            <p:ph type="title" idx="4"/>
          </p:nvPr>
        </p:nvSpPr>
        <p:spPr>
          <a:xfrm>
            <a:off x="6065757" y="1451016"/>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3" name="Google Shape;73;p16"/>
          <p:cNvSpPr txBox="1">
            <a:spLocks noGrp="1"/>
          </p:cNvSpPr>
          <p:nvPr>
            <p:ph type="subTitle" idx="5"/>
          </p:nvPr>
        </p:nvSpPr>
        <p:spPr>
          <a:xfrm>
            <a:off x="6065757" y="1819366"/>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6"/>
          <p:cNvSpPr txBox="1">
            <a:spLocks noGrp="1"/>
          </p:cNvSpPr>
          <p:nvPr>
            <p:ph type="title" idx="6"/>
          </p:nvPr>
        </p:nvSpPr>
        <p:spPr>
          <a:xfrm>
            <a:off x="6065757" y="2826991"/>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5" name="Google Shape;75;p16"/>
          <p:cNvSpPr txBox="1">
            <a:spLocks noGrp="1"/>
          </p:cNvSpPr>
          <p:nvPr>
            <p:ph type="subTitle" idx="7"/>
          </p:nvPr>
        </p:nvSpPr>
        <p:spPr>
          <a:xfrm>
            <a:off x="6065757" y="3195341"/>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6"/>
          <p:cNvSpPr txBox="1">
            <a:spLocks noGrp="1"/>
          </p:cNvSpPr>
          <p:nvPr>
            <p:ph type="title" idx="8"/>
          </p:nvPr>
        </p:nvSpPr>
        <p:spPr>
          <a:xfrm>
            <a:off x="795725" y="572650"/>
            <a:ext cx="37290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hree columns ">
  <p:cSld name="TITLE_ONLY_1_1_1">
    <p:bg>
      <p:bgPr>
        <a:solidFill>
          <a:srgbClr val="FFFFFF"/>
        </a:solidFill>
        <a:effectLst/>
      </p:bgPr>
    </p:bg>
    <p:spTree>
      <p:nvGrpSpPr>
        <p:cNvPr id="1" name="Shape 77"/>
        <p:cNvGrpSpPr/>
        <p:nvPr/>
      </p:nvGrpSpPr>
      <p:grpSpPr>
        <a:xfrm>
          <a:off x="0" y="0"/>
          <a:ext cx="0" cy="0"/>
          <a:chOff x="0" y="0"/>
          <a:chExt cx="0" cy="0"/>
        </a:xfrm>
      </p:grpSpPr>
      <p:sp>
        <p:nvSpPr>
          <p:cNvPr id="78" name="Google Shape;78;p17"/>
          <p:cNvSpPr/>
          <p:nvPr/>
        </p:nvSpPr>
        <p:spPr>
          <a:xfrm>
            <a:off x="-8875" y="2486050"/>
            <a:ext cx="9180900" cy="2657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txBox="1">
            <a:spLocks noGrp="1"/>
          </p:cNvSpPr>
          <p:nvPr>
            <p:ph type="title"/>
          </p:nvPr>
        </p:nvSpPr>
        <p:spPr>
          <a:xfrm>
            <a:off x="1021800" y="3102050"/>
            <a:ext cx="1990500" cy="55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 name="Google Shape;80;p17"/>
          <p:cNvSpPr txBox="1">
            <a:spLocks noGrp="1"/>
          </p:cNvSpPr>
          <p:nvPr>
            <p:ph type="subTitle" idx="1"/>
          </p:nvPr>
        </p:nvSpPr>
        <p:spPr>
          <a:xfrm>
            <a:off x="1021800" y="3582673"/>
            <a:ext cx="19905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2"/>
          </p:nvPr>
        </p:nvSpPr>
        <p:spPr>
          <a:xfrm>
            <a:off x="795725" y="572650"/>
            <a:ext cx="37290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2" name="Google Shape;82;p17"/>
          <p:cNvSpPr txBox="1">
            <a:spLocks noGrp="1"/>
          </p:cNvSpPr>
          <p:nvPr>
            <p:ph type="title" idx="3"/>
          </p:nvPr>
        </p:nvSpPr>
        <p:spPr>
          <a:xfrm>
            <a:off x="3576750" y="3102050"/>
            <a:ext cx="1990500" cy="55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3" name="Google Shape;83;p17"/>
          <p:cNvSpPr txBox="1">
            <a:spLocks noGrp="1"/>
          </p:cNvSpPr>
          <p:nvPr>
            <p:ph type="subTitle" idx="4"/>
          </p:nvPr>
        </p:nvSpPr>
        <p:spPr>
          <a:xfrm>
            <a:off x="3576750" y="3582673"/>
            <a:ext cx="19905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7"/>
          <p:cNvSpPr txBox="1">
            <a:spLocks noGrp="1"/>
          </p:cNvSpPr>
          <p:nvPr>
            <p:ph type="title" idx="5"/>
          </p:nvPr>
        </p:nvSpPr>
        <p:spPr>
          <a:xfrm>
            <a:off x="6131700" y="3102050"/>
            <a:ext cx="1990500" cy="55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5" name="Google Shape;85;p17"/>
          <p:cNvSpPr txBox="1">
            <a:spLocks noGrp="1"/>
          </p:cNvSpPr>
          <p:nvPr>
            <p:ph type="subTitle" idx="6"/>
          </p:nvPr>
        </p:nvSpPr>
        <p:spPr>
          <a:xfrm>
            <a:off x="6131700" y="3582673"/>
            <a:ext cx="19905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p:cSld name="BIG_NUMBER_1">
    <p:spTree>
      <p:nvGrpSpPr>
        <p:cNvPr id="1" name="Shape 86"/>
        <p:cNvGrpSpPr/>
        <p:nvPr/>
      </p:nvGrpSpPr>
      <p:grpSpPr>
        <a:xfrm>
          <a:off x="0" y="0"/>
          <a:ext cx="0" cy="0"/>
          <a:chOff x="0" y="0"/>
          <a:chExt cx="0" cy="0"/>
        </a:xfrm>
      </p:grpSpPr>
      <p:sp>
        <p:nvSpPr>
          <p:cNvPr id="87" name="Google Shape;87;p18"/>
          <p:cNvSpPr/>
          <p:nvPr/>
        </p:nvSpPr>
        <p:spPr>
          <a:xfrm>
            <a:off x="-20550" y="0"/>
            <a:ext cx="9185100" cy="130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8"/>
          <p:cNvSpPr/>
          <p:nvPr/>
        </p:nvSpPr>
        <p:spPr>
          <a:xfrm>
            <a:off x="-20550" y="4882500"/>
            <a:ext cx="9185100" cy="261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txBox="1">
            <a:spLocks noGrp="1"/>
          </p:cNvSpPr>
          <p:nvPr>
            <p:ph type="title" hasCustomPrompt="1"/>
          </p:nvPr>
        </p:nvSpPr>
        <p:spPr>
          <a:xfrm>
            <a:off x="2379150" y="855725"/>
            <a:ext cx="4385700" cy="1073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600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r>
              <a:t>xx%</a:t>
            </a:r>
          </a:p>
        </p:txBody>
      </p:sp>
      <p:sp>
        <p:nvSpPr>
          <p:cNvPr id="90" name="Google Shape;90;p18"/>
          <p:cNvSpPr txBox="1">
            <a:spLocks noGrp="1"/>
          </p:cNvSpPr>
          <p:nvPr>
            <p:ph type="subTitle" idx="1"/>
          </p:nvPr>
        </p:nvSpPr>
        <p:spPr>
          <a:xfrm>
            <a:off x="2890050" y="1851900"/>
            <a:ext cx="33639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2" hasCustomPrompt="1"/>
          </p:nvPr>
        </p:nvSpPr>
        <p:spPr>
          <a:xfrm>
            <a:off x="1231825" y="3155575"/>
            <a:ext cx="2551500" cy="69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600"/>
              <a:buNone/>
              <a:defRPr sz="3600">
                <a:solidFill>
                  <a:schemeClr val="accent6"/>
                </a:solidFill>
              </a:defRPr>
            </a:lvl1pPr>
            <a:lvl2pPr lvl="1" algn="ctr" rtl="0">
              <a:spcBef>
                <a:spcPts val="0"/>
              </a:spcBef>
              <a:spcAft>
                <a:spcPts val="0"/>
              </a:spcAft>
              <a:buClr>
                <a:schemeClr val="accent6"/>
              </a:buClr>
              <a:buSzPts val="3600"/>
              <a:buNone/>
              <a:defRPr sz="3600">
                <a:solidFill>
                  <a:schemeClr val="accent6"/>
                </a:solidFill>
              </a:defRPr>
            </a:lvl2pPr>
            <a:lvl3pPr lvl="2" algn="ctr" rtl="0">
              <a:spcBef>
                <a:spcPts val="0"/>
              </a:spcBef>
              <a:spcAft>
                <a:spcPts val="0"/>
              </a:spcAft>
              <a:buClr>
                <a:schemeClr val="accent6"/>
              </a:buClr>
              <a:buSzPts val="3600"/>
              <a:buNone/>
              <a:defRPr sz="3600">
                <a:solidFill>
                  <a:schemeClr val="accent6"/>
                </a:solidFill>
              </a:defRPr>
            </a:lvl3pPr>
            <a:lvl4pPr lvl="3" algn="ctr" rtl="0">
              <a:spcBef>
                <a:spcPts val="0"/>
              </a:spcBef>
              <a:spcAft>
                <a:spcPts val="0"/>
              </a:spcAft>
              <a:buClr>
                <a:schemeClr val="accent6"/>
              </a:buClr>
              <a:buSzPts val="3600"/>
              <a:buNone/>
              <a:defRPr sz="3600">
                <a:solidFill>
                  <a:schemeClr val="accent6"/>
                </a:solidFill>
              </a:defRPr>
            </a:lvl4pPr>
            <a:lvl5pPr lvl="4" algn="ctr" rtl="0">
              <a:spcBef>
                <a:spcPts val="0"/>
              </a:spcBef>
              <a:spcAft>
                <a:spcPts val="0"/>
              </a:spcAft>
              <a:buClr>
                <a:schemeClr val="accent6"/>
              </a:buClr>
              <a:buSzPts val="3600"/>
              <a:buNone/>
              <a:defRPr sz="3600">
                <a:solidFill>
                  <a:schemeClr val="accent6"/>
                </a:solidFill>
              </a:defRPr>
            </a:lvl5pPr>
            <a:lvl6pPr lvl="5" algn="ctr" rtl="0">
              <a:spcBef>
                <a:spcPts val="0"/>
              </a:spcBef>
              <a:spcAft>
                <a:spcPts val="0"/>
              </a:spcAft>
              <a:buClr>
                <a:schemeClr val="accent6"/>
              </a:buClr>
              <a:buSzPts val="3600"/>
              <a:buNone/>
              <a:defRPr sz="3600">
                <a:solidFill>
                  <a:schemeClr val="accent6"/>
                </a:solidFill>
              </a:defRPr>
            </a:lvl6pPr>
            <a:lvl7pPr lvl="6" algn="ctr" rtl="0">
              <a:spcBef>
                <a:spcPts val="0"/>
              </a:spcBef>
              <a:spcAft>
                <a:spcPts val="0"/>
              </a:spcAft>
              <a:buClr>
                <a:schemeClr val="accent6"/>
              </a:buClr>
              <a:buSzPts val="3600"/>
              <a:buNone/>
              <a:defRPr sz="3600">
                <a:solidFill>
                  <a:schemeClr val="accent6"/>
                </a:solidFill>
              </a:defRPr>
            </a:lvl7pPr>
            <a:lvl8pPr lvl="7" algn="ctr" rtl="0">
              <a:spcBef>
                <a:spcPts val="0"/>
              </a:spcBef>
              <a:spcAft>
                <a:spcPts val="0"/>
              </a:spcAft>
              <a:buClr>
                <a:schemeClr val="accent6"/>
              </a:buClr>
              <a:buSzPts val="3600"/>
              <a:buNone/>
              <a:defRPr sz="3600">
                <a:solidFill>
                  <a:schemeClr val="accent6"/>
                </a:solidFill>
              </a:defRPr>
            </a:lvl8pPr>
            <a:lvl9pPr lvl="8" algn="ctr" rtl="0">
              <a:spcBef>
                <a:spcPts val="0"/>
              </a:spcBef>
              <a:spcAft>
                <a:spcPts val="0"/>
              </a:spcAft>
              <a:buClr>
                <a:schemeClr val="accent6"/>
              </a:buClr>
              <a:buSzPts val="3600"/>
              <a:buNone/>
              <a:defRPr sz="3600">
                <a:solidFill>
                  <a:schemeClr val="accent6"/>
                </a:solidFill>
              </a:defRPr>
            </a:lvl9pPr>
          </a:lstStyle>
          <a:p>
            <a:r>
              <a:t>xx%</a:t>
            </a:r>
          </a:p>
        </p:txBody>
      </p:sp>
      <p:sp>
        <p:nvSpPr>
          <p:cNvPr id="92" name="Google Shape;92;p18"/>
          <p:cNvSpPr txBox="1">
            <a:spLocks noGrp="1"/>
          </p:cNvSpPr>
          <p:nvPr>
            <p:ph type="subTitle" idx="3"/>
          </p:nvPr>
        </p:nvSpPr>
        <p:spPr>
          <a:xfrm>
            <a:off x="1231825" y="3831575"/>
            <a:ext cx="2551500" cy="5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4" hasCustomPrompt="1"/>
          </p:nvPr>
        </p:nvSpPr>
        <p:spPr>
          <a:xfrm>
            <a:off x="5360675" y="3155575"/>
            <a:ext cx="2551500" cy="69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600"/>
              <a:buNone/>
              <a:defRPr sz="3600">
                <a:solidFill>
                  <a:schemeClr val="accent6"/>
                </a:solidFill>
              </a:defRPr>
            </a:lvl1pPr>
            <a:lvl2pPr lvl="1" algn="ctr" rtl="0">
              <a:spcBef>
                <a:spcPts val="0"/>
              </a:spcBef>
              <a:spcAft>
                <a:spcPts val="0"/>
              </a:spcAft>
              <a:buClr>
                <a:schemeClr val="accent6"/>
              </a:buClr>
              <a:buSzPts val="3600"/>
              <a:buNone/>
              <a:defRPr sz="3600">
                <a:solidFill>
                  <a:schemeClr val="accent6"/>
                </a:solidFill>
              </a:defRPr>
            </a:lvl2pPr>
            <a:lvl3pPr lvl="2" algn="ctr" rtl="0">
              <a:spcBef>
                <a:spcPts val="0"/>
              </a:spcBef>
              <a:spcAft>
                <a:spcPts val="0"/>
              </a:spcAft>
              <a:buClr>
                <a:schemeClr val="accent6"/>
              </a:buClr>
              <a:buSzPts val="3600"/>
              <a:buNone/>
              <a:defRPr sz="3600">
                <a:solidFill>
                  <a:schemeClr val="accent6"/>
                </a:solidFill>
              </a:defRPr>
            </a:lvl3pPr>
            <a:lvl4pPr lvl="3" algn="ctr" rtl="0">
              <a:spcBef>
                <a:spcPts val="0"/>
              </a:spcBef>
              <a:spcAft>
                <a:spcPts val="0"/>
              </a:spcAft>
              <a:buClr>
                <a:schemeClr val="accent6"/>
              </a:buClr>
              <a:buSzPts val="3600"/>
              <a:buNone/>
              <a:defRPr sz="3600">
                <a:solidFill>
                  <a:schemeClr val="accent6"/>
                </a:solidFill>
              </a:defRPr>
            </a:lvl4pPr>
            <a:lvl5pPr lvl="4" algn="ctr" rtl="0">
              <a:spcBef>
                <a:spcPts val="0"/>
              </a:spcBef>
              <a:spcAft>
                <a:spcPts val="0"/>
              </a:spcAft>
              <a:buClr>
                <a:schemeClr val="accent6"/>
              </a:buClr>
              <a:buSzPts val="3600"/>
              <a:buNone/>
              <a:defRPr sz="3600">
                <a:solidFill>
                  <a:schemeClr val="accent6"/>
                </a:solidFill>
              </a:defRPr>
            </a:lvl5pPr>
            <a:lvl6pPr lvl="5" algn="ctr" rtl="0">
              <a:spcBef>
                <a:spcPts val="0"/>
              </a:spcBef>
              <a:spcAft>
                <a:spcPts val="0"/>
              </a:spcAft>
              <a:buClr>
                <a:schemeClr val="accent6"/>
              </a:buClr>
              <a:buSzPts val="3600"/>
              <a:buNone/>
              <a:defRPr sz="3600">
                <a:solidFill>
                  <a:schemeClr val="accent6"/>
                </a:solidFill>
              </a:defRPr>
            </a:lvl6pPr>
            <a:lvl7pPr lvl="6" algn="ctr" rtl="0">
              <a:spcBef>
                <a:spcPts val="0"/>
              </a:spcBef>
              <a:spcAft>
                <a:spcPts val="0"/>
              </a:spcAft>
              <a:buClr>
                <a:schemeClr val="accent6"/>
              </a:buClr>
              <a:buSzPts val="3600"/>
              <a:buNone/>
              <a:defRPr sz="3600">
                <a:solidFill>
                  <a:schemeClr val="accent6"/>
                </a:solidFill>
              </a:defRPr>
            </a:lvl7pPr>
            <a:lvl8pPr lvl="7" algn="ctr" rtl="0">
              <a:spcBef>
                <a:spcPts val="0"/>
              </a:spcBef>
              <a:spcAft>
                <a:spcPts val="0"/>
              </a:spcAft>
              <a:buClr>
                <a:schemeClr val="accent6"/>
              </a:buClr>
              <a:buSzPts val="3600"/>
              <a:buNone/>
              <a:defRPr sz="3600">
                <a:solidFill>
                  <a:schemeClr val="accent6"/>
                </a:solidFill>
              </a:defRPr>
            </a:lvl8pPr>
            <a:lvl9pPr lvl="8" algn="ctr" rtl="0">
              <a:spcBef>
                <a:spcPts val="0"/>
              </a:spcBef>
              <a:spcAft>
                <a:spcPts val="0"/>
              </a:spcAft>
              <a:buClr>
                <a:schemeClr val="accent6"/>
              </a:buClr>
              <a:buSzPts val="3600"/>
              <a:buNone/>
              <a:defRPr sz="3600">
                <a:solidFill>
                  <a:schemeClr val="accent6"/>
                </a:solidFill>
              </a:defRPr>
            </a:lvl9pPr>
          </a:lstStyle>
          <a:p>
            <a:r>
              <a:t>xx%</a:t>
            </a:r>
          </a:p>
        </p:txBody>
      </p:sp>
      <p:sp>
        <p:nvSpPr>
          <p:cNvPr id="94" name="Google Shape;94;p18"/>
          <p:cNvSpPr txBox="1">
            <a:spLocks noGrp="1"/>
          </p:cNvSpPr>
          <p:nvPr>
            <p:ph type="subTitle" idx="5"/>
          </p:nvPr>
        </p:nvSpPr>
        <p:spPr>
          <a:xfrm>
            <a:off x="5360675" y="3831575"/>
            <a:ext cx="2551500" cy="5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p:cSld name="TITLE_ONLY_1_1_1_1">
    <p:bg>
      <p:bgPr>
        <a:solidFill>
          <a:srgbClr val="FFFFFF"/>
        </a:solidFill>
        <a:effectLst/>
      </p:bgPr>
    </p:bg>
    <p:spTree>
      <p:nvGrpSpPr>
        <p:cNvPr id="1" name="Shape 103"/>
        <p:cNvGrpSpPr/>
        <p:nvPr/>
      </p:nvGrpSpPr>
      <p:grpSpPr>
        <a:xfrm>
          <a:off x="0" y="0"/>
          <a:ext cx="0" cy="0"/>
          <a:chOff x="0" y="0"/>
          <a:chExt cx="0" cy="0"/>
        </a:xfrm>
      </p:grpSpPr>
      <p:sp>
        <p:nvSpPr>
          <p:cNvPr id="104" name="Google Shape;104;p21"/>
          <p:cNvSpPr/>
          <p:nvPr/>
        </p:nvSpPr>
        <p:spPr>
          <a:xfrm>
            <a:off x="1296850" y="0"/>
            <a:ext cx="2941800" cy="464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1"/>
          <p:cNvSpPr/>
          <p:nvPr/>
        </p:nvSpPr>
        <p:spPr>
          <a:xfrm>
            <a:off x="4905375" y="497200"/>
            <a:ext cx="2941800" cy="464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1"/>
          <p:cNvSpPr txBox="1">
            <a:spLocks noGrp="1"/>
          </p:cNvSpPr>
          <p:nvPr>
            <p:ph type="title"/>
          </p:nvPr>
        </p:nvSpPr>
        <p:spPr>
          <a:xfrm>
            <a:off x="1718338" y="3011250"/>
            <a:ext cx="2098800" cy="55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07" name="Google Shape;107;p21"/>
          <p:cNvSpPr txBox="1">
            <a:spLocks noGrp="1"/>
          </p:cNvSpPr>
          <p:nvPr>
            <p:ph type="subTitle" idx="1"/>
          </p:nvPr>
        </p:nvSpPr>
        <p:spPr>
          <a:xfrm>
            <a:off x="1718338" y="3491874"/>
            <a:ext cx="20988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21"/>
          <p:cNvSpPr txBox="1">
            <a:spLocks noGrp="1"/>
          </p:cNvSpPr>
          <p:nvPr>
            <p:ph type="title" idx="2"/>
          </p:nvPr>
        </p:nvSpPr>
        <p:spPr>
          <a:xfrm>
            <a:off x="5326875" y="3011250"/>
            <a:ext cx="2098800" cy="55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09" name="Google Shape;109;p21"/>
          <p:cNvSpPr txBox="1">
            <a:spLocks noGrp="1"/>
          </p:cNvSpPr>
          <p:nvPr>
            <p:ph type="subTitle" idx="3"/>
          </p:nvPr>
        </p:nvSpPr>
        <p:spPr>
          <a:xfrm>
            <a:off x="5326875" y="3491874"/>
            <a:ext cx="20988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Design 1">
  <p:cSld name="TITLE_ONLY_2_1">
    <p:bg>
      <p:bgPr>
        <a:solidFill>
          <a:schemeClr val="accent6"/>
        </a:solid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795725" y="572650"/>
            <a:ext cx="33267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
  <p:cSld name="SECTION_TITLE_AND_DESCRIPTION_2_1">
    <p:bg>
      <p:bgPr>
        <a:solidFill>
          <a:schemeClr val="accent6"/>
        </a:solidFill>
        <a:effectLst/>
      </p:bgPr>
    </p:bg>
    <p:spTree>
      <p:nvGrpSpPr>
        <p:cNvPr id="1" name="Shape 112"/>
        <p:cNvGrpSpPr/>
        <p:nvPr/>
      </p:nvGrpSpPr>
      <p:grpSpPr>
        <a:xfrm>
          <a:off x="0" y="0"/>
          <a:ext cx="0" cy="0"/>
          <a:chOff x="0" y="0"/>
          <a:chExt cx="0" cy="0"/>
        </a:xfrm>
      </p:grpSpPr>
      <p:sp>
        <p:nvSpPr>
          <p:cNvPr id="113" name="Google Shape;113;p23"/>
          <p:cNvSpPr txBox="1">
            <a:spLocks noGrp="1"/>
          </p:cNvSpPr>
          <p:nvPr>
            <p:ph type="subTitle" idx="1"/>
          </p:nvPr>
        </p:nvSpPr>
        <p:spPr>
          <a:xfrm>
            <a:off x="795725" y="1581725"/>
            <a:ext cx="2969100" cy="75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Font typeface="Anton"/>
              <a:buNone/>
              <a:defRPr sz="2100">
                <a:latin typeface="Anton"/>
                <a:ea typeface="Anton"/>
                <a:cs typeface="Anton"/>
                <a:sym typeface="Anton"/>
              </a:defRPr>
            </a:lvl2pPr>
            <a:lvl3pPr lvl="2" rtl="0">
              <a:lnSpc>
                <a:spcPct val="100000"/>
              </a:lnSpc>
              <a:spcBef>
                <a:spcPts val="0"/>
              </a:spcBef>
              <a:spcAft>
                <a:spcPts val="0"/>
              </a:spcAft>
              <a:buSzPts val="2100"/>
              <a:buFont typeface="Anton"/>
              <a:buNone/>
              <a:defRPr sz="2100">
                <a:latin typeface="Anton"/>
                <a:ea typeface="Anton"/>
                <a:cs typeface="Anton"/>
                <a:sym typeface="Anton"/>
              </a:defRPr>
            </a:lvl3pPr>
            <a:lvl4pPr lvl="3" rtl="0">
              <a:lnSpc>
                <a:spcPct val="100000"/>
              </a:lnSpc>
              <a:spcBef>
                <a:spcPts val="0"/>
              </a:spcBef>
              <a:spcAft>
                <a:spcPts val="0"/>
              </a:spcAft>
              <a:buSzPts val="2100"/>
              <a:buFont typeface="Anton"/>
              <a:buNone/>
              <a:defRPr sz="2100">
                <a:latin typeface="Anton"/>
                <a:ea typeface="Anton"/>
                <a:cs typeface="Anton"/>
                <a:sym typeface="Anton"/>
              </a:defRPr>
            </a:lvl4pPr>
            <a:lvl5pPr lvl="4" rtl="0">
              <a:lnSpc>
                <a:spcPct val="100000"/>
              </a:lnSpc>
              <a:spcBef>
                <a:spcPts val="0"/>
              </a:spcBef>
              <a:spcAft>
                <a:spcPts val="0"/>
              </a:spcAft>
              <a:buSzPts val="2100"/>
              <a:buFont typeface="Anton"/>
              <a:buNone/>
              <a:defRPr sz="2100">
                <a:latin typeface="Anton"/>
                <a:ea typeface="Anton"/>
                <a:cs typeface="Anton"/>
                <a:sym typeface="Anton"/>
              </a:defRPr>
            </a:lvl5pPr>
            <a:lvl6pPr lvl="5" rtl="0">
              <a:lnSpc>
                <a:spcPct val="100000"/>
              </a:lnSpc>
              <a:spcBef>
                <a:spcPts val="0"/>
              </a:spcBef>
              <a:spcAft>
                <a:spcPts val="0"/>
              </a:spcAft>
              <a:buSzPts val="2100"/>
              <a:buFont typeface="Anton"/>
              <a:buNone/>
              <a:defRPr sz="2100">
                <a:latin typeface="Anton"/>
                <a:ea typeface="Anton"/>
                <a:cs typeface="Anton"/>
                <a:sym typeface="Anton"/>
              </a:defRPr>
            </a:lvl6pPr>
            <a:lvl7pPr lvl="6" rtl="0">
              <a:lnSpc>
                <a:spcPct val="100000"/>
              </a:lnSpc>
              <a:spcBef>
                <a:spcPts val="0"/>
              </a:spcBef>
              <a:spcAft>
                <a:spcPts val="0"/>
              </a:spcAft>
              <a:buSzPts val="2100"/>
              <a:buFont typeface="Anton"/>
              <a:buNone/>
              <a:defRPr sz="2100">
                <a:latin typeface="Anton"/>
                <a:ea typeface="Anton"/>
                <a:cs typeface="Anton"/>
                <a:sym typeface="Anton"/>
              </a:defRPr>
            </a:lvl7pPr>
            <a:lvl8pPr lvl="7" rtl="0">
              <a:lnSpc>
                <a:spcPct val="100000"/>
              </a:lnSpc>
              <a:spcBef>
                <a:spcPts val="0"/>
              </a:spcBef>
              <a:spcAft>
                <a:spcPts val="0"/>
              </a:spcAft>
              <a:buSzPts val="2100"/>
              <a:buFont typeface="Anton"/>
              <a:buNone/>
              <a:defRPr sz="2100">
                <a:latin typeface="Anton"/>
                <a:ea typeface="Anton"/>
                <a:cs typeface="Anton"/>
                <a:sym typeface="Anton"/>
              </a:defRPr>
            </a:lvl8pPr>
            <a:lvl9pPr lvl="8" rtl="0">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114" name="Google Shape;114;p23"/>
          <p:cNvSpPr txBox="1">
            <a:spLocks noGrp="1"/>
          </p:cNvSpPr>
          <p:nvPr>
            <p:ph type="title"/>
          </p:nvPr>
        </p:nvSpPr>
        <p:spPr>
          <a:xfrm>
            <a:off x="795725" y="572650"/>
            <a:ext cx="31365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hasCustomPrompt="1"/>
          </p:nvPr>
        </p:nvSpPr>
        <p:spPr>
          <a:xfrm>
            <a:off x="2734650" y="1272997"/>
            <a:ext cx="3674700" cy="1052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3" name="Google Shape;13;p3"/>
          <p:cNvSpPr txBox="1">
            <a:spLocks noGrp="1"/>
          </p:cNvSpPr>
          <p:nvPr>
            <p:ph type="title" idx="2"/>
          </p:nvPr>
        </p:nvSpPr>
        <p:spPr>
          <a:xfrm>
            <a:off x="2549400" y="22691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4" name="Google Shape;14;p3"/>
          <p:cNvSpPr txBox="1">
            <a:spLocks noGrp="1"/>
          </p:cNvSpPr>
          <p:nvPr>
            <p:ph type="subTitle" idx="1"/>
          </p:nvPr>
        </p:nvSpPr>
        <p:spPr>
          <a:xfrm>
            <a:off x="3210600" y="3006097"/>
            <a:ext cx="27228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5" name="Google Shape;15;p3"/>
          <p:cNvSpPr/>
          <p:nvPr/>
        </p:nvSpPr>
        <p:spPr>
          <a:xfrm>
            <a:off x="8782150" y="575"/>
            <a:ext cx="361800" cy="4194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50" y="948900"/>
            <a:ext cx="361800" cy="4194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EB18-0C6E-4E94-8B72-CC17BE795A9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449CCD6-A338-490A-9EA0-388644285D2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A22EECD-A15D-4AEA-ABDD-2EBD74AA4881}"/>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5" name="Footer Placeholder 4">
            <a:extLst>
              <a:ext uri="{FF2B5EF4-FFF2-40B4-BE49-F238E27FC236}">
                <a16:creationId xmlns:a16="http://schemas.microsoft.com/office/drawing/2014/main" id="{593F86D4-A357-434E-A935-F24538C81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4E56F-6039-4C32-A91F-6AFDB5FCBF36}"/>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56909275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C334-01B1-4F67-8990-3EF883CE7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340B4-DC27-4D58-B754-5CF891B5FC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D8509-B57B-496C-9D76-64E26FAC4FAE}"/>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5" name="Footer Placeholder 4">
            <a:extLst>
              <a:ext uri="{FF2B5EF4-FFF2-40B4-BE49-F238E27FC236}">
                <a16:creationId xmlns:a16="http://schemas.microsoft.com/office/drawing/2014/main" id="{185DF3E4-6AEA-4084-9826-8D3F943A9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12F9A-5BE6-47CF-B9A4-1A879D19366C}"/>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54733417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4BB7-D362-43E6-AE80-934657AA28C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C70EB6-5464-4E79-BA70-09557D0F604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6835BF-C214-4E4C-923F-9DC4D3AE0AE2}"/>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5" name="Footer Placeholder 4">
            <a:extLst>
              <a:ext uri="{FF2B5EF4-FFF2-40B4-BE49-F238E27FC236}">
                <a16:creationId xmlns:a16="http://schemas.microsoft.com/office/drawing/2014/main" id="{7F4E11F3-FE96-459B-AED5-7CD54FB86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42B70-12BF-453B-921F-59363F798088}"/>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196405495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9590-C145-40C8-A4F1-697A4E3B9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84AA6-10D4-466D-8264-0B9ED956B5D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B1F88-1B65-4F53-BE6C-8DE12D78A33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D57C5-5671-4C91-BAC9-60C19FA9E6EF}"/>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6" name="Footer Placeholder 5">
            <a:extLst>
              <a:ext uri="{FF2B5EF4-FFF2-40B4-BE49-F238E27FC236}">
                <a16:creationId xmlns:a16="http://schemas.microsoft.com/office/drawing/2014/main" id="{7D03B9E0-79FD-4867-B3D9-6C5980416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94A58-FC0C-41A2-920D-293192311525}"/>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264878287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13B8-516C-4CE1-8AF2-DAEC3B64CD4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52C9FE-0559-46D8-8CEC-EB438BD4C8B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B35DA3E-7481-425A-A53F-9F3B68723CD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FF7FBF-5881-495F-B86E-D1218323D8D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B79BD68-4158-4572-B02D-C3E23AC0062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C30C2E-2FB2-406F-8ECE-47892BA64FE5}"/>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8" name="Footer Placeholder 7">
            <a:extLst>
              <a:ext uri="{FF2B5EF4-FFF2-40B4-BE49-F238E27FC236}">
                <a16:creationId xmlns:a16="http://schemas.microsoft.com/office/drawing/2014/main" id="{4B7723C5-FCF3-4DFA-8C05-93D91E8BE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2F89B6-14D1-4460-9646-8680F0834450}"/>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47971228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1917-AE74-4E56-8C05-1CF8B8A1A9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DD5C2B-4842-4F26-A78C-D5E191D0A263}"/>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4" name="Footer Placeholder 3">
            <a:extLst>
              <a:ext uri="{FF2B5EF4-FFF2-40B4-BE49-F238E27FC236}">
                <a16:creationId xmlns:a16="http://schemas.microsoft.com/office/drawing/2014/main" id="{A6169D35-B845-4A2C-827B-261377726F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1C55E2-7BCD-491A-B50C-30F1666DDF5C}"/>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124326534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2536B-BB64-4F05-85E7-9530198F66AA}"/>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3" name="Footer Placeholder 2">
            <a:extLst>
              <a:ext uri="{FF2B5EF4-FFF2-40B4-BE49-F238E27FC236}">
                <a16:creationId xmlns:a16="http://schemas.microsoft.com/office/drawing/2014/main" id="{73AF24A7-7113-46E7-B498-2C064D320F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81FE2C-3902-407F-92B4-F11F51CFCB73}"/>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3579962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5381C-3EC9-4DB5-B14B-C5E739B035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45DA9F9-7764-4A2E-B72D-4C68E6C6A74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33553E-A2D7-459A-BC52-594E6315B1E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6886D7-E796-49F5-92B4-D67271D647D1}"/>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6" name="Footer Placeholder 5">
            <a:extLst>
              <a:ext uri="{FF2B5EF4-FFF2-40B4-BE49-F238E27FC236}">
                <a16:creationId xmlns:a16="http://schemas.microsoft.com/office/drawing/2014/main" id="{B5BA8B92-F5F4-46DA-B667-E8DCB6AEA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A3B3B-E8F7-4D08-9F30-DF89EB6F98D5}"/>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26719506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7EFC-3286-4F44-BF20-5F09F679E61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435797E-249E-436D-9C5E-2013C7F58D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86D4204-FE02-4790-892F-E16B398FE43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6B4CBBA-6FBC-41FF-8DF4-2B0DBCAA2A2A}"/>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6" name="Footer Placeholder 5">
            <a:extLst>
              <a:ext uri="{FF2B5EF4-FFF2-40B4-BE49-F238E27FC236}">
                <a16:creationId xmlns:a16="http://schemas.microsoft.com/office/drawing/2014/main" id="{2877AE80-E83C-43B0-B888-AF08E9FEF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AF6F65-D748-47D9-93D9-2AB87E37AA6A}"/>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259018842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DFD5-195D-4A4A-81F0-609981FC72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9E0AC4-6C76-4C9F-B3FA-36CEC7DE08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B0F66-ABDA-4DC7-9E68-CD69CB596C5F}"/>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5" name="Footer Placeholder 4">
            <a:extLst>
              <a:ext uri="{FF2B5EF4-FFF2-40B4-BE49-F238E27FC236}">
                <a16:creationId xmlns:a16="http://schemas.microsoft.com/office/drawing/2014/main" id="{B0496224-8A3E-4F70-AE38-A03761287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97E3E-26A9-49CF-AA75-290F6D074FB2}"/>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47482391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05800" y="1622614"/>
            <a:ext cx="4602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5318650" y="2302989"/>
            <a:ext cx="2976300" cy="13686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DF3288-AFA7-491B-BAB8-B73C4C63F7E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54592-CD30-4A6C-8B0B-D81B0903F30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071E7-63CE-4977-8AF9-A4C0EF3F8506}"/>
              </a:ext>
            </a:extLst>
          </p:cNvPr>
          <p:cNvSpPr>
            <a:spLocks noGrp="1"/>
          </p:cNvSpPr>
          <p:nvPr>
            <p:ph type="dt" sz="half" idx="10"/>
          </p:nvPr>
        </p:nvSpPr>
        <p:spPr/>
        <p:txBody>
          <a:bodyPr/>
          <a:lstStyle/>
          <a:p>
            <a:fld id="{DBB8AE7D-BCDD-46A7-9C5B-4FC56F3DD409}" type="datetimeFigureOut">
              <a:rPr lang="en-US" smtClean="0"/>
              <a:t>10/5/2020</a:t>
            </a:fld>
            <a:endParaRPr lang="en-US"/>
          </a:p>
        </p:txBody>
      </p:sp>
      <p:sp>
        <p:nvSpPr>
          <p:cNvPr id="5" name="Footer Placeholder 4">
            <a:extLst>
              <a:ext uri="{FF2B5EF4-FFF2-40B4-BE49-F238E27FC236}">
                <a16:creationId xmlns:a16="http://schemas.microsoft.com/office/drawing/2014/main" id="{52498410-3F4E-4D48-B1AA-A808C5E2C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E2DE7-ACEA-4F54-87BC-5A7F598C6E55}"/>
              </a:ext>
            </a:extLst>
          </p:cNvPr>
          <p:cNvSpPr>
            <a:spLocks noGrp="1"/>
          </p:cNvSpPr>
          <p:nvPr>
            <p:ph type="sldNum" sz="quarter" idx="12"/>
          </p:nvPr>
        </p:nvSpPr>
        <p:spPr/>
        <p:txBody>
          <a:bodyPr/>
          <a:lstStyle/>
          <a:p>
            <a:fld id="{8C16BD45-B7E0-4861-903A-C2A6BBE5E1B4}" type="slidenum">
              <a:rPr lang="en-US" smtClean="0"/>
              <a:t>‹#›</a:t>
            </a:fld>
            <a:endParaRPr lang="en-US"/>
          </a:p>
        </p:txBody>
      </p:sp>
    </p:spTree>
    <p:extLst>
      <p:ext uri="{BB962C8B-B14F-4D97-AF65-F5344CB8AC3E}">
        <p14:creationId xmlns:p14="http://schemas.microsoft.com/office/powerpoint/2010/main" val="352085783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lumns">
  <p:cSld name="Two Columns">
    <p:bg>
      <p:bgPr>
        <a:solidFill>
          <a:srgbClr val="FFFFFF"/>
        </a:solidFill>
        <a:effectLst/>
      </p:bgPr>
    </p:bg>
    <p:spTree>
      <p:nvGrpSpPr>
        <p:cNvPr id="1" name="Shape 103"/>
        <p:cNvGrpSpPr/>
        <p:nvPr/>
      </p:nvGrpSpPr>
      <p:grpSpPr>
        <a:xfrm>
          <a:off x="0" y="0"/>
          <a:ext cx="0" cy="0"/>
          <a:chOff x="0" y="0"/>
          <a:chExt cx="0" cy="0"/>
        </a:xfrm>
      </p:grpSpPr>
      <p:sp>
        <p:nvSpPr>
          <p:cNvPr id="106" name="Google Shape;106;p21"/>
          <p:cNvSpPr txBox="1">
            <a:spLocks noGrp="1"/>
          </p:cNvSpPr>
          <p:nvPr>
            <p:ph type="title"/>
          </p:nvPr>
        </p:nvSpPr>
        <p:spPr>
          <a:xfrm>
            <a:off x="1718338" y="3011250"/>
            <a:ext cx="2098800" cy="55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07" name="Google Shape;107;p21"/>
          <p:cNvSpPr txBox="1">
            <a:spLocks noGrp="1"/>
          </p:cNvSpPr>
          <p:nvPr>
            <p:ph type="subTitle" idx="1"/>
          </p:nvPr>
        </p:nvSpPr>
        <p:spPr>
          <a:xfrm>
            <a:off x="1718338" y="3491874"/>
            <a:ext cx="20988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21"/>
          <p:cNvSpPr txBox="1">
            <a:spLocks noGrp="1"/>
          </p:cNvSpPr>
          <p:nvPr>
            <p:ph type="title" idx="2"/>
          </p:nvPr>
        </p:nvSpPr>
        <p:spPr>
          <a:xfrm>
            <a:off x="5326875" y="3011250"/>
            <a:ext cx="2098800" cy="55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09" name="Google Shape;109;p21"/>
          <p:cNvSpPr txBox="1">
            <a:spLocks noGrp="1"/>
          </p:cNvSpPr>
          <p:nvPr>
            <p:ph type="subTitle" idx="3"/>
          </p:nvPr>
        </p:nvSpPr>
        <p:spPr>
          <a:xfrm>
            <a:off x="5326875" y="3491874"/>
            <a:ext cx="2098800" cy="97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2287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p:nvPr/>
        </p:nvSpPr>
        <p:spPr>
          <a:xfrm>
            <a:off x="-12850" y="2884400"/>
            <a:ext cx="9204300" cy="2259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6"/>
          <p:cNvSpPr txBox="1">
            <a:spLocks noGrp="1"/>
          </p:cNvSpPr>
          <p:nvPr>
            <p:ph type="title"/>
          </p:nvPr>
        </p:nvSpPr>
        <p:spPr>
          <a:xfrm>
            <a:off x="795725" y="572650"/>
            <a:ext cx="33267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6"/>
        </a:solidFill>
        <a:effectLst/>
      </p:bgPr>
    </p:bg>
    <p:spTree>
      <p:nvGrpSpPr>
        <p:cNvPr id="1" name="Shape 28"/>
        <p:cNvGrpSpPr/>
        <p:nvPr/>
      </p:nvGrpSpPr>
      <p:grpSpPr>
        <a:xfrm>
          <a:off x="0" y="0"/>
          <a:ext cx="0" cy="0"/>
          <a:chOff x="0" y="0"/>
          <a:chExt cx="0" cy="0"/>
        </a:xfrm>
      </p:grpSpPr>
      <p:sp>
        <p:nvSpPr>
          <p:cNvPr id="29" name="Google Shape;29;p7"/>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7"/>
          <p:cNvSpPr txBox="1">
            <a:spLocks noGrp="1"/>
          </p:cNvSpPr>
          <p:nvPr>
            <p:ph type="title"/>
          </p:nvPr>
        </p:nvSpPr>
        <p:spPr>
          <a:xfrm>
            <a:off x="795725" y="572650"/>
            <a:ext cx="3729000" cy="755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795725" y="1809450"/>
            <a:ext cx="2689800" cy="1851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793475" y="526350"/>
            <a:ext cx="3764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7200"/>
              <a:buNone/>
              <a:defRPr sz="72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p:nvSpPr>
        <p:spPr>
          <a:xfrm>
            <a:off x="0" y="1940575"/>
            <a:ext cx="5874600" cy="2620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9"/>
          <p:cNvSpPr txBox="1">
            <a:spLocks noGrp="1"/>
          </p:cNvSpPr>
          <p:nvPr>
            <p:ph type="subTitle" idx="1"/>
          </p:nvPr>
        </p:nvSpPr>
        <p:spPr>
          <a:xfrm>
            <a:off x="795725" y="2165400"/>
            <a:ext cx="2705700" cy="41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Anton"/>
              <a:buNone/>
              <a:defRPr sz="2100">
                <a:latin typeface="Anton"/>
                <a:ea typeface="Anton"/>
                <a:cs typeface="Anton"/>
                <a:sym typeface="Anton"/>
              </a:defRPr>
            </a:lvl1pPr>
            <a:lvl2pPr lvl="1" algn="ctr">
              <a:lnSpc>
                <a:spcPct val="100000"/>
              </a:lnSpc>
              <a:spcBef>
                <a:spcPts val="0"/>
              </a:spcBef>
              <a:spcAft>
                <a:spcPts val="0"/>
              </a:spcAft>
              <a:buSzPts val="2100"/>
              <a:buFont typeface="Anton"/>
              <a:buNone/>
              <a:defRPr sz="2100">
                <a:latin typeface="Anton"/>
                <a:ea typeface="Anton"/>
                <a:cs typeface="Anton"/>
                <a:sym typeface="Anton"/>
              </a:defRPr>
            </a:lvl2pPr>
            <a:lvl3pPr lvl="2" algn="ctr">
              <a:lnSpc>
                <a:spcPct val="100000"/>
              </a:lnSpc>
              <a:spcBef>
                <a:spcPts val="0"/>
              </a:spcBef>
              <a:spcAft>
                <a:spcPts val="0"/>
              </a:spcAft>
              <a:buSzPts val="2100"/>
              <a:buFont typeface="Anton"/>
              <a:buNone/>
              <a:defRPr sz="2100">
                <a:latin typeface="Anton"/>
                <a:ea typeface="Anton"/>
                <a:cs typeface="Anton"/>
                <a:sym typeface="Anton"/>
              </a:defRPr>
            </a:lvl3pPr>
            <a:lvl4pPr lvl="3" algn="ctr">
              <a:lnSpc>
                <a:spcPct val="100000"/>
              </a:lnSpc>
              <a:spcBef>
                <a:spcPts val="0"/>
              </a:spcBef>
              <a:spcAft>
                <a:spcPts val="0"/>
              </a:spcAft>
              <a:buSzPts val="2100"/>
              <a:buFont typeface="Anton"/>
              <a:buNone/>
              <a:defRPr sz="2100">
                <a:latin typeface="Anton"/>
                <a:ea typeface="Anton"/>
                <a:cs typeface="Anton"/>
                <a:sym typeface="Anton"/>
              </a:defRPr>
            </a:lvl4pPr>
            <a:lvl5pPr lvl="4" algn="ctr">
              <a:lnSpc>
                <a:spcPct val="100000"/>
              </a:lnSpc>
              <a:spcBef>
                <a:spcPts val="0"/>
              </a:spcBef>
              <a:spcAft>
                <a:spcPts val="0"/>
              </a:spcAft>
              <a:buSzPts val="2100"/>
              <a:buFont typeface="Anton"/>
              <a:buNone/>
              <a:defRPr sz="2100">
                <a:latin typeface="Anton"/>
                <a:ea typeface="Anton"/>
                <a:cs typeface="Anton"/>
                <a:sym typeface="Anton"/>
              </a:defRPr>
            </a:lvl5pPr>
            <a:lvl6pPr lvl="5" algn="ctr">
              <a:lnSpc>
                <a:spcPct val="100000"/>
              </a:lnSpc>
              <a:spcBef>
                <a:spcPts val="0"/>
              </a:spcBef>
              <a:spcAft>
                <a:spcPts val="0"/>
              </a:spcAft>
              <a:buSzPts val="2100"/>
              <a:buFont typeface="Anton"/>
              <a:buNone/>
              <a:defRPr sz="2100">
                <a:latin typeface="Anton"/>
                <a:ea typeface="Anton"/>
                <a:cs typeface="Anton"/>
                <a:sym typeface="Anton"/>
              </a:defRPr>
            </a:lvl6pPr>
            <a:lvl7pPr lvl="6" algn="ctr">
              <a:lnSpc>
                <a:spcPct val="100000"/>
              </a:lnSpc>
              <a:spcBef>
                <a:spcPts val="0"/>
              </a:spcBef>
              <a:spcAft>
                <a:spcPts val="0"/>
              </a:spcAft>
              <a:buSzPts val="2100"/>
              <a:buFont typeface="Anton"/>
              <a:buNone/>
              <a:defRPr sz="2100">
                <a:latin typeface="Anton"/>
                <a:ea typeface="Anton"/>
                <a:cs typeface="Anton"/>
                <a:sym typeface="Anton"/>
              </a:defRPr>
            </a:lvl7pPr>
            <a:lvl8pPr lvl="7" algn="ctr">
              <a:lnSpc>
                <a:spcPct val="100000"/>
              </a:lnSpc>
              <a:spcBef>
                <a:spcPts val="0"/>
              </a:spcBef>
              <a:spcAft>
                <a:spcPts val="0"/>
              </a:spcAft>
              <a:buSzPts val="2100"/>
              <a:buFont typeface="Anton"/>
              <a:buNone/>
              <a:defRPr sz="2100">
                <a:latin typeface="Anton"/>
                <a:ea typeface="Anton"/>
                <a:cs typeface="Anton"/>
                <a:sym typeface="Anton"/>
              </a:defRPr>
            </a:lvl8pPr>
            <a:lvl9pPr lvl="8" algn="ctr">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37" name="Google Shape;37;p9"/>
          <p:cNvSpPr txBox="1">
            <a:spLocks noGrp="1"/>
          </p:cNvSpPr>
          <p:nvPr>
            <p:ph type="body" idx="2"/>
          </p:nvPr>
        </p:nvSpPr>
        <p:spPr>
          <a:xfrm>
            <a:off x="795725" y="2659724"/>
            <a:ext cx="3136500" cy="18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8" name="Google Shape;38;p9"/>
          <p:cNvSpPr txBox="1">
            <a:spLocks noGrp="1"/>
          </p:cNvSpPr>
          <p:nvPr>
            <p:ph type="title"/>
          </p:nvPr>
        </p:nvSpPr>
        <p:spPr>
          <a:xfrm>
            <a:off x="795725" y="572650"/>
            <a:ext cx="31365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6"/>
        </a:soli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6016975" y="2269200"/>
            <a:ext cx="23076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Anton"/>
              <a:buNone/>
              <a:defRPr sz="2400">
                <a:latin typeface="Anton"/>
                <a:ea typeface="Anton"/>
                <a:cs typeface="Anton"/>
                <a:sym typeface="Anton"/>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p:nvPr/>
        </p:nvSpPr>
        <p:spPr>
          <a:xfrm>
            <a:off x="-45900" y="2032500"/>
            <a:ext cx="9235800" cy="178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1"/>
          <p:cNvSpPr txBox="1">
            <a:spLocks noGrp="1"/>
          </p:cNvSpPr>
          <p:nvPr>
            <p:ph type="title" hasCustomPrompt="1"/>
          </p:nvPr>
        </p:nvSpPr>
        <p:spPr>
          <a:xfrm>
            <a:off x="1531200" y="2178900"/>
            <a:ext cx="6081600" cy="119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body" idx="1"/>
          </p:nvPr>
        </p:nvSpPr>
        <p:spPr>
          <a:xfrm>
            <a:off x="1906950" y="3220500"/>
            <a:ext cx="5330100" cy="532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8" r:id="rId18"/>
    <p:sldLayoutId id="214748366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CA6E0-530E-40E7-9149-88C865E6477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AF2F0B-E87B-45BF-B453-216AA59F700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AC334-E546-42AB-AB17-1A4792EE859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BB8AE7D-BCDD-46A7-9C5B-4FC56F3DD409}" type="datetimeFigureOut">
              <a:rPr lang="en-US" smtClean="0"/>
              <a:t>10/5/2020</a:t>
            </a:fld>
            <a:endParaRPr lang="en-US"/>
          </a:p>
        </p:txBody>
      </p:sp>
      <p:sp>
        <p:nvSpPr>
          <p:cNvPr id="5" name="Footer Placeholder 4">
            <a:extLst>
              <a:ext uri="{FF2B5EF4-FFF2-40B4-BE49-F238E27FC236}">
                <a16:creationId xmlns:a16="http://schemas.microsoft.com/office/drawing/2014/main" id="{C8BDB64B-AB98-425D-9C01-047C92B6AD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3F61BF-0C1D-440B-B391-8A3B7A67644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16BD45-B7E0-4861-903A-C2A6BBE5E1B4}" type="slidenum">
              <a:rPr lang="en-US" smtClean="0"/>
              <a:t>‹#›</a:t>
            </a:fld>
            <a:endParaRPr lang="en-US"/>
          </a:p>
        </p:txBody>
      </p:sp>
    </p:spTree>
    <p:extLst>
      <p:ext uri="{BB962C8B-B14F-4D97-AF65-F5344CB8AC3E}">
        <p14:creationId xmlns:p14="http://schemas.microsoft.com/office/powerpoint/2010/main" val="1624487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mississippitoday.org/2017/07/05/kemper-vs-the-beef-plan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commons.wikimedia.org/wiki/File:Ligaments_and_muscles_of_the_horse_BHL18507111.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https://www.pinterest.com/pin/448600812878829149/" TargetMode="Externa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23.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0.jpe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horsehealthproducts.com/horsemans-report/horse-care/taking-a-closer-look-caring-for-your-horses-eye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video" Target="https://www.youtube.com/embed/maCfDcldZV8?feature=oembed" TargetMode="External"/><Relationship Id="rId6" Type="http://schemas.openxmlformats.org/officeDocument/2006/relationships/image" Target="../media/image34.jpeg"/><Relationship Id="rId5" Type="http://schemas.openxmlformats.org/officeDocument/2006/relationships/hyperlink" Target="http://dianaashworth.com/" TargetMode="Externa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www.articlesweb.org/culture/the-cow-digestive-syste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hyperlink" Target="http://www.independent.co.uk/life-style/health-and-families/features/why-do-we-have-blood-types-9622054.html" TargetMode="External"/></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jp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healthjade.com/red-blood-cells/" TargetMode="External"/><Relationship Id="rId5" Type="http://schemas.openxmlformats.org/officeDocument/2006/relationships/image" Target="../media/image44.jpg"/><Relationship Id="rId4" Type="http://schemas.openxmlformats.org/officeDocument/2006/relationships/hyperlink" Target="http://www.zeta.com/en/blood-plasma-processing_189.ht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medicaljournalonline.blogspot.com/2012/04/platelets-and-its-functions.html" TargetMode="External"/><Relationship Id="rId3" Type="http://schemas.openxmlformats.org/officeDocument/2006/relationships/image" Target="../media/image44.jpg"/><Relationship Id="rId7"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hyperlink" Target="https://www.thoughtco.com/types-of-white-blood-cells-373374" TargetMode="External"/><Relationship Id="rId11" Type="http://schemas.openxmlformats.org/officeDocument/2006/relationships/image" Target="../media/image48.jpeg"/><Relationship Id="rId5" Type="http://schemas.openxmlformats.org/officeDocument/2006/relationships/image" Target="../media/image46.jpg"/><Relationship Id="rId10" Type="http://schemas.microsoft.com/office/2007/relationships/hdphoto" Target="../media/hdphoto12.wdp"/><Relationship Id="rId4" Type="http://schemas.openxmlformats.org/officeDocument/2006/relationships/hyperlink" Target="https://healthjade.com/red-blood-cells/" TargetMode="Externa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jp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hyperlink" Target="http://chestofbooks.com/animals/horses/Health-Disease-Treatment-1/Anterior-Aorta.html" TargetMode="External"/><Relationship Id="rId5" Type="http://schemas.openxmlformats.org/officeDocument/2006/relationships/image" Target="../media/image49.jpg"/><Relationship Id="rId4" Type="http://schemas.openxmlformats.org/officeDocument/2006/relationships/hyperlink" Target="http://www.independent.co.uk/life-style/health-and-families/features/why-do-we-have-blood-types-9622054.html" TargetMode="External"/><Relationship Id="rId9"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hyperlink" Target="http://www.the-chicken-chick.com/" TargetMode="External"/><Relationship Id="rId3" Type="http://schemas.openxmlformats.org/officeDocument/2006/relationships/image" Target="../media/image53.png"/><Relationship Id="rId7"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hyperlink" Target="https://commons.wikimedia.org/wiki/File:201405_stomach.png" TargetMode="External"/><Relationship Id="rId5" Type="http://schemas.openxmlformats.org/officeDocument/2006/relationships/image" Target="../media/image54.png"/><Relationship Id="rId4" Type="http://schemas.openxmlformats.org/officeDocument/2006/relationships/hyperlink" Target="http://2014.igem.org/Team:Braunschweig/Project-conten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Camargue_horse" TargetMode="External"/><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microsoft.com/office/2007/relationships/hdphoto" Target="../media/hdphoto16.wdp"/><Relationship Id="rId5" Type="http://schemas.openxmlformats.org/officeDocument/2006/relationships/image" Target="../media/image62.png"/><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ellenandrand.blogspot.com/2011/09/new-zealand-sheep-and-baby-lamb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6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www.fao.org/docrep/t0690e/t0690e04.htm" TargetMode="External"/><Relationship Id="rId2" Type="http://schemas.openxmlformats.org/officeDocument/2006/relationships/hyperlink" Target="http://www.lsu.edu/lata/L3-1.doc" TargetMode="External"/><Relationship Id="rId1" Type="http://schemas.openxmlformats.org/officeDocument/2006/relationships/slideLayout" Target="../slideLayouts/slideLayout5.xml"/><Relationship Id="rId4" Type="http://schemas.openxmlformats.org/officeDocument/2006/relationships/hyperlink" Target="http://bit.ly/30B07Gq"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pinterest.com/pin/505740233153306093/" TargetMode="External"/><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3000" t="-10000" r="-3000" b="-10000"/>
          </a:stretch>
        </a:blipFill>
        <a:effectLst/>
      </p:bgPr>
    </p:bg>
    <p:spTree>
      <p:nvGrpSpPr>
        <p:cNvPr id="1" name="Shape 129"/>
        <p:cNvGrpSpPr/>
        <p:nvPr/>
      </p:nvGrpSpPr>
      <p:grpSpPr>
        <a:xfrm>
          <a:off x="0" y="0"/>
          <a:ext cx="0" cy="0"/>
          <a:chOff x="0" y="0"/>
          <a:chExt cx="0" cy="0"/>
        </a:xfrm>
      </p:grpSpPr>
      <p:sp>
        <p:nvSpPr>
          <p:cNvPr id="130" name="Google Shape;130;p28"/>
          <p:cNvSpPr txBox="1">
            <a:spLocks noGrp="1"/>
          </p:cNvSpPr>
          <p:nvPr>
            <p:ph type="ctrTitle"/>
          </p:nvPr>
        </p:nvSpPr>
        <p:spPr>
          <a:xfrm>
            <a:off x="6386016" y="2287100"/>
            <a:ext cx="40041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Livestock Anatomy</a:t>
            </a:r>
            <a:endParaRPr dirty="0"/>
          </a:p>
        </p:txBody>
      </p:sp>
      <p:sp>
        <p:nvSpPr>
          <p:cNvPr id="131" name="Google Shape;131;p28"/>
          <p:cNvSpPr txBox="1">
            <a:spLocks noGrp="1"/>
          </p:cNvSpPr>
          <p:nvPr>
            <p:ph type="subTitle" idx="1"/>
          </p:nvPr>
        </p:nvSpPr>
        <p:spPr>
          <a:xfrm>
            <a:off x="6131575" y="4179045"/>
            <a:ext cx="26274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 name="Google Shape;132;p28"/>
          <p:cNvSpPr/>
          <p:nvPr/>
        </p:nvSpPr>
        <p:spPr>
          <a:xfrm>
            <a:off x="601175" y="1302800"/>
            <a:ext cx="66600" cy="3036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174"/>
        <p:cNvGrpSpPr/>
        <p:nvPr/>
      </p:nvGrpSpPr>
      <p:grpSpPr>
        <a:xfrm>
          <a:off x="0" y="0"/>
          <a:ext cx="0" cy="0"/>
          <a:chOff x="0" y="0"/>
          <a:chExt cx="0" cy="0"/>
        </a:xfrm>
      </p:grpSpPr>
      <p:pic>
        <p:nvPicPr>
          <p:cNvPr id="6" name="Picture 5" descr="A close up&#10;&#10;Description automatically generated">
            <a:extLst>
              <a:ext uri="{FF2B5EF4-FFF2-40B4-BE49-F238E27FC236}">
                <a16:creationId xmlns:a16="http://schemas.microsoft.com/office/drawing/2014/main" id="{DAD0797D-547F-4417-873D-2C3743005D3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200000"/>
                    </a14:imgEffect>
                  </a14:imgLayer>
                </a14:imgProps>
              </a:ext>
              <a:ext uri="{837473B0-CC2E-450A-ABE3-18F120FF3D39}">
                <a1611:picAttrSrcUrl xmlns:a1611="http://schemas.microsoft.com/office/drawing/2016/11/main" r:id="rId5"/>
              </a:ext>
            </a:extLst>
          </a:blip>
          <a:srcRect t="8665" b="30830"/>
          <a:stretch/>
        </p:blipFill>
        <p:spPr>
          <a:xfrm>
            <a:off x="2399167" y="2345823"/>
            <a:ext cx="3172858" cy="2643322"/>
          </a:xfrm>
          <a:custGeom>
            <a:avLst/>
            <a:gdLst>
              <a:gd name="connsiteX0" fmla="*/ 0 w 3172858"/>
              <a:gd name="connsiteY0" fmla="*/ 0 h 2643322"/>
              <a:gd name="connsiteX1" fmla="*/ 465353 w 3172858"/>
              <a:gd name="connsiteY1" fmla="*/ 0 h 2643322"/>
              <a:gd name="connsiteX2" fmla="*/ 962434 w 3172858"/>
              <a:gd name="connsiteY2" fmla="*/ 0 h 2643322"/>
              <a:gd name="connsiteX3" fmla="*/ 1427786 w 3172858"/>
              <a:gd name="connsiteY3" fmla="*/ 0 h 2643322"/>
              <a:gd name="connsiteX4" fmla="*/ 1956596 w 3172858"/>
              <a:gd name="connsiteY4" fmla="*/ 0 h 2643322"/>
              <a:gd name="connsiteX5" fmla="*/ 2485405 w 3172858"/>
              <a:gd name="connsiteY5" fmla="*/ 0 h 2643322"/>
              <a:gd name="connsiteX6" fmla="*/ 3172858 w 3172858"/>
              <a:gd name="connsiteY6" fmla="*/ 0 h 2643322"/>
              <a:gd name="connsiteX7" fmla="*/ 3172858 w 3172858"/>
              <a:gd name="connsiteY7" fmla="*/ 555098 h 2643322"/>
              <a:gd name="connsiteX8" fmla="*/ 3172858 w 3172858"/>
              <a:gd name="connsiteY8" fmla="*/ 1057329 h 2643322"/>
              <a:gd name="connsiteX9" fmla="*/ 3172858 w 3172858"/>
              <a:gd name="connsiteY9" fmla="*/ 1533127 h 2643322"/>
              <a:gd name="connsiteX10" fmla="*/ 3172858 w 3172858"/>
              <a:gd name="connsiteY10" fmla="*/ 2088224 h 2643322"/>
              <a:gd name="connsiteX11" fmla="*/ 3172858 w 3172858"/>
              <a:gd name="connsiteY11" fmla="*/ 2643322 h 2643322"/>
              <a:gd name="connsiteX12" fmla="*/ 2644048 w 3172858"/>
              <a:gd name="connsiteY12" fmla="*/ 2643322 h 2643322"/>
              <a:gd name="connsiteX13" fmla="*/ 2210424 w 3172858"/>
              <a:gd name="connsiteY13" fmla="*/ 2643322 h 2643322"/>
              <a:gd name="connsiteX14" fmla="*/ 1776800 w 3172858"/>
              <a:gd name="connsiteY14" fmla="*/ 2643322 h 2643322"/>
              <a:gd name="connsiteX15" fmla="*/ 1343177 w 3172858"/>
              <a:gd name="connsiteY15" fmla="*/ 2643322 h 2643322"/>
              <a:gd name="connsiteX16" fmla="*/ 846095 w 3172858"/>
              <a:gd name="connsiteY16" fmla="*/ 2643322 h 2643322"/>
              <a:gd name="connsiteX17" fmla="*/ 0 w 3172858"/>
              <a:gd name="connsiteY17" fmla="*/ 2643322 h 2643322"/>
              <a:gd name="connsiteX18" fmla="*/ 0 w 3172858"/>
              <a:gd name="connsiteY18" fmla="*/ 2167524 h 2643322"/>
              <a:gd name="connsiteX19" fmla="*/ 0 w 3172858"/>
              <a:gd name="connsiteY19" fmla="*/ 1612426 h 2643322"/>
              <a:gd name="connsiteX20" fmla="*/ 0 w 3172858"/>
              <a:gd name="connsiteY20" fmla="*/ 1110195 h 2643322"/>
              <a:gd name="connsiteX21" fmla="*/ 0 w 3172858"/>
              <a:gd name="connsiteY21" fmla="*/ 607964 h 2643322"/>
              <a:gd name="connsiteX22" fmla="*/ 0 w 3172858"/>
              <a:gd name="connsiteY22" fmla="*/ 0 h 264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72858" h="2643322" fill="none" extrusionOk="0">
                <a:moveTo>
                  <a:pt x="0" y="0"/>
                </a:moveTo>
                <a:cubicBezTo>
                  <a:pt x="183635" y="-55790"/>
                  <a:pt x="278282" y="25676"/>
                  <a:pt x="465353" y="0"/>
                </a:cubicBezTo>
                <a:cubicBezTo>
                  <a:pt x="652424" y="-25676"/>
                  <a:pt x="715004" y="38002"/>
                  <a:pt x="962434" y="0"/>
                </a:cubicBezTo>
                <a:cubicBezTo>
                  <a:pt x="1209864" y="-38002"/>
                  <a:pt x="1292618" y="12255"/>
                  <a:pt x="1427786" y="0"/>
                </a:cubicBezTo>
                <a:cubicBezTo>
                  <a:pt x="1562954" y="-12255"/>
                  <a:pt x="1832598" y="49111"/>
                  <a:pt x="1956596" y="0"/>
                </a:cubicBezTo>
                <a:cubicBezTo>
                  <a:pt x="2080594" y="-49111"/>
                  <a:pt x="2374152" y="10857"/>
                  <a:pt x="2485405" y="0"/>
                </a:cubicBezTo>
                <a:cubicBezTo>
                  <a:pt x="2596658" y="-10857"/>
                  <a:pt x="2878749" y="13313"/>
                  <a:pt x="3172858" y="0"/>
                </a:cubicBezTo>
                <a:cubicBezTo>
                  <a:pt x="3230057" y="183334"/>
                  <a:pt x="3160476" y="327244"/>
                  <a:pt x="3172858" y="555098"/>
                </a:cubicBezTo>
                <a:cubicBezTo>
                  <a:pt x="3185240" y="782952"/>
                  <a:pt x="3134366" y="914029"/>
                  <a:pt x="3172858" y="1057329"/>
                </a:cubicBezTo>
                <a:cubicBezTo>
                  <a:pt x="3211350" y="1200629"/>
                  <a:pt x="3124694" y="1322495"/>
                  <a:pt x="3172858" y="1533127"/>
                </a:cubicBezTo>
                <a:cubicBezTo>
                  <a:pt x="3221022" y="1743759"/>
                  <a:pt x="3160863" y="1932126"/>
                  <a:pt x="3172858" y="2088224"/>
                </a:cubicBezTo>
                <a:cubicBezTo>
                  <a:pt x="3184853" y="2244322"/>
                  <a:pt x="3172058" y="2435922"/>
                  <a:pt x="3172858" y="2643322"/>
                </a:cubicBezTo>
                <a:cubicBezTo>
                  <a:pt x="2957501" y="2666370"/>
                  <a:pt x="2761741" y="2632713"/>
                  <a:pt x="2644048" y="2643322"/>
                </a:cubicBezTo>
                <a:cubicBezTo>
                  <a:pt x="2526355" y="2653931"/>
                  <a:pt x="2392213" y="2634439"/>
                  <a:pt x="2210424" y="2643322"/>
                </a:cubicBezTo>
                <a:cubicBezTo>
                  <a:pt x="2028635" y="2652205"/>
                  <a:pt x="1978512" y="2620636"/>
                  <a:pt x="1776800" y="2643322"/>
                </a:cubicBezTo>
                <a:cubicBezTo>
                  <a:pt x="1575088" y="2666008"/>
                  <a:pt x="1463906" y="2633221"/>
                  <a:pt x="1343177" y="2643322"/>
                </a:cubicBezTo>
                <a:cubicBezTo>
                  <a:pt x="1222448" y="2653423"/>
                  <a:pt x="1046074" y="2643028"/>
                  <a:pt x="846095" y="2643322"/>
                </a:cubicBezTo>
                <a:cubicBezTo>
                  <a:pt x="646116" y="2643616"/>
                  <a:pt x="281770" y="2635536"/>
                  <a:pt x="0" y="2643322"/>
                </a:cubicBezTo>
                <a:cubicBezTo>
                  <a:pt x="-45673" y="2508659"/>
                  <a:pt x="21921" y="2325136"/>
                  <a:pt x="0" y="2167524"/>
                </a:cubicBezTo>
                <a:cubicBezTo>
                  <a:pt x="-21921" y="2009912"/>
                  <a:pt x="10153" y="1885661"/>
                  <a:pt x="0" y="1612426"/>
                </a:cubicBezTo>
                <a:cubicBezTo>
                  <a:pt x="-10153" y="1339191"/>
                  <a:pt x="13166" y="1228111"/>
                  <a:pt x="0" y="1110195"/>
                </a:cubicBezTo>
                <a:cubicBezTo>
                  <a:pt x="-13166" y="992279"/>
                  <a:pt x="22895" y="710333"/>
                  <a:pt x="0" y="607964"/>
                </a:cubicBezTo>
                <a:cubicBezTo>
                  <a:pt x="-22895" y="505595"/>
                  <a:pt x="31130" y="225482"/>
                  <a:pt x="0" y="0"/>
                </a:cubicBezTo>
                <a:close/>
              </a:path>
              <a:path w="3172858" h="2643322" stroke="0" extrusionOk="0">
                <a:moveTo>
                  <a:pt x="0" y="0"/>
                </a:moveTo>
                <a:cubicBezTo>
                  <a:pt x="97654" y="-53377"/>
                  <a:pt x="363275" y="50480"/>
                  <a:pt x="465353" y="0"/>
                </a:cubicBezTo>
                <a:cubicBezTo>
                  <a:pt x="567431" y="-50480"/>
                  <a:pt x="838675" y="3651"/>
                  <a:pt x="994162" y="0"/>
                </a:cubicBezTo>
                <a:cubicBezTo>
                  <a:pt x="1149649" y="-3651"/>
                  <a:pt x="1367451" y="69085"/>
                  <a:pt x="1586429" y="0"/>
                </a:cubicBezTo>
                <a:cubicBezTo>
                  <a:pt x="1805407" y="-69085"/>
                  <a:pt x="1927989" y="23125"/>
                  <a:pt x="2083510" y="0"/>
                </a:cubicBezTo>
                <a:cubicBezTo>
                  <a:pt x="2239031" y="-23125"/>
                  <a:pt x="2478708" y="50090"/>
                  <a:pt x="2580591" y="0"/>
                </a:cubicBezTo>
                <a:cubicBezTo>
                  <a:pt x="2682474" y="-50090"/>
                  <a:pt x="2934213" y="12273"/>
                  <a:pt x="3172858" y="0"/>
                </a:cubicBezTo>
                <a:cubicBezTo>
                  <a:pt x="3178233" y="115212"/>
                  <a:pt x="3143199" y="304341"/>
                  <a:pt x="3172858" y="449365"/>
                </a:cubicBezTo>
                <a:cubicBezTo>
                  <a:pt x="3202517" y="594390"/>
                  <a:pt x="3152586" y="806397"/>
                  <a:pt x="3172858" y="1030896"/>
                </a:cubicBezTo>
                <a:cubicBezTo>
                  <a:pt x="3193130" y="1255395"/>
                  <a:pt x="3167116" y="1483248"/>
                  <a:pt x="3172858" y="1612426"/>
                </a:cubicBezTo>
                <a:cubicBezTo>
                  <a:pt x="3178600" y="1741604"/>
                  <a:pt x="3155948" y="2034632"/>
                  <a:pt x="3172858" y="2193957"/>
                </a:cubicBezTo>
                <a:cubicBezTo>
                  <a:pt x="3189768" y="2353282"/>
                  <a:pt x="3129644" y="2500496"/>
                  <a:pt x="3172858" y="2643322"/>
                </a:cubicBezTo>
                <a:cubicBezTo>
                  <a:pt x="2996582" y="2652460"/>
                  <a:pt x="2902822" y="2632530"/>
                  <a:pt x="2739234" y="2643322"/>
                </a:cubicBezTo>
                <a:cubicBezTo>
                  <a:pt x="2575646" y="2654114"/>
                  <a:pt x="2417979" y="2636162"/>
                  <a:pt x="2242153" y="2643322"/>
                </a:cubicBezTo>
                <a:cubicBezTo>
                  <a:pt x="2066327" y="2650482"/>
                  <a:pt x="2015575" y="2611372"/>
                  <a:pt x="1808529" y="2643322"/>
                </a:cubicBezTo>
                <a:cubicBezTo>
                  <a:pt x="1601483" y="2675272"/>
                  <a:pt x="1492258" y="2617622"/>
                  <a:pt x="1343177" y="2643322"/>
                </a:cubicBezTo>
                <a:cubicBezTo>
                  <a:pt x="1194096" y="2669022"/>
                  <a:pt x="1015103" y="2594436"/>
                  <a:pt x="877824" y="2643322"/>
                </a:cubicBezTo>
                <a:cubicBezTo>
                  <a:pt x="740545" y="2692208"/>
                  <a:pt x="360503" y="2579390"/>
                  <a:pt x="0" y="2643322"/>
                </a:cubicBezTo>
                <a:cubicBezTo>
                  <a:pt x="-10471" y="2470327"/>
                  <a:pt x="20459" y="2335081"/>
                  <a:pt x="0" y="2141091"/>
                </a:cubicBezTo>
                <a:cubicBezTo>
                  <a:pt x="-20459" y="1947101"/>
                  <a:pt x="38396" y="1892980"/>
                  <a:pt x="0" y="1665293"/>
                </a:cubicBezTo>
                <a:cubicBezTo>
                  <a:pt x="-38396" y="1437606"/>
                  <a:pt x="51988" y="1354948"/>
                  <a:pt x="0" y="1163062"/>
                </a:cubicBezTo>
                <a:cubicBezTo>
                  <a:pt x="-51988" y="971176"/>
                  <a:pt x="51834" y="821184"/>
                  <a:pt x="0" y="660831"/>
                </a:cubicBezTo>
                <a:cubicBezTo>
                  <a:pt x="-51834" y="500478"/>
                  <a:pt x="22082" y="198676"/>
                  <a:pt x="0" y="0"/>
                </a:cubicBezTo>
                <a:close/>
              </a:path>
            </a:pathLst>
          </a:custGeom>
          <a:ln w="28575">
            <a:solidFill>
              <a:schemeClr val="tx1"/>
            </a:solidFill>
            <a:extLst>
              <a:ext uri="{C807C97D-BFC1-408E-A445-0C87EB9F89A2}">
                <ask:lineSketchStyleProps xmlns:ask="http://schemas.microsoft.com/office/drawing/2018/sketchyshapes" sd="2728283595">
                  <a:prstGeom prst="rect">
                    <a:avLst/>
                  </a:prstGeom>
                  <ask:type>
                    <ask:lineSketchScribble/>
                  </ask:type>
                </ask:lineSketchStyleProps>
              </a:ext>
            </a:extLst>
          </a:ln>
        </p:spPr>
      </p:pic>
      <p:sp>
        <p:nvSpPr>
          <p:cNvPr id="175" name="Google Shape;175;p33"/>
          <p:cNvSpPr txBox="1">
            <a:spLocks noGrp="1"/>
          </p:cNvSpPr>
          <p:nvPr>
            <p:ph type="title"/>
          </p:nvPr>
        </p:nvSpPr>
        <p:spPr>
          <a:xfrm>
            <a:off x="5572025" y="368834"/>
            <a:ext cx="3109483" cy="1654141"/>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solidFill>
                  <a:schemeClr val="accent2">
                    <a:lumMod val="75000"/>
                  </a:schemeClr>
                </a:solidFill>
              </a:rPr>
              <a:t>Muscular System</a:t>
            </a:r>
            <a:endParaRPr dirty="0">
              <a:solidFill>
                <a:schemeClr val="accent2">
                  <a:lumMod val="75000"/>
                </a:schemeClr>
              </a:solidFill>
            </a:endParaRPr>
          </a:p>
        </p:txBody>
      </p:sp>
      <p:sp>
        <p:nvSpPr>
          <p:cNvPr id="177" name="Google Shape;177;p33"/>
          <p:cNvSpPr txBox="1">
            <a:spLocks noGrp="1"/>
          </p:cNvSpPr>
          <p:nvPr>
            <p:ph type="subTitle" idx="1"/>
          </p:nvPr>
        </p:nvSpPr>
        <p:spPr>
          <a:xfrm>
            <a:off x="5572025" y="1954200"/>
            <a:ext cx="3182066" cy="1013725"/>
          </a:xfrm>
          <a:prstGeom prst="rect">
            <a:avLst/>
          </a:prstGeom>
        </p:spPr>
        <p:txBody>
          <a:bodyPr spcFirstLastPara="1" wrap="square" lIns="91425" tIns="91425" rIns="91425" bIns="91425" anchor="t" anchorCtr="0">
            <a:noAutofit/>
          </a:bodyPr>
          <a:lstStyle/>
          <a:p>
            <a:pPr marL="0" lvl="0" indent="0" rtl="0">
              <a:spcBef>
                <a:spcPts val="0"/>
              </a:spcBef>
              <a:spcAft>
                <a:spcPts val="0"/>
              </a:spcAft>
            </a:pPr>
            <a:r>
              <a:rPr lang="en-US" sz="2000" dirty="0">
                <a:solidFill>
                  <a:schemeClr val="accent2">
                    <a:lumMod val="75000"/>
                  </a:schemeClr>
                </a:solidFill>
                <a:latin typeface="Arial Narrow" panose="020B0606020202030204" pitchFamily="34" charset="0"/>
              </a:rPr>
              <a:t>Lean meat of animals</a:t>
            </a:r>
          </a:p>
          <a:p>
            <a:pPr marL="0" lvl="0" indent="0" algn="l" rtl="0">
              <a:spcBef>
                <a:spcPts val="0"/>
              </a:spcBef>
              <a:spcAft>
                <a:spcPts val="0"/>
              </a:spcAft>
            </a:pPr>
            <a:endParaRPr lang="en-US" sz="2000" dirty="0">
              <a:solidFill>
                <a:schemeClr val="accent2">
                  <a:lumMod val="75000"/>
                </a:schemeClr>
              </a:solidFill>
              <a:latin typeface="Arial Narrow" panose="020B0606020202030204" pitchFamily="34" charset="0"/>
            </a:endParaRPr>
          </a:p>
          <a:p>
            <a:pPr marL="0" lvl="0" indent="0" rtl="0">
              <a:spcBef>
                <a:spcPts val="0"/>
              </a:spcBef>
              <a:spcAft>
                <a:spcPts val="0"/>
              </a:spcAft>
            </a:pPr>
            <a:r>
              <a:rPr lang="en-US" sz="2000" dirty="0">
                <a:solidFill>
                  <a:schemeClr val="accent2">
                    <a:lumMod val="75000"/>
                  </a:schemeClr>
                </a:solidFill>
                <a:latin typeface="Arial Narrow" panose="020B0606020202030204" pitchFamily="34" charset="0"/>
              </a:rPr>
              <a:t>The largest system: makes up 45% of the weight of hogs, cattle, and chickens</a:t>
            </a:r>
            <a:endParaRPr sz="2000" dirty="0">
              <a:solidFill>
                <a:schemeClr val="accent2">
                  <a:lumMod val="75000"/>
                </a:schemeClr>
              </a:solidFill>
              <a:latin typeface="Arial Narrow" panose="020B0606020202030204" pitchFamily="34" charset="0"/>
            </a:endParaRPr>
          </a:p>
        </p:txBody>
      </p:sp>
      <p:sp>
        <p:nvSpPr>
          <p:cNvPr id="178" name="Google Shape;178;p33"/>
          <p:cNvSpPr/>
          <p:nvPr/>
        </p:nvSpPr>
        <p:spPr>
          <a:xfrm rot="5400000">
            <a:off x="7103906" y="2200669"/>
            <a:ext cx="45719" cy="3109483"/>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3"/>
          <p:cNvSpPr/>
          <p:nvPr/>
        </p:nvSpPr>
        <p:spPr>
          <a:xfrm rot="5400000">
            <a:off x="7103906" y="-1288791"/>
            <a:ext cx="45719" cy="310948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rown horse&#10;&#10;Description automatically generated">
            <a:extLst>
              <a:ext uri="{FF2B5EF4-FFF2-40B4-BE49-F238E27FC236}">
                <a16:creationId xmlns:a16="http://schemas.microsoft.com/office/drawing/2014/main" id="{AD43A6C6-8E65-437F-AE27-B39F566538C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96048" y="142228"/>
            <a:ext cx="3375928" cy="2273956"/>
          </a:xfrm>
          <a:custGeom>
            <a:avLst/>
            <a:gdLst>
              <a:gd name="connsiteX0" fmla="*/ 0 w 3375928"/>
              <a:gd name="connsiteY0" fmla="*/ 0 h 2273956"/>
              <a:gd name="connsiteX1" fmla="*/ 708945 w 3375928"/>
              <a:gd name="connsiteY1" fmla="*/ 0 h 2273956"/>
              <a:gd name="connsiteX2" fmla="*/ 1384130 w 3375928"/>
              <a:gd name="connsiteY2" fmla="*/ 0 h 2273956"/>
              <a:gd name="connsiteX3" fmla="*/ 2059316 w 3375928"/>
              <a:gd name="connsiteY3" fmla="*/ 0 h 2273956"/>
              <a:gd name="connsiteX4" fmla="*/ 2633224 w 3375928"/>
              <a:gd name="connsiteY4" fmla="*/ 0 h 2273956"/>
              <a:gd name="connsiteX5" fmla="*/ 3375928 w 3375928"/>
              <a:gd name="connsiteY5" fmla="*/ 0 h 2273956"/>
              <a:gd name="connsiteX6" fmla="*/ 3375928 w 3375928"/>
              <a:gd name="connsiteY6" fmla="*/ 545749 h 2273956"/>
              <a:gd name="connsiteX7" fmla="*/ 3375928 w 3375928"/>
              <a:gd name="connsiteY7" fmla="*/ 1136978 h 2273956"/>
              <a:gd name="connsiteX8" fmla="*/ 3375928 w 3375928"/>
              <a:gd name="connsiteY8" fmla="*/ 1637248 h 2273956"/>
              <a:gd name="connsiteX9" fmla="*/ 3375928 w 3375928"/>
              <a:gd name="connsiteY9" fmla="*/ 2273956 h 2273956"/>
              <a:gd name="connsiteX10" fmla="*/ 2700742 w 3375928"/>
              <a:gd name="connsiteY10" fmla="*/ 2273956 h 2273956"/>
              <a:gd name="connsiteX11" fmla="*/ 2059316 w 3375928"/>
              <a:gd name="connsiteY11" fmla="*/ 2273956 h 2273956"/>
              <a:gd name="connsiteX12" fmla="*/ 1316612 w 3375928"/>
              <a:gd name="connsiteY12" fmla="*/ 2273956 h 2273956"/>
              <a:gd name="connsiteX13" fmla="*/ 742704 w 3375928"/>
              <a:gd name="connsiteY13" fmla="*/ 2273956 h 2273956"/>
              <a:gd name="connsiteX14" fmla="*/ 0 w 3375928"/>
              <a:gd name="connsiteY14" fmla="*/ 2273956 h 2273956"/>
              <a:gd name="connsiteX15" fmla="*/ 0 w 3375928"/>
              <a:gd name="connsiteY15" fmla="*/ 1682727 h 2273956"/>
              <a:gd name="connsiteX16" fmla="*/ 0 w 3375928"/>
              <a:gd name="connsiteY16" fmla="*/ 1114238 h 2273956"/>
              <a:gd name="connsiteX17" fmla="*/ 0 w 3375928"/>
              <a:gd name="connsiteY17" fmla="*/ 591229 h 2273956"/>
              <a:gd name="connsiteX18" fmla="*/ 0 w 3375928"/>
              <a:gd name="connsiteY18" fmla="*/ 0 h 227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5928" h="2273956" fill="none" extrusionOk="0">
                <a:moveTo>
                  <a:pt x="0" y="0"/>
                </a:moveTo>
                <a:cubicBezTo>
                  <a:pt x="315694" y="18174"/>
                  <a:pt x="531791" y="16874"/>
                  <a:pt x="708945" y="0"/>
                </a:cubicBezTo>
                <a:cubicBezTo>
                  <a:pt x="886099" y="-16874"/>
                  <a:pt x="1186048" y="-16004"/>
                  <a:pt x="1384130" y="0"/>
                </a:cubicBezTo>
                <a:cubicBezTo>
                  <a:pt x="1582212" y="16004"/>
                  <a:pt x="1822082" y="-32047"/>
                  <a:pt x="2059316" y="0"/>
                </a:cubicBezTo>
                <a:cubicBezTo>
                  <a:pt x="2296550" y="32047"/>
                  <a:pt x="2357893" y="12716"/>
                  <a:pt x="2633224" y="0"/>
                </a:cubicBezTo>
                <a:cubicBezTo>
                  <a:pt x="2908555" y="-12716"/>
                  <a:pt x="3026325" y="-35161"/>
                  <a:pt x="3375928" y="0"/>
                </a:cubicBezTo>
                <a:cubicBezTo>
                  <a:pt x="3357237" y="263119"/>
                  <a:pt x="3377011" y="336914"/>
                  <a:pt x="3375928" y="545749"/>
                </a:cubicBezTo>
                <a:cubicBezTo>
                  <a:pt x="3374845" y="754584"/>
                  <a:pt x="3370592" y="852565"/>
                  <a:pt x="3375928" y="1136978"/>
                </a:cubicBezTo>
                <a:cubicBezTo>
                  <a:pt x="3381264" y="1421391"/>
                  <a:pt x="3369329" y="1507980"/>
                  <a:pt x="3375928" y="1637248"/>
                </a:cubicBezTo>
                <a:cubicBezTo>
                  <a:pt x="3382528" y="1766516"/>
                  <a:pt x="3345015" y="1975850"/>
                  <a:pt x="3375928" y="2273956"/>
                </a:cubicBezTo>
                <a:cubicBezTo>
                  <a:pt x="3202649" y="2292931"/>
                  <a:pt x="2969760" y="2286833"/>
                  <a:pt x="2700742" y="2273956"/>
                </a:cubicBezTo>
                <a:cubicBezTo>
                  <a:pt x="2431724" y="2261079"/>
                  <a:pt x="2302792" y="2280602"/>
                  <a:pt x="2059316" y="2273956"/>
                </a:cubicBezTo>
                <a:cubicBezTo>
                  <a:pt x="1815840" y="2267310"/>
                  <a:pt x="1553429" y="2268825"/>
                  <a:pt x="1316612" y="2273956"/>
                </a:cubicBezTo>
                <a:cubicBezTo>
                  <a:pt x="1079795" y="2279087"/>
                  <a:pt x="952326" y="2274250"/>
                  <a:pt x="742704" y="2273956"/>
                </a:cubicBezTo>
                <a:cubicBezTo>
                  <a:pt x="533082" y="2273662"/>
                  <a:pt x="321417" y="2271573"/>
                  <a:pt x="0" y="2273956"/>
                </a:cubicBezTo>
                <a:cubicBezTo>
                  <a:pt x="-24642" y="2120989"/>
                  <a:pt x="490" y="1933222"/>
                  <a:pt x="0" y="1682727"/>
                </a:cubicBezTo>
                <a:cubicBezTo>
                  <a:pt x="-490" y="1432232"/>
                  <a:pt x="15478" y="1280215"/>
                  <a:pt x="0" y="1114238"/>
                </a:cubicBezTo>
                <a:cubicBezTo>
                  <a:pt x="-15478" y="948261"/>
                  <a:pt x="1333" y="760765"/>
                  <a:pt x="0" y="591229"/>
                </a:cubicBezTo>
                <a:cubicBezTo>
                  <a:pt x="-1333" y="421693"/>
                  <a:pt x="26860" y="284115"/>
                  <a:pt x="0" y="0"/>
                </a:cubicBezTo>
                <a:close/>
              </a:path>
              <a:path w="3375928" h="2273956" stroke="0" extrusionOk="0">
                <a:moveTo>
                  <a:pt x="0" y="0"/>
                </a:moveTo>
                <a:cubicBezTo>
                  <a:pt x="198534" y="5868"/>
                  <a:pt x="457759" y="34466"/>
                  <a:pt x="742704" y="0"/>
                </a:cubicBezTo>
                <a:cubicBezTo>
                  <a:pt x="1027649" y="-34466"/>
                  <a:pt x="1096179" y="30706"/>
                  <a:pt x="1417890" y="0"/>
                </a:cubicBezTo>
                <a:cubicBezTo>
                  <a:pt x="1739601" y="-30706"/>
                  <a:pt x="1963445" y="-31709"/>
                  <a:pt x="2126835" y="0"/>
                </a:cubicBezTo>
                <a:cubicBezTo>
                  <a:pt x="2290225" y="31709"/>
                  <a:pt x="2466388" y="14741"/>
                  <a:pt x="2734502" y="0"/>
                </a:cubicBezTo>
                <a:cubicBezTo>
                  <a:pt x="3002616" y="-14741"/>
                  <a:pt x="3234160" y="-26637"/>
                  <a:pt x="3375928" y="0"/>
                </a:cubicBezTo>
                <a:cubicBezTo>
                  <a:pt x="3359326" y="173264"/>
                  <a:pt x="3381578" y="375287"/>
                  <a:pt x="3375928" y="591229"/>
                </a:cubicBezTo>
                <a:cubicBezTo>
                  <a:pt x="3370278" y="807171"/>
                  <a:pt x="3367989" y="927133"/>
                  <a:pt x="3375928" y="1182457"/>
                </a:cubicBezTo>
                <a:cubicBezTo>
                  <a:pt x="3383867" y="1437781"/>
                  <a:pt x="3382269" y="1530978"/>
                  <a:pt x="3375928" y="1773686"/>
                </a:cubicBezTo>
                <a:cubicBezTo>
                  <a:pt x="3369587" y="2016394"/>
                  <a:pt x="3400531" y="2147061"/>
                  <a:pt x="3375928" y="2273956"/>
                </a:cubicBezTo>
                <a:cubicBezTo>
                  <a:pt x="3112453" y="2253184"/>
                  <a:pt x="2845476" y="2272685"/>
                  <a:pt x="2633224" y="2273956"/>
                </a:cubicBezTo>
                <a:cubicBezTo>
                  <a:pt x="2420972" y="2275227"/>
                  <a:pt x="2239634" y="2277949"/>
                  <a:pt x="2059316" y="2273956"/>
                </a:cubicBezTo>
                <a:cubicBezTo>
                  <a:pt x="1878998" y="2269963"/>
                  <a:pt x="1584403" y="2249387"/>
                  <a:pt x="1350371" y="2273956"/>
                </a:cubicBezTo>
                <a:cubicBezTo>
                  <a:pt x="1116339" y="2298525"/>
                  <a:pt x="877124" y="2290255"/>
                  <a:pt x="742704" y="2273956"/>
                </a:cubicBezTo>
                <a:cubicBezTo>
                  <a:pt x="608284" y="2257657"/>
                  <a:pt x="207250" y="2272352"/>
                  <a:pt x="0" y="2273956"/>
                </a:cubicBezTo>
                <a:cubicBezTo>
                  <a:pt x="1508" y="2081151"/>
                  <a:pt x="-23719" y="1976394"/>
                  <a:pt x="0" y="1773686"/>
                </a:cubicBezTo>
                <a:cubicBezTo>
                  <a:pt x="23719" y="1570978"/>
                  <a:pt x="-1631" y="1336706"/>
                  <a:pt x="0" y="1159718"/>
                </a:cubicBezTo>
                <a:cubicBezTo>
                  <a:pt x="1631" y="982730"/>
                  <a:pt x="-22859" y="804598"/>
                  <a:pt x="0" y="591229"/>
                </a:cubicBezTo>
                <a:cubicBezTo>
                  <a:pt x="22859" y="377860"/>
                  <a:pt x="16503" y="161780"/>
                  <a:pt x="0" y="0"/>
                </a:cubicBezTo>
                <a:close/>
              </a:path>
            </a:pathLst>
          </a:custGeom>
          <a:ln w="19050">
            <a:solidFill>
              <a:schemeClr val="tx1"/>
            </a:solidFill>
            <a:extLst>
              <a:ext uri="{C807C97D-BFC1-408E-A445-0C87EB9F89A2}">
                <ask:lineSketchStyleProps xmlns:ask="http://schemas.microsoft.com/office/drawing/2018/sketchyshapes" sd="2641773935">
                  <a:prstGeom prst="rect">
                    <a:avLst/>
                  </a:prstGeom>
                  <ask:type>
                    <ask:lineSketchFreehand/>
                  </ask:type>
                </ask:lineSketchStyleProps>
              </a:ext>
            </a:extLst>
          </a:ln>
        </p:spPr>
      </p:pic>
      <p:sp>
        <p:nvSpPr>
          <p:cNvPr id="13" name="TextBox 12">
            <a:extLst>
              <a:ext uri="{FF2B5EF4-FFF2-40B4-BE49-F238E27FC236}">
                <a16:creationId xmlns:a16="http://schemas.microsoft.com/office/drawing/2014/main" id="{EAD71AC3-B7A2-48A3-A0C5-0FC64648A28D}"/>
              </a:ext>
            </a:extLst>
          </p:cNvPr>
          <p:cNvSpPr txBox="1"/>
          <p:nvPr/>
        </p:nvSpPr>
        <p:spPr>
          <a:xfrm>
            <a:off x="196048" y="3298152"/>
            <a:ext cx="1990500" cy="830997"/>
          </a:xfrm>
          <a:custGeom>
            <a:avLst/>
            <a:gdLst>
              <a:gd name="connsiteX0" fmla="*/ 0 w 1990500"/>
              <a:gd name="connsiteY0" fmla="*/ 0 h 830997"/>
              <a:gd name="connsiteX1" fmla="*/ 477720 w 1990500"/>
              <a:gd name="connsiteY1" fmla="*/ 0 h 830997"/>
              <a:gd name="connsiteX2" fmla="*/ 1015155 w 1990500"/>
              <a:gd name="connsiteY2" fmla="*/ 0 h 830997"/>
              <a:gd name="connsiteX3" fmla="*/ 1492875 w 1990500"/>
              <a:gd name="connsiteY3" fmla="*/ 0 h 830997"/>
              <a:gd name="connsiteX4" fmla="*/ 1990500 w 1990500"/>
              <a:gd name="connsiteY4" fmla="*/ 0 h 830997"/>
              <a:gd name="connsiteX5" fmla="*/ 1990500 w 1990500"/>
              <a:gd name="connsiteY5" fmla="*/ 407189 h 830997"/>
              <a:gd name="connsiteX6" fmla="*/ 1990500 w 1990500"/>
              <a:gd name="connsiteY6" fmla="*/ 830997 h 830997"/>
              <a:gd name="connsiteX7" fmla="*/ 1472970 w 1990500"/>
              <a:gd name="connsiteY7" fmla="*/ 830997 h 830997"/>
              <a:gd name="connsiteX8" fmla="*/ 955440 w 1990500"/>
              <a:gd name="connsiteY8" fmla="*/ 830997 h 830997"/>
              <a:gd name="connsiteX9" fmla="*/ 0 w 1990500"/>
              <a:gd name="connsiteY9" fmla="*/ 830997 h 830997"/>
              <a:gd name="connsiteX10" fmla="*/ 0 w 1990500"/>
              <a:gd name="connsiteY10" fmla="*/ 440428 h 830997"/>
              <a:gd name="connsiteX11" fmla="*/ 0 w 1990500"/>
              <a:gd name="connsiteY11"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0500" h="830997" fill="none" extrusionOk="0">
                <a:moveTo>
                  <a:pt x="0" y="0"/>
                </a:moveTo>
                <a:cubicBezTo>
                  <a:pt x="235190" y="-17844"/>
                  <a:pt x="295008" y="5802"/>
                  <a:pt x="477720" y="0"/>
                </a:cubicBezTo>
                <a:cubicBezTo>
                  <a:pt x="660432" y="-5802"/>
                  <a:pt x="840295" y="61777"/>
                  <a:pt x="1015155" y="0"/>
                </a:cubicBezTo>
                <a:cubicBezTo>
                  <a:pt x="1190015" y="-61777"/>
                  <a:pt x="1313888" y="13610"/>
                  <a:pt x="1492875" y="0"/>
                </a:cubicBezTo>
                <a:cubicBezTo>
                  <a:pt x="1671862" y="-13610"/>
                  <a:pt x="1885788" y="53243"/>
                  <a:pt x="1990500" y="0"/>
                </a:cubicBezTo>
                <a:cubicBezTo>
                  <a:pt x="1998088" y="180547"/>
                  <a:pt x="1954625" y="213147"/>
                  <a:pt x="1990500" y="407189"/>
                </a:cubicBezTo>
                <a:cubicBezTo>
                  <a:pt x="2026375" y="601231"/>
                  <a:pt x="1956077" y="729072"/>
                  <a:pt x="1990500" y="830997"/>
                </a:cubicBezTo>
                <a:cubicBezTo>
                  <a:pt x="1833278" y="882698"/>
                  <a:pt x="1679594" y="772774"/>
                  <a:pt x="1472970" y="830997"/>
                </a:cubicBezTo>
                <a:cubicBezTo>
                  <a:pt x="1266346" y="889220"/>
                  <a:pt x="1075347" y="815740"/>
                  <a:pt x="955440" y="830997"/>
                </a:cubicBezTo>
                <a:cubicBezTo>
                  <a:pt x="835533" y="846254"/>
                  <a:pt x="332601" y="732702"/>
                  <a:pt x="0" y="830997"/>
                </a:cubicBezTo>
                <a:cubicBezTo>
                  <a:pt x="-33971" y="738860"/>
                  <a:pt x="38368" y="522077"/>
                  <a:pt x="0" y="440428"/>
                </a:cubicBezTo>
                <a:cubicBezTo>
                  <a:pt x="-38368" y="358779"/>
                  <a:pt x="48588" y="219491"/>
                  <a:pt x="0" y="0"/>
                </a:cubicBezTo>
                <a:close/>
              </a:path>
              <a:path w="1990500" h="830997" stroke="0" extrusionOk="0">
                <a:moveTo>
                  <a:pt x="0" y="0"/>
                </a:moveTo>
                <a:cubicBezTo>
                  <a:pt x="177209" y="-22380"/>
                  <a:pt x="333471" y="42069"/>
                  <a:pt x="497625" y="0"/>
                </a:cubicBezTo>
                <a:cubicBezTo>
                  <a:pt x="661779" y="-42069"/>
                  <a:pt x="736549" y="1386"/>
                  <a:pt x="935535" y="0"/>
                </a:cubicBezTo>
                <a:cubicBezTo>
                  <a:pt x="1134521" y="-1386"/>
                  <a:pt x="1237989" y="50852"/>
                  <a:pt x="1433160" y="0"/>
                </a:cubicBezTo>
                <a:cubicBezTo>
                  <a:pt x="1628331" y="-50852"/>
                  <a:pt x="1735635" y="9895"/>
                  <a:pt x="1990500" y="0"/>
                </a:cubicBezTo>
                <a:cubicBezTo>
                  <a:pt x="1997236" y="179771"/>
                  <a:pt x="1961793" y="235362"/>
                  <a:pt x="1990500" y="398879"/>
                </a:cubicBezTo>
                <a:cubicBezTo>
                  <a:pt x="2019207" y="562396"/>
                  <a:pt x="1971925" y="627394"/>
                  <a:pt x="1990500" y="830997"/>
                </a:cubicBezTo>
                <a:cubicBezTo>
                  <a:pt x="1872592" y="873965"/>
                  <a:pt x="1631664" y="785591"/>
                  <a:pt x="1492875" y="830997"/>
                </a:cubicBezTo>
                <a:cubicBezTo>
                  <a:pt x="1354086" y="876403"/>
                  <a:pt x="1098148" y="822439"/>
                  <a:pt x="975345" y="830997"/>
                </a:cubicBezTo>
                <a:cubicBezTo>
                  <a:pt x="852542" y="839555"/>
                  <a:pt x="626822" y="793330"/>
                  <a:pt x="497625" y="830997"/>
                </a:cubicBezTo>
                <a:cubicBezTo>
                  <a:pt x="368428" y="868664"/>
                  <a:pt x="133526" y="819980"/>
                  <a:pt x="0" y="830997"/>
                </a:cubicBezTo>
                <a:cubicBezTo>
                  <a:pt x="-3401" y="738312"/>
                  <a:pt x="39586" y="502670"/>
                  <a:pt x="0" y="398879"/>
                </a:cubicBezTo>
                <a:cubicBezTo>
                  <a:pt x="-39586" y="295088"/>
                  <a:pt x="10726" y="17597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Meat scientists study “Myology” – the study of musculature</a:t>
            </a:r>
          </a:p>
        </p:txBody>
      </p:sp>
    </p:spTree>
    <p:extLst>
      <p:ext uri="{BB962C8B-B14F-4D97-AF65-F5344CB8AC3E}">
        <p14:creationId xmlns:p14="http://schemas.microsoft.com/office/powerpoint/2010/main" val="1023683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8624" y="928775"/>
            <a:ext cx="432745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Muscular System Function</a:t>
            </a:r>
            <a:endParaRPr dirty="0"/>
          </a:p>
        </p:txBody>
      </p:sp>
      <p:sp>
        <p:nvSpPr>
          <p:cNvPr id="185" name="Google Shape;185;p34"/>
          <p:cNvSpPr txBox="1">
            <a:spLocks noGrp="1"/>
          </p:cNvSpPr>
          <p:nvPr>
            <p:ph type="body" idx="1"/>
          </p:nvPr>
        </p:nvSpPr>
        <p:spPr>
          <a:xfrm>
            <a:off x="568914" y="1802850"/>
            <a:ext cx="3806723" cy="1851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800" dirty="0">
                <a:latin typeface="Arial Narrow" panose="020B0606020202030204" pitchFamily="34" charset="0"/>
              </a:rPr>
              <a:t>Crucial for </a:t>
            </a:r>
            <a:r>
              <a:rPr lang="en-US" sz="1800" b="1" dirty="0">
                <a:latin typeface="Arial Narrow" panose="020B0606020202030204" pitchFamily="34" charset="0"/>
              </a:rPr>
              <a:t>movement</a:t>
            </a:r>
          </a:p>
          <a:p>
            <a:pPr marL="0" lvl="0" indent="0" algn="l" rtl="0">
              <a:spcBef>
                <a:spcPts val="0"/>
              </a:spcBef>
              <a:spcAft>
                <a:spcPts val="1600"/>
              </a:spcAft>
              <a:buNone/>
            </a:pPr>
            <a:r>
              <a:rPr lang="en-US" sz="1800" dirty="0">
                <a:latin typeface="Arial Narrow" panose="020B0606020202030204" pitchFamily="34" charset="0"/>
              </a:rPr>
              <a:t>Aids in circulation, digestion, breathing, among many other bodily functions</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General anatomy of the bull and the cow - Illustrated atlas">
            <a:extLst>
              <a:ext uri="{FF2B5EF4-FFF2-40B4-BE49-F238E27FC236}">
                <a16:creationId xmlns:a16="http://schemas.microsoft.com/office/drawing/2014/main" id="{B9DB860C-5BE6-4E67-8CAE-12A4B623E5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386" t="2823" r="37162" b="3678"/>
          <a:stretch/>
        </p:blipFill>
        <p:spPr bwMode="auto">
          <a:xfrm>
            <a:off x="4511805" y="221975"/>
            <a:ext cx="2418714" cy="4518212"/>
          </a:xfrm>
          <a:custGeom>
            <a:avLst/>
            <a:gdLst>
              <a:gd name="connsiteX0" fmla="*/ 0 w 2418714"/>
              <a:gd name="connsiteY0" fmla="*/ 0 h 4518212"/>
              <a:gd name="connsiteX1" fmla="*/ 507930 w 2418714"/>
              <a:gd name="connsiteY1" fmla="*/ 0 h 4518212"/>
              <a:gd name="connsiteX2" fmla="*/ 967486 w 2418714"/>
              <a:gd name="connsiteY2" fmla="*/ 0 h 4518212"/>
              <a:gd name="connsiteX3" fmla="*/ 1378667 w 2418714"/>
              <a:gd name="connsiteY3" fmla="*/ 0 h 4518212"/>
              <a:gd name="connsiteX4" fmla="*/ 1862410 w 2418714"/>
              <a:gd name="connsiteY4" fmla="*/ 0 h 4518212"/>
              <a:gd name="connsiteX5" fmla="*/ 2418714 w 2418714"/>
              <a:gd name="connsiteY5" fmla="*/ 0 h 4518212"/>
              <a:gd name="connsiteX6" fmla="*/ 2418714 w 2418714"/>
              <a:gd name="connsiteY6" fmla="*/ 519594 h 4518212"/>
              <a:gd name="connsiteX7" fmla="*/ 2418714 w 2418714"/>
              <a:gd name="connsiteY7" fmla="*/ 1084371 h 4518212"/>
              <a:gd name="connsiteX8" fmla="*/ 2418714 w 2418714"/>
              <a:gd name="connsiteY8" fmla="*/ 1739512 h 4518212"/>
              <a:gd name="connsiteX9" fmla="*/ 2418714 w 2418714"/>
              <a:gd name="connsiteY9" fmla="*/ 2213924 h 4518212"/>
              <a:gd name="connsiteX10" fmla="*/ 2418714 w 2418714"/>
              <a:gd name="connsiteY10" fmla="*/ 2688336 h 4518212"/>
              <a:gd name="connsiteX11" fmla="*/ 2418714 w 2418714"/>
              <a:gd name="connsiteY11" fmla="*/ 3343477 h 4518212"/>
              <a:gd name="connsiteX12" fmla="*/ 2418714 w 2418714"/>
              <a:gd name="connsiteY12" fmla="*/ 3953436 h 4518212"/>
              <a:gd name="connsiteX13" fmla="*/ 2418714 w 2418714"/>
              <a:gd name="connsiteY13" fmla="*/ 4518212 h 4518212"/>
              <a:gd name="connsiteX14" fmla="*/ 1886597 w 2418714"/>
              <a:gd name="connsiteY14" fmla="*/ 4518212 h 4518212"/>
              <a:gd name="connsiteX15" fmla="*/ 1402854 w 2418714"/>
              <a:gd name="connsiteY15" fmla="*/ 4518212 h 4518212"/>
              <a:gd name="connsiteX16" fmla="*/ 919111 w 2418714"/>
              <a:gd name="connsiteY16" fmla="*/ 4518212 h 4518212"/>
              <a:gd name="connsiteX17" fmla="*/ 507930 w 2418714"/>
              <a:gd name="connsiteY17" fmla="*/ 4518212 h 4518212"/>
              <a:gd name="connsiteX18" fmla="*/ 0 w 2418714"/>
              <a:gd name="connsiteY18" fmla="*/ 4518212 h 4518212"/>
              <a:gd name="connsiteX19" fmla="*/ 0 w 2418714"/>
              <a:gd name="connsiteY19" fmla="*/ 4088982 h 4518212"/>
              <a:gd name="connsiteX20" fmla="*/ 0 w 2418714"/>
              <a:gd name="connsiteY20" fmla="*/ 3569387 h 4518212"/>
              <a:gd name="connsiteX21" fmla="*/ 0 w 2418714"/>
              <a:gd name="connsiteY21" fmla="*/ 3140157 h 4518212"/>
              <a:gd name="connsiteX22" fmla="*/ 0 w 2418714"/>
              <a:gd name="connsiteY22" fmla="*/ 2620563 h 4518212"/>
              <a:gd name="connsiteX23" fmla="*/ 0 w 2418714"/>
              <a:gd name="connsiteY23" fmla="*/ 2191333 h 4518212"/>
              <a:gd name="connsiteX24" fmla="*/ 0 w 2418714"/>
              <a:gd name="connsiteY24" fmla="*/ 1716921 h 4518212"/>
              <a:gd name="connsiteX25" fmla="*/ 0 w 2418714"/>
              <a:gd name="connsiteY25" fmla="*/ 1197326 h 4518212"/>
              <a:gd name="connsiteX26" fmla="*/ 0 w 2418714"/>
              <a:gd name="connsiteY26" fmla="*/ 542185 h 4518212"/>
              <a:gd name="connsiteX27" fmla="*/ 0 w 2418714"/>
              <a:gd name="connsiteY27" fmla="*/ 0 h 451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18714" h="4518212" extrusionOk="0">
                <a:moveTo>
                  <a:pt x="0" y="0"/>
                </a:moveTo>
                <a:cubicBezTo>
                  <a:pt x="122418" y="-34320"/>
                  <a:pt x="354601" y="31934"/>
                  <a:pt x="507930" y="0"/>
                </a:cubicBezTo>
                <a:cubicBezTo>
                  <a:pt x="661259" y="-31934"/>
                  <a:pt x="866490" y="15036"/>
                  <a:pt x="967486" y="0"/>
                </a:cubicBezTo>
                <a:cubicBezTo>
                  <a:pt x="1068482" y="-15036"/>
                  <a:pt x="1279329" y="15875"/>
                  <a:pt x="1378667" y="0"/>
                </a:cubicBezTo>
                <a:cubicBezTo>
                  <a:pt x="1478005" y="-15875"/>
                  <a:pt x="1717528" y="40814"/>
                  <a:pt x="1862410" y="0"/>
                </a:cubicBezTo>
                <a:cubicBezTo>
                  <a:pt x="2007292" y="-40814"/>
                  <a:pt x="2229636" y="15671"/>
                  <a:pt x="2418714" y="0"/>
                </a:cubicBezTo>
                <a:cubicBezTo>
                  <a:pt x="2430656" y="133977"/>
                  <a:pt x="2370660" y="360996"/>
                  <a:pt x="2418714" y="519594"/>
                </a:cubicBezTo>
                <a:cubicBezTo>
                  <a:pt x="2466768" y="678192"/>
                  <a:pt x="2361545" y="919231"/>
                  <a:pt x="2418714" y="1084371"/>
                </a:cubicBezTo>
                <a:cubicBezTo>
                  <a:pt x="2475883" y="1249511"/>
                  <a:pt x="2408450" y="1539355"/>
                  <a:pt x="2418714" y="1739512"/>
                </a:cubicBezTo>
                <a:cubicBezTo>
                  <a:pt x="2428978" y="1939669"/>
                  <a:pt x="2394832" y="2046429"/>
                  <a:pt x="2418714" y="2213924"/>
                </a:cubicBezTo>
                <a:cubicBezTo>
                  <a:pt x="2442596" y="2381419"/>
                  <a:pt x="2374046" y="2566687"/>
                  <a:pt x="2418714" y="2688336"/>
                </a:cubicBezTo>
                <a:cubicBezTo>
                  <a:pt x="2463382" y="2809985"/>
                  <a:pt x="2341022" y="3040124"/>
                  <a:pt x="2418714" y="3343477"/>
                </a:cubicBezTo>
                <a:cubicBezTo>
                  <a:pt x="2496406" y="3646830"/>
                  <a:pt x="2380088" y="3780923"/>
                  <a:pt x="2418714" y="3953436"/>
                </a:cubicBezTo>
                <a:cubicBezTo>
                  <a:pt x="2457340" y="4125949"/>
                  <a:pt x="2397050" y="4269024"/>
                  <a:pt x="2418714" y="4518212"/>
                </a:cubicBezTo>
                <a:cubicBezTo>
                  <a:pt x="2216412" y="4540428"/>
                  <a:pt x="2045848" y="4461525"/>
                  <a:pt x="1886597" y="4518212"/>
                </a:cubicBezTo>
                <a:cubicBezTo>
                  <a:pt x="1727346" y="4574899"/>
                  <a:pt x="1526718" y="4500814"/>
                  <a:pt x="1402854" y="4518212"/>
                </a:cubicBezTo>
                <a:cubicBezTo>
                  <a:pt x="1278990" y="4535610"/>
                  <a:pt x="1123974" y="4472527"/>
                  <a:pt x="919111" y="4518212"/>
                </a:cubicBezTo>
                <a:cubicBezTo>
                  <a:pt x="714248" y="4563897"/>
                  <a:pt x="618968" y="4490525"/>
                  <a:pt x="507930" y="4518212"/>
                </a:cubicBezTo>
                <a:cubicBezTo>
                  <a:pt x="396892" y="4545899"/>
                  <a:pt x="235478" y="4488228"/>
                  <a:pt x="0" y="4518212"/>
                </a:cubicBezTo>
                <a:cubicBezTo>
                  <a:pt x="-15780" y="4412095"/>
                  <a:pt x="1683" y="4273992"/>
                  <a:pt x="0" y="4088982"/>
                </a:cubicBezTo>
                <a:cubicBezTo>
                  <a:pt x="-1683" y="3903972"/>
                  <a:pt x="35804" y="3820592"/>
                  <a:pt x="0" y="3569387"/>
                </a:cubicBezTo>
                <a:cubicBezTo>
                  <a:pt x="-35804" y="3318182"/>
                  <a:pt x="47611" y="3326579"/>
                  <a:pt x="0" y="3140157"/>
                </a:cubicBezTo>
                <a:cubicBezTo>
                  <a:pt x="-47611" y="2953735"/>
                  <a:pt x="16417" y="2877953"/>
                  <a:pt x="0" y="2620563"/>
                </a:cubicBezTo>
                <a:cubicBezTo>
                  <a:pt x="-16417" y="2363173"/>
                  <a:pt x="40191" y="2293821"/>
                  <a:pt x="0" y="2191333"/>
                </a:cubicBezTo>
                <a:cubicBezTo>
                  <a:pt x="-40191" y="2088845"/>
                  <a:pt x="52282" y="1852068"/>
                  <a:pt x="0" y="1716921"/>
                </a:cubicBezTo>
                <a:cubicBezTo>
                  <a:pt x="-52282" y="1581774"/>
                  <a:pt x="28667" y="1340534"/>
                  <a:pt x="0" y="1197326"/>
                </a:cubicBezTo>
                <a:cubicBezTo>
                  <a:pt x="-28667" y="1054119"/>
                  <a:pt x="59246" y="865297"/>
                  <a:pt x="0" y="542185"/>
                </a:cubicBezTo>
                <a:cubicBezTo>
                  <a:pt x="-59246" y="219073"/>
                  <a:pt x="28851" y="152351"/>
                  <a:pt x="0" y="0"/>
                </a:cubicBezTo>
                <a:close/>
              </a:path>
            </a:pathLst>
          </a:custGeom>
          <a:noFill/>
          <a:ln>
            <a:solidFill>
              <a:schemeClr val="tx1"/>
            </a:solidFill>
            <a:extLst>
              <a:ext uri="{C807C97D-BFC1-408E-A445-0C87EB9F89A2}">
                <ask:lineSketchStyleProps xmlns:ask="http://schemas.microsoft.com/office/drawing/2018/sketchyshapes" sd="3327156879">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5124" name="Picture 4" descr="Beef Heart Recipe">
            <a:extLst>
              <a:ext uri="{FF2B5EF4-FFF2-40B4-BE49-F238E27FC236}">
                <a16:creationId xmlns:a16="http://schemas.microsoft.com/office/drawing/2014/main" id="{F7530D72-00F1-4542-843A-375D5D21CDE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8024041" y="199262"/>
            <a:ext cx="1060138" cy="1329128"/>
          </a:xfrm>
          <a:custGeom>
            <a:avLst/>
            <a:gdLst>
              <a:gd name="connsiteX0" fmla="*/ 0 w 1060138"/>
              <a:gd name="connsiteY0" fmla="*/ 0 h 1329128"/>
              <a:gd name="connsiteX1" fmla="*/ 519468 w 1060138"/>
              <a:gd name="connsiteY1" fmla="*/ 0 h 1329128"/>
              <a:gd name="connsiteX2" fmla="*/ 1060138 w 1060138"/>
              <a:gd name="connsiteY2" fmla="*/ 0 h 1329128"/>
              <a:gd name="connsiteX3" fmla="*/ 1060138 w 1060138"/>
              <a:gd name="connsiteY3" fmla="*/ 456334 h 1329128"/>
              <a:gd name="connsiteX4" fmla="*/ 1060138 w 1060138"/>
              <a:gd name="connsiteY4" fmla="*/ 899377 h 1329128"/>
              <a:gd name="connsiteX5" fmla="*/ 1060138 w 1060138"/>
              <a:gd name="connsiteY5" fmla="*/ 1329128 h 1329128"/>
              <a:gd name="connsiteX6" fmla="*/ 508866 w 1060138"/>
              <a:gd name="connsiteY6" fmla="*/ 1329128 h 1329128"/>
              <a:gd name="connsiteX7" fmla="*/ 0 w 1060138"/>
              <a:gd name="connsiteY7" fmla="*/ 1329128 h 1329128"/>
              <a:gd name="connsiteX8" fmla="*/ 0 w 1060138"/>
              <a:gd name="connsiteY8" fmla="*/ 859503 h 1329128"/>
              <a:gd name="connsiteX9" fmla="*/ 0 w 1060138"/>
              <a:gd name="connsiteY9" fmla="*/ 429751 h 1329128"/>
              <a:gd name="connsiteX10" fmla="*/ 0 w 1060138"/>
              <a:gd name="connsiteY10" fmla="*/ 0 h 132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138" h="1329128" extrusionOk="0">
                <a:moveTo>
                  <a:pt x="0" y="0"/>
                </a:moveTo>
                <a:cubicBezTo>
                  <a:pt x="159566" y="-692"/>
                  <a:pt x="404892" y="57496"/>
                  <a:pt x="519468" y="0"/>
                </a:cubicBezTo>
                <a:cubicBezTo>
                  <a:pt x="634044" y="-57496"/>
                  <a:pt x="850162" y="15249"/>
                  <a:pt x="1060138" y="0"/>
                </a:cubicBezTo>
                <a:cubicBezTo>
                  <a:pt x="1077792" y="105970"/>
                  <a:pt x="1021736" y="350450"/>
                  <a:pt x="1060138" y="456334"/>
                </a:cubicBezTo>
                <a:cubicBezTo>
                  <a:pt x="1098540" y="562218"/>
                  <a:pt x="1057142" y="697431"/>
                  <a:pt x="1060138" y="899377"/>
                </a:cubicBezTo>
                <a:cubicBezTo>
                  <a:pt x="1063134" y="1101323"/>
                  <a:pt x="1046650" y="1154478"/>
                  <a:pt x="1060138" y="1329128"/>
                </a:cubicBezTo>
                <a:cubicBezTo>
                  <a:pt x="828600" y="1379171"/>
                  <a:pt x="746193" y="1266663"/>
                  <a:pt x="508866" y="1329128"/>
                </a:cubicBezTo>
                <a:cubicBezTo>
                  <a:pt x="271539" y="1391593"/>
                  <a:pt x="181193" y="1293798"/>
                  <a:pt x="0" y="1329128"/>
                </a:cubicBezTo>
                <a:cubicBezTo>
                  <a:pt x="-26540" y="1232227"/>
                  <a:pt x="28811" y="1073553"/>
                  <a:pt x="0" y="859503"/>
                </a:cubicBezTo>
                <a:cubicBezTo>
                  <a:pt x="-28811" y="645454"/>
                  <a:pt x="39583" y="597592"/>
                  <a:pt x="0" y="429751"/>
                </a:cubicBezTo>
                <a:cubicBezTo>
                  <a:pt x="-39583" y="261910"/>
                  <a:pt x="39658" y="125214"/>
                  <a:pt x="0" y="0"/>
                </a:cubicBezTo>
                <a:close/>
              </a:path>
            </a:pathLst>
          </a:custGeom>
          <a:noFill/>
          <a:ln>
            <a:solidFill>
              <a:schemeClr val="tx1"/>
            </a:solidFill>
            <a:extLst>
              <a:ext uri="{C807C97D-BFC1-408E-A445-0C87EB9F89A2}">
                <ask:lineSketchStyleProps xmlns:ask="http://schemas.microsoft.com/office/drawing/2018/sketchyshapes" sd="3376909741">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5126" name="Picture 6" descr="Respiratory System of the Cat">
            <a:extLst>
              <a:ext uri="{FF2B5EF4-FFF2-40B4-BE49-F238E27FC236}">
                <a16:creationId xmlns:a16="http://schemas.microsoft.com/office/drawing/2014/main" id="{E7EB0C33-53A3-4D31-9716-C3F261B086E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33059" t="27135" b="15123"/>
          <a:stretch/>
        </p:blipFill>
        <p:spPr bwMode="auto">
          <a:xfrm>
            <a:off x="7460167" y="3639387"/>
            <a:ext cx="1624012" cy="1225743"/>
          </a:xfrm>
          <a:custGeom>
            <a:avLst/>
            <a:gdLst>
              <a:gd name="connsiteX0" fmla="*/ 0 w 1624012"/>
              <a:gd name="connsiteY0" fmla="*/ 0 h 1225743"/>
              <a:gd name="connsiteX1" fmla="*/ 525097 w 1624012"/>
              <a:gd name="connsiteY1" fmla="*/ 0 h 1225743"/>
              <a:gd name="connsiteX2" fmla="*/ 1033954 w 1624012"/>
              <a:gd name="connsiteY2" fmla="*/ 0 h 1225743"/>
              <a:gd name="connsiteX3" fmla="*/ 1624012 w 1624012"/>
              <a:gd name="connsiteY3" fmla="*/ 0 h 1225743"/>
              <a:gd name="connsiteX4" fmla="*/ 1624012 w 1624012"/>
              <a:gd name="connsiteY4" fmla="*/ 408581 h 1225743"/>
              <a:gd name="connsiteX5" fmla="*/ 1624012 w 1624012"/>
              <a:gd name="connsiteY5" fmla="*/ 780390 h 1225743"/>
              <a:gd name="connsiteX6" fmla="*/ 1624012 w 1624012"/>
              <a:gd name="connsiteY6" fmla="*/ 1225743 h 1225743"/>
              <a:gd name="connsiteX7" fmla="*/ 1131395 w 1624012"/>
              <a:gd name="connsiteY7" fmla="*/ 1225743 h 1225743"/>
              <a:gd name="connsiteX8" fmla="*/ 622538 w 1624012"/>
              <a:gd name="connsiteY8" fmla="*/ 1225743 h 1225743"/>
              <a:gd name="connsiteX9" fmla="*/ 0 w 1624012"/>
              <a:gd name="connsiteY9" fmla="*/ 1225743 h 1225743"/>
              <a:gd name="connsiteX10" fmla="*/ 0 w 1624012"/>
              <a:gd name="connsiteY10" fmla="*/ 792647 h 1225743"/>
              <a:gd name="connsiteX11" fmla="*/ 0 w 1624012"/>
              <a:gd name="connsiteY11" fmla="*/ 359551 h 1225743"/>
              <a:gd name="connsiteX12" fmla="*/ 0 w 1624012"/>
              <a:gd name="connsiteY12" fmla="*/ 0 h 122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4012" h="1225743" extrusionOk="0">
                <a:moveTo>
                  <a:pt x="0" y="0"/>
                </a:moveTo>
                <a:cubicBezTo>
                  <a:pt x="178610" y="-9297"/>
                  <a:pt x="357842" y="932"/>
                  <a:pt x="525097" y="0"/>
                </a:cubicBezTo>
                <a:cubicBezTo>
                  <a:pt x="692352" y="-932"/>
                  <a:pt x="830495" y="16941"/>
                  <a:pt x="1033954" y="0"/>
                </a:cubicBezTo>
                <a:cubicBezTo>
                  <a:pt x="1237413" y="-16941"/>
                  <a:pt x="1341150" y="25439"/>
                  <a:pt x="1624012" y="0"/>
                </a:cubicBezTo>
                <a:cubicBezTo>
                  <a:pt x="1661013" y="199070"/>
                  <a:pt x="1581370" y="263019"/>
                  <a:pt x="1624012" y="408581"/>
                </a:cubicBezTo>
                <a:cubicBezTo>
                  <a:pt x="1666654" y="554143"/>
                  <a:pt x="1598665" y="649791"/>
                  <a:pt x="1624012" y="780390"/>
                </a:cubicBezTo>
                <a:cubicBezTo>
                  <a:pt x="1649359" y="910989"/>
                  <a:pt x="1582967" y="1100857"/>
                  <a:pt x="1624012" y="1225743"/>
                </a:cubicBezTo>
                <a:cubicBezTo>
                  <a:pt x="1396976" y="1270133"/>
                  <a:pt x="1301142" y="1172077"/>
                  <a:pt x="1131395" y="1225743"/>
                </a:cubicBezTo>
                <a:cubicBezTo>
                  <a:pt x="961648" y="1279409"/>
                  <a:pt x="824557" y="1223214"/>
                  <a:pt x="622538" y="1225743"/>
                </a:cubicBezTo>
                <a:cubicBezTo>
                  <a:pt x="420519" y="1228272"/>
                  <a:pt x="178186" y="1219873"/>
                  <a:pt x="0" y="1225743"/>
                </a:cubicBezTo>
                <a:cubicBezTo>
                  <a:pt x="-21728" y="1020582"/>
                  <a:pt x="3549" y="940421"/>
                  <a:pt x="0" y="792647"/>
                </a:cubicBezTo>
                <a:cubicBezTo>
                  <a:pt x="-3549" y="644873"/>
                  <a:pt x="18053" y="456147"/>
                  <a:pt x="0" y="359551"/>
                </a:cubicBezTo>
                <a:cubicBezTo>
                  <a:pt x="-18053" y="262955"/>
                  <a:pt x="11015" y="153265"/>
                  <a:pt x="0" y="0"/>
                </a:cubicBezTo>
                <a:close/>
              </a:path>
            </a:pathLst>
          </a:custGeom>
          <a:noFill/>
          <a:ln>
            <a:solidFill>
              <a:schemeClr val="tx1"/>
            </a:solidFill>
            <a:extLst>
              <a:ext uri="{C807C97D-BFC1-408E-A445-0C87EB9F89A2}">
                <ask:lineSketchStyleProps xmlns:ask="http://schemas.microsoft.com/office/drawing/2018/sketchyshapes" sd="2452201070">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5128" name="Picture 8" descr="BVetMed1: Ruminant Abdomen - Lecture 157">
            <a:extLst>
              <a:ext uri="{FF2B5EF4-FFF2-40B4-BE49-F238E27FC236}">
                <a16:creationId xmlns:a16="http://schemas.microsoft.com/office/drawing/2014/main" id="{576E84E0-0C64-4CBF-A2D6-AD66F4D96B2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047" b="96199" l="3905" r="98698">
                        <a14:foregroundMark x1="5857" y1="11404" x2="12364" y2="46199"/>
                        <a14:foregroundMark x1="12364" y1="46199" x2="42299" y2="40058"/>
                        <a14:foregroundMark x1="42299" y1="40058" x2="47289" y2="26608"/>
                        <a14:foregroundMark x1="47289" y1="26608" x2="44902" y2="7018"/>
                        <a14:foregroundMark x1="44902" y1="7018" x2="27766" y2="0"/>
                        <a14:foregroundMark x1="27766" y1="0" x2="13883" y2="0"/>
                        <a14:foregroundMark x1="13883" y1="0" x2="8243" y2="4678"/>
                        <a14:foregroundMark x1="8243" y1="4678" x2="5857" y2="12865"/>
                        <a14:foregroundMark x1="39046" y1="6140" x2="23427" y2="2047"/>
                        <a14:foregroundMark x1="23427" y1="2047" x2="17787" y2="11404"/>
                        <a14:foregroundMark x1="17787" y1="11404" x2="17570" y2="20468"/>
                        <a14:foregroundMark x1="17570" y1="20468" x2="20607" y2="28363"/>
                        <a14:foregroundMark x1="20607" y1="28363" x2="27549" y2="31871"/>
                        <a14:foregroundMark x1="27549" y1="31871" x2="34707" y2="31871"/>
                        <a14:foregroundMark x1="34707" y1="31871" x2="40998" y2="29240"/>
                        <a14:foregroundMark x1="40998" y1="29240" x2="38178" y2="19591"/>
                        <a14:foregroundMark x1="38178" y1="19591" x2="32104" y2="14327"/>
                        <a14:foregroundMark x1="32104" y1="14327" x2="31670" y2="14035"/>
                        <a14:foregroundMark x1="18655" y1="4971" x2="31453" y2="19883"/>
                        <a14:foregroundMark x1="31453" y1="19883" x2="39913" y2="35380"/>
                        <a14:foregroundMark x1="39913" y1="35380" x2="43384" y2="38596"/>
                        <a14:foregroundMark x1="44902" y1="32164" x2="45119" y2="41228"/>
                        <a14:foregroundMark x1="45119" y1="41228" x2="43167" y2="45614"/>
                        <a14:foregroundMark x1="12581" y1="35965" x2="9978" y2="44152"/>
                        <a14:foregroundMark x1="9978" y1="44152" x2="9978" y2="44152"/>
                        <a14:foregroundMark x1="13666" y1="18713" x2="18004" y2="41228"/>
                        <a14:foregroundMark x1="46204" y1="35965" x2="53145" y2="35965"/>
                        <a14:foregroundMark x1="53145" y1="35965" x2="56833" y2="43860"/>
                        <a14:foregroundMark x1="56833" y1="43860" x2="63124" y2="47661"/>
                        <a14:foregroundMark x1="63124" y1="47661" x2="92625" y2="41813"/>
                        <a14:foregroundMark x1="92625" y1="41813" x2="96312" y2="34211"/>
                        <a14:foregroundMark x1="96312" y1="34211" x2="93275" y2="11696"/>
                        <a14:foregroundMark x1="93275" y1="11696" x2="86334" y2="7018"/>
                        <a14:foregroundMark x1="86334" y1="7018" x2="70499" y2="5556"/>
                        <a14:foregroundMark x1="70499" y1="5556" x2="47505" y2="13743"/>
                        <a14:foregroundMark x1="47505" y1="13743" x2="44469" y2="15789"/>
                        <a14:foregroundMark x1="93275" y1="21345" x2="74403" y2="17836"/>
                        <a14:foregroundMark x1="92191" y1="35088" x2="82863" y2="33333"/>
                        <a14:foregroundMark x1="82863" y1="33333" x2="75271" y2="29240"/>
                        <a14:foregroundMark x1="78091" y1="20760" x2="82213" y2="28363"/>
                        <a14:foregroundMark x1="82213" y1="28363" x2="83080" y2="32164"/>
                        <a14:foregroundMark x1="56616" y1="3509" x2="78091" y2="5263"/>
                        <a14:foregroundMark x1="78091" y1="5263" x2="95662" y2="4094"/>
                        <a14:foregroundMark x1="67462" y1="41813" x2="51410" y2="81287"/>
                        <a14:foregroundMark x1="51410" y1="81287" x2="50542" y2="91228"/>
                        <a14:foregroundMark x1="50542" y1="91228" x2="72017" y2="95322"/>
                        <a14:foregroundMark x1="72017" y1="95322" x2="86768" y2="92690"/>
                        <a14:foregroundMark x1="86768" y1="92690" x2="90239" y2="73684"/>
                        <a14:foregroundMark x1="90239" y1="73684" x2="75054" y2="50585"/>
                        <a14:foregroundMark x1="75054" y1="50585" x2="65510" y2="47368"/>
                        <a14:foregroundMark x1="65510" y1="47368" x2="62256" y2="50000"/>
                        <a14:foregroundMark x1="88503" y1="42105" x2="93709" y2="82749"/>
                        <a14:foregroundMark x1="93709" y1="82749" x2="92842" y2="95029"/>
                        <a14:foregroundMark x1="74837" y1="41813" x2="72885" y2="95322"/>
                        <a14:foregroundMark x1="74837" y1="47953" x2="49458" y2="14035"/>
                        <a14:foregroundMark x1="55965" y1="14327" x2="46855" y2="38304"/>
                        <a14:foregroundMark x1="19957" y1="50000" x2="22343" y2="82456"/>
                        <a14:foregroundMark x1="30803" y1="44152" x2="40130" y2="45029"/>
                        <a14:foregroundMark x1="40130" y1="45029" x2="46638" y2="50877"/>
                        <a14:foregroundMark x1="46638" y1="50877" x2="50976" y2="60526"/>
                        <a14:foregroundMark x1="50976" y1="60526" x2="51844" y2="73684"/>
                        <a14:foregroundMark x1="51844" y1="73684" x2="48373" y2="82749"/>
                        <a14:foregroundMark x1="48373" y1="82749" x2="42516" y2="89474"/>
                        <a14:foregroundMark x1="42516" y1="89474" x2="36226" y2="91813"/>
                        <a14:foregroundMark x1="36226" y1="91813" x2="26464" y2="91813"/>
                        <a14:foregroundMark x1="26464" y1="91813" x2="19740" y2="85965"/>
                        <a14:foregroundMark x1="19740" y1="85965" x2="16920" y2="73977"/>
                        <a14:foregroundMark x1="16920" y1="73977" x2="16920" y2="64620"/>
                        <a14:foregroundMark x1="16920" y1="64620" x2="22560" y2="44444"/>
                        <a14:foregroundMark x1="22560" y1="44444" x2="29501" y2="37719"/>
                        <a14:foregroundMark x1="29501" y1="37719" x2="32104" y2="36550"/>
                        <a14:foregroundMark x1="34056" y1="15789" x2="13666" y2="28070"/>
                        <a14:foregroundMark x1="54013" y1="29825" x2="67896" y2="45029"/>
                        <a14:foregroundMark x1="58134" y1="53509" x2="73753" y2="96491"/>
                        <a14:foregroundMark x1="32321" y1="44444" x2="42516" y2="60819"/>
                        <a14:foregroundMark x1="42516" y1="60819" x2="46855" y2="79825"/>
                        <a14:foregroundMark x1="46855" y1="79825" x2="46638" y2="88012"/>
                        <a14:foregroundMark x1="38612" y1="72515" x2="34056" y2="75439"/>
                        <a14:foregroundMark x1="92625" y1="48246" x2="98915" y2="56140"/>
                        <a14:foregroundMark x1="98915" y1="56140" x2="99132" y2="76608"/>
                        <a14:foregroundMark x1="99132" y1="76608" x2="94360" y2="78655"/>
                        <a14:foregroundMark x1="13015" y1="48246" x2="7592" y2="53509"/>
                        <a14:foregroundMark x1="7592" y1="53509" x2="4121" y2="63450"/>
                        <a14:foregroundMark x1="4121" y1="63450" x2="4338" y2="72807"/>
                        <a14:foregroundMark x1="4338" y1="72807" x2="9328" y2="89181"/>
                        <a14:foregroundMark x1="5640" y1="70175" x2="4338" y2="79532"/>
                        <a14:foregroundMark x1="4338" y1="79532" x2="5857" y2="88889"/>
                        <a14:foregroundMark x1="5857" y1="88889" x2="8894" y2="92398"/>
                        <a14:foregroundMark x1="3905" y1="67251" x2="1518" y2="76023"/>
                        <a14:foregroundMark x1="1518" y1="76023" x2="8026" y2="76901"/>
                        <a14:foregroundMark x1="8026" y1="76901" x2="5423" y2="68421"/>
                        <a14:foregroundMark x1="5423" y1="68421" x2="3905" y2="67836"/>
                        <a14:backgroundMark x1="5404" y1="39499" x2="2169" y2="43860"/>
                        <a14:backgroundMark x1="2169" y1="43860" x2="4503" y2="47478"/>
                        <a14:backgroundMark x1="7824" y1="44152" x2="8041" y2="43094"/>
                        <a14:backgroundMark x1="4989" y1="39474" x2="5259" y2="40062"/>
                      </a14:backgroundRemoval>
                    </a14:imgEffect>
                    <a14:imgEffect>
                      <a14:colorTemperature colorTemp="8800"/>
                    </a14:imgEffect>
                  </a14:imgLayer>
                </a14:imgProps>
              </a:ext>
              <a:ext uri="{28A0092B-C50C-407E-A947-70E740481C1C}">
                <a14:useLocalDpi xmlns:a14="http://schemas.microsoft.com/office/drawing/2010/main" val="0"/>
              </a:ext>
            </a:extLst>
          </a:blip>
          <a:srcRect l="51666" r="3764"/>
          <a:stretch/>
        </p:blipFill>
        <p:spPr bwMode="auto">
          <a:xfrm>
            <a:off x="7066686" y="1419064"/>
            <a:ext cx="1385062" cy="2305371"/>
          </a:xfrm>
          <a:custGeom>
            <a:avLst/>
            <a:gdLst>
              <a:gd name="connsiteX0" fmla="*/ 0 w 1385062"/>
              <a:gd name="connsiteY0" fmla="*/ 0 h 2305371"/>
              <a:gd name="connsiteX1" fmla="*/ 489389 w 1385062"/>
              <a:gd name="connsiteY1" fmla="*/ 0 h 2305371"/>
              <a:gd name="connsiteX2" fmla="*/ 978777 w 1385062"/>
              <a:gd name="connsiteY2" fmla="*/ 0 h 2305371"/>
              <a:gd name="connsiteX3" fmla="*/ 1385062 w 1385062"/>
              <a:gd name="connsiteY3" fmla="*/ 0 h 2305371"/>
              <a:gd name="connsiteX4" fmla="*/ 1385062 w 1385062"/>
              <a:gd name="connsiteY4" fmla="*/ 576343 h 2305371"/>
              <a:gd name="connsiteX5" fmla="*/ 1385062 w 1385062"/>
              <a:gd name="connsiteY5" fmla="*/ 1175739 h 2305371"/>
              <a:gd name="connsiteX6" fmla="*/ 1385062 w 1385062"/>
              <a:gd name="connsiteY6" fmla="*/ 1752082 h 2305371"/>
              <a:gd name="connsiteX7" fmla="*/ 1385062 w 1385062"/>
              <a:gd name="connsiteY7" fmla="*/ 2305371 h 2305371"/>
              <a:gd name="connsiteX8" fmla="*/ 964927 w 1385062"/>
              <a:gd name="connsiteY8" fmla="*/ 2305371 h 2305371"/>
              <a:gd name="connsiteX9" fmla="*/ 503239 w 1385062"/>
              <a:gd name="connsiteY9" fmla="*/ 2305371 h 2305371"/>
              <a:gd name="connsiteX10" fmla="*/ 0 w 1385062"/>
              <a:gd name="connsiteY10" fmla="*/ 2305371 h 2305371"/>
              <a:gd name="connsiteX11" fmla="*/ 0 w 1385062"/>
              <a:gd name="connsiteY11" fmla="*/ 1729028 h 2305371"/>
              <a:gd name="connsiteX12" fmla="*/ 0 w 1385062"/>
              <a:gd name="connsiteY12" fmla="*/ 1129632 h 2305371"/>
              <a:gd name="connsiteX13" fmla="*/ 0 w 1385062"/>
              <a:gd name="connsiteY13" fmla="*/ 576343 h 2305371"/>
              <a:gd name="connsiteX14" fmla="*/ 0 w 1385062"/>
              <a:gd name="connsiteY14" fmla="*/ 0 h 230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5062" h="2305371" extrusionOk="0">
                <a:moveTo>
                  <a:pt x="0" y="0"/>
                </a:moveTo>
                <a:cubicBezTo>
                  <a:pt x="169110" y="-32968"/>
                  <a:pt x="332062" y="7552"/>
                  <a:pt x="489389" y="0"/>
                </a:cubicBezTo>
                <a:cubicBezTo>
                  <a:pt x="646716" y="-7552"/>
                  <a:pt x="770612" y="10241"/>
                  <a:pt x="978777" y="0"/>
                </a:cubicBezTo>
                <a:cubicBezTo>
                  <a:pt x="1186942" y="-10241"/>
                  <a:pt x="1298493" y="48681"/>
                  <a:pt x="1385062" y="0"/>
                </a:cubicBezTo>
                <a:cubicBezTo>
                  <a:pt x="1440638" y="137049"/>
                  <a:pt x="1327015" y="417189"/>
                  <a:pt x="1385062" y="576343"/>
                </a:cubicBezTo>
                <a:cubicBezTo>
                  <a:pt x="1443109" y="735497"/>
                  <a:pt x="1359270" y="987475"/>
                  <a:pt x="1385062" y="1175739"/>
                </a:cubicBezTo>
                <a:cubicBezTo>
                  <a:pt x="1410854" y="1364003"/>
                  <a:pt x="1372739" y="1633252"/>
                  <a:pt x="1385062" y="1752082"/>
                </a:cubicBezTo>
                <a:cubicBezTo>
                  <a:pt x="1397385" y="1870912"/>
                  <a:pt x="1365692" y="2065254"/>
                  <a:pt x="1385062" y="2305371"/>
                </a:cubicBezTo>
                <a:cubicBezTo>
                  <a:pt x="1186268" y="2312354"/>
                  <a:pt x="1153645" y="2303855"/>
                  <a:pt x="964927" y="2305371"/>
                </a:cubicBezTo>
                <a:cubicBezTo>
                  <a:pt x="776210" y="2306887"/>
                  <a:pt x="650415" y="2257225"/>
                  <a:pt x="503239" y="2305371"/>
                </a:cubicBezTo>
                <a:cubicBezTo>
                  <a:pt x="356063" y="2353517"/>
                  <a:pt x="135487" y="2301989"/>
                  <a:pt x="0" y="2305371"/>
                </a:cubicBezTo>
                <a:cubicBezTo>
                  <a:pt x="-3603" y="2174598"/>
                  <a:pt x="41850" y="1939557"/>
                  <a:pt x="0" y="1729028"/>
                </a:cubicBezTo>
                <a:cubicBezTo>
                  <a:pt x="-41850" y="1518499"/>
                  <a:pt x="1548" y="1289226"/>
                  <a:pt x="0" y="1129632"/>
                </a:cubicBezTo>
                <a:cubicBezTo>
                  <a:pt x="-1548" y="970038"/>
                  <a:pt x="49256" y="761529"/>
                  <a:pt x="0" y="576343"/>
                </a:cubicBezTo>
                <a:cubicBezTo>
                  <a:pt x="-49256" y="391157"/>
                  <a:pt x="61150" y="187010"/>
                  <a:pt x="0" y="0"/>
                </a:cubicBezTo>
                <a:close/>
              </a:path>
            </a:pathLst>
          </a:custGeom>
          <a:noFill/>
          <a:ln>
            <a:solidFill>
              <a:schemeClr val="tx1"/>
            </a:solidFill>
            <a:extLst>
              <a:ext uri="{C807C97D-BFC1-408E-A445-0C87EB9F89A2}">
                <ask:lineSketchStyleProps xmlns:ask="http://schemas.microsoft.com/office/drawing/2018/sketchyshapes" sd="21083802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328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250"/>
        <p:cNvGrpSpPr/>
        <p:nvPr/>
      </p:nvGrpSpPr>
      <p:grpSpPr>
        <a:xfrm>
          <a:off x="0" y="0"/>
          <a:ext cx="0" cy="0"/>
          <a:chOff x="0" y="0"/>
          <a:chExt cx="0" cy="0"/>
        </a:xfrm>
      </p:grpSpPr>
      <p:sp>
        <p:nvSpPr>
          <p:cNvPr id="251" name="Google Shape;251;p37"/>
          <p:cNvSpPr txBox="1">
            <a:spLocks noGrp="1"/>
          </p:cNvSpPr>
          <p:nvPr>
            <p:ph type="title"/>
          </p:nvPr>
        </p:nvSpPr>
        <p:spPr>
          <a:xfrm>
            <a:off x="784961" y="177656"/>
            <a:ext cx="7574078" cy="107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Muscular Control Types</a:t>
            </a:r>
            <a:endParaRPr dirty="0"/>
          </a:p>
        </p:txBody>
      </p:sp>
      <p:sp>
        <p:nvSpPr>
          <p:cNvPr id="254" name="Google Shape;254;p37"/>
          <p:cNvSpPr txBox="1">
            <a:spLocks noGrp="1"/>
          </p:cNvSpPr>
          <p:nvPr>
            <p:ph type="subTitle" idx="1"/>
          </p:nvPr>
        </p:nvSpPr>
        <p:spPr>
          <a:xfrm>
            <a:off x="474207" y="4073394"/>
            <a:ext cx="3635469" cy="100337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Narrow" panose="020B0606020202030204" pitchFamily="34" charset="0"/>
              </a:rPr>
              <a:t>Controlled by the </a:t>
            </a:r>
          </a:p>
          <a:p>
            <a:pPr marL="0" lvl="0" indent="0" algn="l" rtl="0">
              <a:spcBef>
                <a:spcPts val="0"/>
              </a:spcBef>
              <a:spcAft>
                <a:spcPts val="0"/>
              </a:spcAft>
              <a:buNone/>
            </a:pPr>
            <a:r>
              <a:rPr lang="en-US" sz="1800" dirty="0">
                <a:latin typeface="Arial Narrow" panose="020B0606020202030204" pitchFamily="34" charset="0"/>
              </a:rPr>
              <a:t>“thinking” part of the brain</a:t>
            </a:r>
            <a:endParaRPr sz="1800" dirty="0">
              <a:latin typeface="Arial Narrow" panose="020B0606020202030204" pitchFamily="34" charset="0"/>
            </a:endParaRPr>
          </a:p>
        </p:txBody>
      </p:sp>
      <p:sp>
        <p:nvSpPr>
          <p:cNvPr id="253" name="Google Shape;253;p37"/>
          <p:cNvSpPr txBox="1">
            <a:spLocks noGrp="1"/>
          </p:cNvSpPr>
          <p:nvPr>
            <p:ph type="title" idx="2"/>
          </p:nvPr>
        </p:nvSpPr>
        <p:spPr>
          <a:xfrm>
            <a:off x="1317365" y="3728244"/>
            <a:ext cx="3635469" cy="69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accent2">
                    <a:lumMod val="75000"/>
                  </a:schemeClr>
                </a:solidFill>
              </a:rPr>
              <a:t>Voluntary</a:t>
            </a:r>
            <a:endParaRPr dirty="0">
              <a:solidFill>
                <a:schemeClr val="accent2">
                  <a:lumMod val="75000"/>
                </a:schemeClr>
              </a:solidFill>
            </a:endParaRPr>
          </a:p>
        </p:txBody>
      </p:sp>
      <p:sp>
        <p:nvSpPr>
          <p:cNvPr id="256" name="Google Shape;256;p37"/>
          <p:cNvSpPr txBox="1">
            <a:spLocks noGrp="1"/>
          </p:cNvSpPr>
          <p:nvPr>
            <p:ph type="subTitle" idx="3"/>
          </p:nvPr>
        </p:nvSpPr>
        <p:spPr>
          <a:xfrm>
            <a:off x="5081981" y="3176573"/>
            <a:ext cx="3363899" cy="7994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1800" dirty="0">
                <a:latin typeface="Arial Narrow" panose="020B0606020202030204" pitchFamily="34" charset="0"/>
              </a:rPr>
              <a:t>Controlled by a lower part of the brain that cannot be changed by thought</a:t>
            </a:r>
            <a:endParaRPr sz="1800" dirty="0">
              <a:latin typeface="Arial Narrow" panose="020B0606020202030204" pitchFamily="34" charset="0"/>
            </a:endParaRPr>
          </a:p>
        </p:txBody>
      </p:sp>
      <p:sp>
        <p:nvSpPr>
          <p:cNvPr id="255" name="Google Shape;255;p37"/>
          <p:cNvSpPr txBox="1">
            <a:spLocks noGrp="1"/>
          </p:cNvSpPr>
          <p:nvPr>
            <p:ph type="title" idx="4"/>
          </p:nvPr>
        </p:nvSpPr>
        <p:spPr>
          <a:xfrm>
            <a:off x="5081981" y="2618420"/>
            <a:ext cx="2551500" cy="69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2">
                    <a:lumMod val="50000"/>
                    <a:lumOff val="50000"/>
                  </a:schemeClr>
                </a:solidFill>
              </a:rPr>
              <a:t>Involuntary</a:t>
            </a:r>
            <a:endParaRPr dirty="0">
              <a:solidFill>
                <a:schemeClr val="tx2">
                  <a:lumMod val="50000"/>
                  <a:lumOff val="50000"/>
                </a:schemeClr>
              </a:solidFill>
            </a:endParaRPr>
          </a:p>
        </p:txBody>
      </p:sp>
      <p:cxnSp>
        <p:nvCxnSpPr>
          <p:cNvPr id="257" name="Google Shape;257;p37"/>
          <p:cNvCxnSpPr>
            <a:cxnSpLocks/>
          </p:cNvCxnSpPr>
          <p:nvPr/>
        </p:nvCxnSpPr>
        <p:spPr>
          <a:xfrm rot="5400000">
            <a:off x="3621412" y="3285103"/>
            <a:ext cx="1558917" cy="582384"/>
          </a:xfrm>
          <a:prstGeom prst="bentConnector3">
            <a:avLst>
              <a:gd name="adj1" fmla="val 100277"/>
            </a:avLst>
          </a:prstGeom>
          <a:noFill/>
          <a:ln w="19050" cap="flat" cmpd="sng">
            <a:solidFill>
              <a:schemeClr val="accent6"/>
            </a:solidFill>
            <a:prstDash val="solid"/>
            <a:round/>
            <a:headEnd type="none" w="med" len="med"/>
            <a:tailEnd type="none" w="med" len="med"/>
          </a:ln>
        </p:spPr>
      </p:cxnSp>
      <p:cxnSp>
        <p:nvCxnSpPr>
          <p:cNvPr id="259" name="Google Shape;259;p37"/>
          <p:cNvCxnSpPr>
            <a:cxnSpLocks/>
          </p:cNvCxnSpPr>
          <p:nvPr/>
        </p:nvCxnSpPr>
        <p:spPr>
          <a:xfrm rot="16200000" flipH="1">
            <a:off x="4242634" y="1860583"/>
            <a:ext cx="1478045" cy="579182"/>
          </a:xfrm>
          <a:prstGeom prst="bentConnector3">
            <a:avLst>
              <a:gd name="adj1" fmla="val 100948"/>
            </a:avLst>
          </a:prstGeom>
          <a:noFill/>
          <a:ln w="19050" cap="flat" cmpd="sng">
            <a:solidFill>
              <a:schemeClr val="accent6"/>
            </a:solidFill>
            <a:prstDash val="solid"/>
            <a:round/>
            <a:headEnd type="none" w="med" len="med"/>
            <a:tailEnd type="none" w="med" len="med"/>
          </a:ln>
        </p:spPr>
      </p:cxnSp>
      <p:pic>
        <p:nvPicPr>
          <p:cNvPr id="7172" name="Picture 4" descr="Jumping Cow Clip Art at Clker.com - vector clip art online, royalty free &amp;  public domain">
            <a:extLst>
              <a:ext uri="{FF2B5EF4-FFF2-40B4-BE49-F238E27FC236}">
                <a16:creationId xmlns:a16="http://schemas.microsoft.com/office/drawing/2014/main" id="{7703FFCF-DFA1-4713-BD42-668D84849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812" y="1897707"/>
            <a:ext cx="2312257" cy="183053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Psychology Clipart Human Brain - Clipart Brain , Transparent Cartoon -  Jing.fm">
            <a:extLst>
              <a:ext uri="{FF2B5EF4-FFF2-40B4-BE49-F238E27FC236}">
                <a16:creationId xmlns:a16="http://schemas.microsoft.com/office/drawing/2014/main" id="{8E345890-D9E9-41C6-B6E0-935862F45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246" y="1502600"/>
            <a:ext cx="1970302" cy="12951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CB6CD0A-118A-4707-A771-77D0E8EF8AAF}"/>
              </a:ext>
            </a:extLst>
          </p:cNvPr>
          <p:cNvSpPr txBox="1"/>
          <p:nvPr/>
        </p:nvSpPr>
        <p:spPr>
          <a:xfrm>
            <a:off x="5034326" y="4476618"/>
            <a:ext cx="3864503" cy="584775"/>
          </a:xfrm>
          <a:custGeom>
            <a:avLst/>
            <a:gdLst>
              <a:gd name="connsiteX0" fmla="*/ 0 w 3864503"/>
              <a:gd name="connsiteY0" fmla="*/ 0 h 584775"/>
              <a:gd name="connsiteX1" fmla="*/ 590717 w 3864503"/>
              <a:gd name="connsiteY1" fmla="*/ 0 h 584775"/>
              <a:gd name="connsiteX2" fmla="*/ 1181434 w 3864503"/>
              <a:gd name="connsiteY2" fmla="*/ 0 h 584775"/>
              <a:gd name="connsiteX3" fmla="*/ 1694861 w 3864503"/>
              <a:gd name="connsiteY3" fmla="*/ 0 h 584775"/>
              <a:gd name="connsiteX4" fmla="*/ 2285577 w 3864503"/>
              <a:gd name="connsiteY4" fmla="*/ 0 h 584775"/>
              <a:gd name="connsiteX5" fmla="*/ 2760359 w 3864503"/>
              <a:gd name="connsiteY5" fmla="*/ 0 h 584775"/>
              <a:gd name="connsiteX6" fmla="*/ 3235141 w 3864503"/>
              <a:gd name="connsiteY6" fmla="*/ 0 h 584775"/>
              <a:gd name="connsiteX7" fmla="*/ 3864503 w 3864503"/>
              <a:gd name="connsiteY7" fmla="*/ 0 h 584775"/>
              <a:gd name="connsiteX8" fmla="*/ 3864503 w 3864503"/>
              <a:gd name="connsiteY8" fmla="*/ 584775 h 584775"/>
              <a:gd name="connsiteX9" fmla="*/ 3273786 w 3864503"/>
              <a:gd name="connsiteY9" fmla="*/ 584775 h 584775"/>
              <a:gd name="connsiteX10" fmla="*/ 2760359 w 3864503"/>
              <a:gd name="connsiteY10" fmla="*/ 584775 h 584775"/>
              <a:gd name="connsiteX11" fmla="*/ 2169642 w 3864503"/>
              <a:gd name="connsiteY11" fmla="*/ 584775 h 584775"/>
              <a:gd name="connsiteX12" fmla="*/ 1617571 w 3864503"/>
              <a:gd name="connsiteY12" fmla="*/ 584775 h 584775"/>
              <a:gd name="connsiteX13" fmla="*/ 988209 w 3864503"/>
              <a:gd name="connsiteY13" fmla="*/ 584775 h 584775"/>
              <a:gd name="connsiteX14" fmla="*/ 552072 w 3864503"/>
              <a:gd name="connsiteY14" fmla="*/ 584775 h 584775"/>
              <a:gd name="connsiteX15" fmla="*/ 0 w 3864503"/>
              <a:gd name="connsiteY15" fmla="*/ 584775 h 584775"/>
              <a:gd name="connsiteX16" fmla="*/ 0 w 3864503"/>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4503" h="584775" fill="none" extrusionOk="0">
                <a:moveTo>
                  <a:pt x="0" y="0"/>
                </a:moveTo>
                <a:cubicBezTo>
                  <a:pt x="191394" y="-51279"/>
                  <a:pt x="420288" y="12334"/>
                  <a:pt x="590717" y="0"/>
                </a:cubicBezTo>
                <a:cubicBezTo>
                  <a:pt x="761146" y="-12334"/>
                  <a:pt x="914225" y="12692"/>
                  <a:pt x="1181434" y="0"/>
                </a:cubicBezTo>
                <a:cubicBezTo>
                  <a:pt x="1448643" y="-12692"/>
                  <a:pt x="1471973" y="6498"/>
                  <a:pt x="1694861" y="0"/>
                </a:cubicBezTo>
                <a:cubicBezTo>
                  <a:pt x="1917749" y="-6498"/>
                  <a:pt x="2050478" y="47978"/>
                  <a:pt x="2285577" y="0"/>
                </a:cubicBezTo>
                <a:cubicBezTo>
                  <a:pt x="2520676" y="-47978"/>
                  <a:pt x="2584426" y="24532"/>
                  <a:pt x="2760359" y="0"/>
                </a:cubicBezTo>
                <a:cubicBezTo>
                  <a:pt x="2936292" y="-24532"/>
                  <a:pt x="3064235" y="45671"/>
                  <a:pt x="3235141" y="0"/>
                </a:cubicBezTo>
                <a:cubicBezTo>
                  <a:pt x="3406047" y="-45671"/>
                  <a:pt x="3603856" y="24152"/>
                  <a:pt x="3864503" y="0"/>
                </a:cubicBezTo>
                <a:cubicBezTo>
                  <a:pt x="3914524" y="148508"/>
                  <a:pt x="3828369" y="463573"/>
                  <a:pt x="3864503" y="584775"/>
                </a:cubicBezTo>
                <a:cubicBezTo>
                  <a:pt x="3583057" y="648329"/>
                  <a:pt x="3431195" y="521055"/>
                  <a:pt x="3273786" y="584775"/>
                </a:cubicBezTo>
                <a:cubicBezTo>
                  <a:pt x="3116377" y="648495"/>
                  <a:pt x="2977081" y="537449"/>
                  <a:pt x="2760359" y="584775"/>
                </a:cubicBezTo>
                <a:cubicBezTo>
                  <a:pt x="2543637" y="632101"/>
                  <a:pt x="2433289" y="561732"/>
                  <a:pt x="2169642" y="584775"/>
                </a:cubicBezTo>
                <a:cubicBezTo>
                  <a:pt x="1905995" y="607818"/>
                  <a:pt x="1787905" y="563728"/>
                  <a:pt x="1617571" y="584775"/>
                </a:cubicBezTo>
                <a:cubicBezTo>
                  <a:pt x="1447237" y="605822"/>
                  <a:pt x="1290391" y="526424"/>
                  <a:pt x="988209" y="584775"/>
                </a:cubicBezTo>
                <a:cubicBezTo>
                  <a:pt x="686027" y="643126"/>
                  <a:pt x="759714" y="543991"/>
                  <a:pt x="552072" y="584775"/>
                </a:cubicBezTo>
                <a:cubicBezTo>
                  <a:pt x="344430" y="625559"/>
                  <a:pt x="244693" y="541983"/>
                  <a:pt x="0" y="584775"/>
                </a:cubicBezTo>
                <a:cubicBezTo>
                  <a:pt x="-38690" y="409966"/>
                  <a:pt x="10092" y="209281"/>
                  <a:pt x="0" y="0"/>
                </a:cubicBezTo>
                <a:close/>
              </a:path>
              <a:path w="3864503" h="584775" stroke="0" extrusionOk="0">
                <a:moveTo>
                  <a:pt x="0" y="0"/>
                </a:moveTo>
                <a:cubicBezTo>
                  <a:pt x="124910" y="-44124"/>
                  <a:pt x="319080" y="21548"/>
                  <a:pt x="552072" y="0"/>
                </a:cubicBezTo>
                <a:cubicBezTo>
                  <a:pt x="785064" y="-21548"/>
                  <a:pt x="880665" y="8987"/>
                  <a:pt x="988209" y="0"/>
                </a:cubicBezTo>
                <a:cubicBezTo>
                  <a:pt x="1095753" y="-8987"/>
                  <a:pt x="1395283" y="47256"/>
                  <a:pt x="1540280" y="0"/>
                </a:cubicBezTo>
                <a:cubicBezTo>
                  <a:pt x="1685277" y="-47256"/>
                  <a:pt x="1761939" y="29698"/>
                  <a:pt x="1976417" y="0"/>
                </a:cubicBezTo>
                <a:cubicBezTo>
                  <a:pt x="2190895" y="-29698"/>
                  <a:pt x="2295392" y="16150"/>
                  <a:pt x="2451199" y="0"/>
                </a:cubicBezTo>
                <a:cubicBezTo>
                  <a:pt x="2607006" y="-16150"/>
                  <a:pt x="2767208" y="5840"/>
                  <a:pt x="2887336" y="0"/>
                </a:cubicBezTo>
                <a:cubicBezTo>
                  <a:pt x="3007464" y="-5840"/>
                  <a:pt x="3626727" y="76591"/>
                  <a:pt x="3864503" y="0"/>
                </a:cubicBezTo>
                <a:cubicBezTo>
                  <a:pt x="3910626" y="141852"/>
                  <a:pt x="3825721" y="391548"/>
                  <a:pt x="3864503" y="584775"/>
                </a:cubicBezTo>
                <a:cubicBezTo>
                  <a:pt x="3735122" y="607908"/>
                  <a:pt x="3590865" y="566929"/>
                  <a:pt x="3428366" y="584775"/>
                </a:cubicBezTo>
                <a:cubicBezTo>
                  <a:pt x="3265867" y="602621"/>
                  <a:pt x="2980564" y="568562"/>
                  <a:pt x="2837649" y="584775"/>
                </a:cubicBezTo>
                <a:cubicBezTo>
                  <a:pt x="2694734" y="600988"/>
                  <a:pt x="2493145" y="529172"/>
                  <a:pt x="2208287" y="584775"/>
                </a:cubicBezTo>
                <a:cubicBezTo>
                  <a:pt x="1923429" y="640378"/>
                  <a:pt x="1928052" y="531700"/>
                  <a:pt x="1694861" y="584775"/>
                </a:cubicBezTo>
                <a:cubicBezTo>
                  <a:pt x="1461670" y="637850"/>
                  <a:pt x="1400849" y="558621"/>
                  <a:pt x="1181434" y="584775"/>
                </a:cubicBezTo>
                <a:cubicBezTo>
                  <a:pt x="962019" y="610929"/>
                  <a:pt x="921798" y="528103"/>
                  <a:pt x="668007" y="584775"/>
                </a:cubicBezTo>
                <a:cubicBezTo>
                  <a:pt x="414216" y="641447"/>
                  <a:pt x="262406" y="523953"/>
                  <a:pt x="0" y="584775"/>
                </a:cubicBezTo>
                <a:cubicBezTo>
                  <a:pt x="-46985" y="331928"/>
                  <a:pt x="6556" y="22035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If we could stop our digestion and heartbeat by thought, would this be advantageous?</a:t>
            </a:r>
          </a:p>
        </p:txBody>
      </p:sp>
    </p:spTree>
    <p:extLst>
      <p:ext uri="{BB962C8B-B14F-4D97-AF65-F5344CB8AC3E}">
        <p14:creationId xmlns:p14="http://schemas.microsoft.com/office/powerpoint/2010/main" val="4145225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8194" name="Picture 2" descr="Ox Bovine Nervous System Poster | Cat anatomy, Cow, Vet medicine">
            <a:extLst>
              <a:ext uri="{FF2B5EF4-FFF2-40B4-BE49-F238E27FC236}">
                <a16:creationId xmlns:a16="http://schemas.microsoft.com/office/drawing/2014/main" id="{21A798C2-5B9C-47C6-8782-6FE0993CF04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4351" t="13358" r="1237" b="9724"/>
          <a:stretch/>
        </p:blipFill>
        <p:spPr bwMode="auto">
          <a:xfrm>
            <a:off x="336139" y="0"/>
            <a:ext cx="8417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175" name="Google Shape;175;p33"/>
          <p:cNvSpPr txBox="1">
            <a:spLocks noGrp="1"/>
          </p:cNvSpPr>
          <p:nvPr>
            <p:ph type="title"/>
          </p:nvPr>
        </p:nvSpPr>
        <p:spPr>
          <a:xfrm>
            <a:off x="5717188" y="368834"/>
            <a:ext cx="3036900" cy="1654141"/>
          </a:xfrm>
          <a:prstGeom prst="rect">
            <a:avLst/>
          </a:prstGeom>
          <a:solidFill>
            <a:schemeClr val="bg1"/>
          </a:solidFill>
        </p:spPr>
        <p:txBody>
          <a:bodyPr spcFirstLastPara="1" wrap="square" lIns="91425" tIns="91425" rIns="91425" bIns="91425" anchor="b" anchorCtr="0">
            <a:noAutofit/>
          </a:bodyPr>
          <a:lstStyle/>
          <a:p>
            <a:pPr marL="0" lvl="0" indent="0" algn="r" rtl="0">
              <a:spcBef>
                <a:spcPts val="0"/>
              </a:spcBef>
              <a:spcAft>
                <a:spcPts val="0"/>
              </a:spcAft>
              <a:buNone/>
            </a:pPr>
            <a:r>
              <a:rPr lang="en-US" dirty="0"/>
              <a:t>Nervous System</a:t>
            </a:r>
            <a:endParaRPr dirty="0"/>
          </a:p>
        </p:txBody>
      </p:sp>
      <p:sp>
        <p:nvSpPr>
          <p:cNvPr id="177" name="Google Shape;177;p33"/>
          <p:cNvSpPr txBox="1">
            <a:spLocks noGrp="1"/>
          </p:cNvSpPr>
          <p:nvPr>
            <p:ph type="subTitle" idx="1"/>
          </p:nvPr>
        </p:nvSpPr>
        <p:spPr>
          <a:xfrm>
            <a:off x="5717189" y="1954200"/>
            <a:ext cx="3036901" cy="2031924"/>
          </a:xfrm>
          <a:custGeom>
            <a:avLst/>
            <a:gdLst>
              <a:gd name="connsiteX0" fmla="*/ 0 w 3036901"/>
              <a:gd name="connsiteY0" fmla="*/ 0 h 2031924"/>
              <a:gd name="connsiteX1" fmla="*/ 577011 w 3036901"/>
              <a:gd name="connsiteY1" fmla="*/ 0 h 2031924"/>
              <a:gd name="connsiteX2" fmla="*/ 1184391 w 3036901"/>
              <a:gd name="connsiteY2" fmla="*/ 0 h 2031924"/>
              <a:gd name="connsiteX3" fmla="*/ 1791772 w 3036901"/>
              <a:gd name="connsiteY3" fmla="*/ 0 h 2031924"/>
              <a:gd name="connsiteX4" fmla="*/ 2368783 w 3036901"/>
              <a:gd name="connsiteY4" fmla="*/ 0 h 2031924"/>
              <a:gd name="connsiteX5" fmla="*/ 3036901 w 3036901"/>
              <a:gd name="connsiteY5" fmla="*/ 0 h 2031924"/>
              <a:gd name="connsiteX6" fmla="*/ 3036901 w 3036901"/>
              <a:gd name="connsiteY6" fmla="*/ 677308 h 2031924"/>
              <a:gd name="connsiteX7" fmla="*/ 3036901 w 3036901"/>
              <a:gd name="connsiteY7" fmla="*/ 1313978 h 2031924"/>
              <a:gd name="connsiteX8" fmla="*/ 3036901 w 3036901"/>
              <a:gd name="connsiteY8" fmla="*/ 2031924 h 2031924"/>
              <a:gd name="connsiteX9" fmla="*/ 2520628 w 3036901"/>
              <a:gd name="connsiteY9" fmla="*/ 2031924 h 2031924"/>
              <a:gd name="connsiteX10" fmla="*/ 1913248 w 3036901"/>
              <a:gd name="connsiteY10" fmla="*/ 2031924 h 2031924"/>
              <a:gd name="connsiteX11" fmla="*/ 1245129 w 3036901"/>
              <a:gd name="connsiteY11" fmla="*/ 2031924 h 2031924"/>
              <a:gd name="connsiteX12" fmla="*/ 577011 w 3036901"/>
              <a:gd name="connsiteY12" fmla="*/ 2031924 h 2031924"/>
              <a:gd name="connsiteX13" fmla="*/ 0 w 3036901"/>
              <a:gd name="connsiteY13" fmla="*/ 2031924 h 2031924"/>
              <a:gd name="connsiteX14" fmla="*/ 0 w 3036901"/>
              <a:gd name="connsiteY14" fmla="*/ 1354616 h 2031924"/>
              <a:gd name="connsiteX15" fmla="*/ 0 w 3036901"/>
              <a:gd name="connsiteY15" fmla="*/ 636670 h 2031924"/>
              <a:gd name="connsiteX16" fmla="*/ 0 w 3036901"/>
              <a:gd name="connsiteY16" fmla="*/ 0 h 203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6901" h="2031924" fill="none" extrusionOk="0">
                <a:moveTo>
                  <a:pt x="0" y="0"/>
                </a:moveTo>
                <a:cubicBezTo>
                  <a:pt x="132510" y="-21670"/>
                  <a:pt x="303793" y="25493"/>
                  <a:pt x="577011" y="0"/>
                </a:cubicBezTo>
                <a:cubicBezTo>
                  <a:pt x="850229" y="-25493"/>
                  <a:pt x="950967" y="-23319"/>
                  <a:pt x="1184391" y="0"/>
                </a:cubicBezTo>
                <a:cubicBezTo>
                  <a:pt x="1417815" y="23319"/>
                  <a:pt x="1636016" y="22042"/>
                  <a:pt x="1791772" y="0"/>
                </a:cubicBezTo>
                <a:cubicBezTo>
                  <a:pt x="1947528" y="-22042"/>
                  <a:pt x="2239634" y="12998"/>
                  <a:pt x="2368783" y="0"/>
                </a:cubicBezTo>
                <a:cubicBezTo>
                  <a:pt x="2497932" y="-12998"/>
                  <a:pt x="2882498" y="-4131"/>
                  <a:pt x="3036901" y="0"/>
                </a:cubicBezTo>
                <a:cubicBezTo>
                  <a:pt x="3054538" y="210060"/>
                  <a:pt x="3020661" y="389717"/>
                  <a:pt x="3036901" y="677308"/>
                </a:cubicBezTo>
                <a:cubicBezTo>
                  <a:pt x="3053141" y="964899"/>
                  <a:pt x="3047427" y="1144725"/>
                  <a:pt x="3036901" y="1313978"/>
                </a:cubicBezTo>
                <a:cubicBezTo>
                  <a:pt x="3026376" y="1483231"/>
                  <a:pt x="3068285" y="1833135"/>
                  <a:pt x="3036901" y="2031924"/>
                </a:cubicBezTo>
                <a:cubicBezTo>
                  <a:pt x="2795184" y="2027500"/>
                  <a:pt x="2743330" y="2047368"/>
                  <a:pt x="2520628" y="2031924"/>
                </a:cubicBezTo>
                <a:cubicBezTo>
                  <a:pt x="2297926" y="2016480"/>
                  <a:pt x="2142783" y="2041842"/>
                  <a:pt x="1913248" y="2031924"/>
                </a:cubicBezTo>
                <a:cubicBezTo>
                  <a:pt x="1683713" y="2022006"/>
                  <a:pt x="1400742" y="2029995"/>
                  <a:pt x="1245129" y="2031924"/>
                </a:cubicBezTo>
                <a:cubicBezTo>
                  <a:pt x="1089516" y="2033853"/>
                  <a:pt x="757677" y="1998726"/>
                  <a:pt x="577011" y="2031924"/>
                </a:cubicBezTo>
                <a:cubicBezTo>
                  <a:pt x="396345" y="2065122"/>
                  <a:pt x="270354" y="2005302"/>
                  <a:pt x="0" y="2031924"/>
                </a:cubicBezTo>
                <a:cubicBezTo>
                  <a:pt x="23856" y="1895671"/>
                  <a:pt x="14889" y="1522865"/>
                  <a:pt x="0" y="1354616"/>
                </a:cubicBezTo>
                <a:cubicBezTo>
                  <a:pt x="-14889" y="1186367"/>
                  <a:pt x="-32465" y="838625"/>
                  <a:pt x="0" y="636670"/>
                </a:cubicBezTo>
                <a:cubicBezTo>
                  <a:pt x="32465" y="434715"/>
                  <a:pt x="-23033" y="277529"/>
                  <a:pt x="0" y="0"/>
                </a:cubicBezTo>
                <a:close/>
              </a:path>
              <a:path w="3036901" h="2031924" stroke="0" extrusionOk="0">
                <a:moveTo>
                  <a:pt x="0" y="0"/>
                </a:moveTo>
                <a:cubicBezTo>
                  <a:pt x="235034" y="15159"/>
                  <a:pt x="350453" y="-27944"/>
                  <a:pt x="577011" y="0"/>
                </a:cubicBezTo>
                <a:cubicBezTo>
                  <a:pt x="803569" y="27944"/>
                  <a:pt x="964238" y="-17865"/>
                  <a:pt x="1245129" y="0"/>
                </a:cubicBezTo>
                <a:cubicBezTo>
                  <a:pt x="1526020" y="17865"/>
                  <a:pt x="1661455" y="5803"/>
                  <a:pt x="1852510" y="0"/>
                </a:cubicBezTo>
                <a:cubicBezTo>
                  <a:pt x="2043565" y="-5803"/>
                  <a:pt x="2556660" y="11623"/>
                  <a:pt x="3036901" y="0"/>
                </a:cubicBezTo>
                <a:cubicBezTo>
                  <a:pt x="3041478" y="304144"/>
                  <a:pt x="3060443" y="552590"/>
                  <a:pt x="3036901" y="697627"/>
                </a:cubicBezTo>
                <a:cubicBezTo>
                  <a:pt x="3013359" y="842664"/>
                  <a:pt x="3064603" y="1133052"/>
                  <a:pt x="3036901" y="1395254"/>
                </a:cubicBezTo>
                <a:cubicBezTo>
                  <a:pt x="3009199" y="1657456"/>
                  <a:pt x="3026906" y="1802518"/>
                  <a:pt x="3036901" y="2031924"/>
                </a:cubicBezTo>
                <a:cubicBezTo>
                  <a:pt x="2827407" y="2035637"/>
                  <a:pt x="2571852" y="2028434"/>
                  <a:pt x="2399152" y="2031924"/>
                </a:cubicBezTo>
                <a:cubicBezTo>
                  <a:pt x="2226452" y="2035414"/>
                  <a:pt x="2040874" y="2017054"/>
                  <a:pt x="1882879" y="2031924"/>
                </a:cubicBezTo>
                <a:cubicBezTo>
                  <a:pt x="1724884" y="2046794"/>
                  <a:pt x="1511805" y="2010516"/>
                  <a:pt x="1366605" y="2031924"/>
                </a:cubicBezTo>
                <a:cubicBezTo>
                  <a:pt x="1221405" y="2053332"/>
                  <a:pt x="879767" y="2040198"/>
                  <a:pt x="728856" y="2031924"/>
                </a:cubicBezTo>
                <a:cubicBezTo>
                  <a:pt x="577945" y="2023650"/>
                  <a:pt x="244021" y="2011019"/>
                  <a:pt x="0" y="2031924"/>
                </a:cubicBezTo>
                <a:cubicBezTo>
                  <a:pt x="-26693" y="1832167"/>
                  <a:pt x="-13027" y="1669067"/>
                  <a:pt x="0" y="1354616"/>
                </a:cubicBezTo>
                <a:cubicBezTo>
                  <a:pt x="13027" y="1040165"/>
                  <a:pt x="27921" y="878704"/>
                  <a:pt x="0" y="738266"/>
                </a:cubicBezTo>
                <a:cubicBezTo>
                  <a:pt x="-27921" y="597828"/>
                  <a:pt x="-4602" y="348227"/>
                  <a:pt x="0" y="0"/>
                </a:cubicBezTo>
                <a:close/>
              </a:path>
            </a:pathLst>
          </a:custGeom>
          <a:solidFill>
            <a:schemeClr val="bg1"/>
          </a:solidFill>
          <a:ln w="28575">
            <a:solidFill>
              <a:srgbClr val="FCD635"/>
            </a:solidFill>
            <a:extLst>
              <a:ext uri="{C807C97D-BFC1-408E-A445-0C87EB9F89A2}">
                <ask:lineSketchStyleProps xmlns:ask="http://schemas.microsoft.com/office/drawing/2018/sketchyshapes" sd="1263803037">
                  <a:prstGeom prst="rect">
                    <a:avLst/>
                  </a:prstGeom>
                  <ask:type>
                    <ask:lineSketchFreehand/>
                  </ask:type>
                </ask:lineSketchStyleProps>
              </a:ext>
            </a:extLst>
          </a:ln>
        </p:spPr>
        <p:txBody>
          <a:bodyPr spcFirstLastPara="1" wrap="square" lIns="91425" tIns="91425" rIns="91425" bIns="91425" anchor="t" anchorCtr="0">
            <a:noAutofit/>
          </a:bodyPr>
          <a:lstStyle/>
          <a:p>
            <a:pPr marL="0" lvl="0" indent="0" rtl="0">
              <a:spcBef>
                <a:spcPts val="0"/>
              </a:spcBef>
              <a:spcAft>
                <a:spcPts val="0"/>
              </a:spcAft>
            </a:pPr>
            <a:r>
              <a:rPr lang="en-US" dirty="0">
                <a:latin typeface="Arial Narrow" panose="020B0606020202030204" pitchFamily="34" charset="0"/>
              </a:rPr>
              <a:t>Pathways for the senses</a:t>
            </a:r>
          </a:p>
          <a:p>
            <a:pPr marL="0" lvl="0" indent="0" rtl="0">
              <a:spcBef>
                <a:spcPts val="0"/>
              </a:spcBef>
              <a:spcAft>
                <a:spcPts val="0"/>
              </a:spcAft>
            </a:pPr>
            <a:endParaRPr lang="en-US" dirty="0">
              <a:latin typeface="Arial Narrow" panose="020B0606020202030204" pitchFamily="34" charset="0"/>
            </a:endParaRPr>
          </a:p>
          <a:p>
            <a:pPr marL="0" lvl="0" indent="0" rtl="0">
              <a:spcBef>
                <a:spcPts val="0"/>
              </a:spcBef>
              <a:spcAft>
                <a:spcPts val="0"/>
              </a:spcAft>
            </a:pPr>
            <a:r>
              <a:rPr lang="en-US" dirty="0">
                <a:latin typeface="Arial Narrow" panose="020B0606020202030204" pitchFamily="34" charset="0"/>
              </a:rPr>
              <a:t>Helps with physical activity</a:t>
            </a:r>
          </a:p>
          <a:p>
            <a:pPr marL="0" lvl="0" indent="0" algn="l" rtl="0">
              <a:spcBef>
                <a:spcPts val="0"/>
              </a:spcBef>
              <a:spcAft>
                <a:spcPts val="0"/>
              </a:spcAft>
            </a:pPr>
            <a:endParaRPr lang="en-US" dirty="0">
              <a:latin typeface="Arial Narrow" panose="020B0606020202030204" pitchFamily="34" charset="0"/>
            </a:endParaRPr>
          </a:p>
          <a:p>
            <a:pPr marL="0" lvl="0" indent="0" rtl="0">
              <a:spcBef>
                <a:spcPts val="0"/>
              </a:spcBef>
              <a:spcAft>
                <a:spcPts val="0"/>
              </a:spcAft>
            </a:pPr>
            <a:r>
              <a:rPr lang="en-US" dirty="0">
                <a:latin typeface="Arial Narrow" panose="020B0606020202030204" pitchFamily="34" charset="0"/>
              </a:rPr>
              <a:t>Provides animals with the ability to react or adjust to different situations</a:t>
            </a:r>
            <a:endParaRPr dirty="0">
              <a:latin typeface="Arial Narrow" panose="020B0606020202030204" pitchFamily="34" charset="0"/>
            </a:endParaRPr>
          </a:p>
        </p:txBody>
      </p:sp>
    </p:spTree>
    <p:extLst>
      <p:ext uri="{BB962C8B-B14F-4D97-AF65-F5344CB8AC3E}">
        <p14:creationId xmlns:p14="http://schemas.microsoft.com/office/powerpoint/2010/main" val="4262281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3"/>
        <p:cNvGrpSpPr/>
        <p:nvPr/>
      </p:nvGrpSpPr>
      <p:grpSpPr>
        <a:xfrm>
          <a:off x="0" y="0"/>
          <a:ext cx="0" cy="0"/>
          <a:chOff x="0" y="0"/>
          <a:chExt cx="0" cy="0"/>
        </a:xfrm>
      </p:grpSpPr>
      <p:sp>
        <p:nvSpPr>
          <p:cNvPr id="146" name="Google Shape;146;p30"/>
          <p:cNvSpPr txBox="1">
            <a:spLocks noGrp="1"/>
          </p:cNvSpPr>
          <p:nvPr>
            <p:ph type="title"/>
          </p:nvPr>
        </p:nvSpPr>
        <p:spPr>
          <a:xfrm>
            <a:off x="3492330" y="1495219"/>
            <a:ext cx="2529112" cy="50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dirty="0"/>
              <a:t>Central Nervous System</a:t>
            </a:r>
            <a:endParaRPr sz="1800" dirty="0"/>
          </a:p>
        </p:txBody>
      </p:sp>
      <p:sp>
        <p:nvSpPr>
          <p:cNvPr id="152" name="Google Shape;152;p30"/>
          <p:cNvSpPr txBox="1">
            <a:spLocks noGrp="1"/>
          </p:cNvSpPr>
          <p:nvPr>
            <p:ph type="title" idx="2"/>
          </p:nvPr>
        </p:nvSpPr>
        <p:spPr>
          <a:xfrm>
            <a:off x="5191015" y="3765176"/>
            <a:ext cx="2776192" cy="43799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dirty="0"/>
              <a:t>Peripheral Nervous System</a:t>
            </a:r>
            <a:endParaRPr sz="1800" dirty="0"/>
          </a:p>
        </p:txBody>
      </p:sp>
      <p:sp>
        <p:nvSpPr>
          <p:cNvPr id="147" name="Google Shape;147;p30"/>
          <p:cNvSpPr txBox="1">
            <a:spLocks noGrp="1"/>
          </p:cNvSpPr>
          <p:nvPr>
            <p:ph type="subTitle" idx="1"/>
          </p:nvPr>
        </p:nvSpPr>
        <p:spPr>
          <a:xfrm>
            <a:off x="3424905" y="1822300"/>
            <a:ext cx="266396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Arial Narrow" panose="020B0606020202030204" pitchFamily="34" charset="0"/>
              </a:rPr>
              <a:t>The brain and the spinal cord</a:t>
            </a:r>
            <a:endParaRPr dirty="0">
              <a:latin typeface="Arial Narrow" panose="020B0606020202030204" pitchFamily="34" charset="0"/>
            </a:endParaRPr>
          </a:p>
        </p:txBody>
      </p:sp>
      <p:sp>
        <p:nvSpPr>
          <p:cNvPr id="153" name="Google Shape;153;p30"/>
          <p:cNvSpPr txBox="1">
            <a:spLocks noGrp="1"/>
          </p:cNvSpPr>
          <p:nvPr>
            <p:ph type="subTitle" idx="5"/>
          </p:nvPr>
        </p:nvSpPr>
        <p:spPr>
          <a:xfrm>
            <a:off x="4087815" y="4112864"/>
            <a:ext cx="4802521" cy="73309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Arial Narrow" panose="020B0606020202030204" pitchFamily="34" charset="0"/>
              </a:rPr>
              <a:t>Composed of somatic nerves such as muscle and skin </a:t>
            </a:r>
          </a:p>
          <a:p>
            <a:pPr marL="0" lvl="0" indent="0" algn="ctr" rtl="0">
              <a:spcBef>
                <a:spcPts val="0"/>
              </a:spcBef>
              <a:spcAft>
                <a:spcPts val="0"/>
              </a:spcAft>
              <a:buNone/>
            </a:pPr>
            <a:r>
              <a:rPr lang="en-US" dirty="0">
                <a:latin typeface="Arial Narrow" panose="020B0606020202030204" pitchFamily="34" charset="0"/>
              </a:rPr>
              <a:t>&amp;</a:t>
            </a:r>
          </a:p>
          <a:p>
            <a:pPr marL="0" lvl="0" indent="0" algn="ctr" rtl="0">
              <a:spcBef>
                <a:spcPts val="0"/>
              </a:spcBef>
              <a:spcAft>
                <a:spcPts val="0"/>
              </a:spcAft>
              <a:buNone/>
            </a:pPr>
            <a:r>
              <a:rPr lang="en-US" dirty="0">
                <a:latin typeface="Arial Narrow" panose="020B0606020202030204" pitchFamily="34" charset="0"/>
              </a:rPr>
              <a:t>Composed of autonomic nerves such as the visceral organs </a:t>
            </a:r>
          </a:p>
        </p:txBody>
      </p:sp>
      <p:sp>
        <p:nvSpPr>
          <p:cNvPr id="15" name="Google Shape;251;p37">
            <a:extLst>
              <a:ext uri="{FF2B5EF4-FFF2-40B4-BE49-F238E27FC236}">
                <a16:creationId xmlns:a16="http://schemas.microsoft.com/office/drawing/2014/main" id="{4DA8E5B4-B31C-44B7-9E54-7017A6594972}"/>
              </a:ext>
            </a:extLst>
          </p:cNvPr>
          <p:cNvSpPr txBox="1">
            <a:spLocks/>
          </p:cNvSpPr>
          <p:nvPr/>
        </p:nvSpPr>
        <p:spPr>
          <a:xfrm>
            <a:off x="2434759" y="161611"/>
            <a:ext cx="7574078" cy="107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Anton"/>
              <a:buNone/>
              <a:defRPr sz="3600" b="0" i="0" u="none" strike="noStrike" cap="none">
                <a:solidFill>
                  <a:schemeClr val="lt2"/>
                </a:solidFill>
                <a:latin typeface="Anton"/>
                <a:ea typeface="Anton"/>
                <a:cs typeface="Anton"/>
                <a:sym typeface="Anton"/>
              </a:defRPr>
            </a:lvl1pPr>
            <a:lvl2pPr marR="0" lvl="1" algn="ctr"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9pPr>
          </a:lstStyle>
          <a:p>
            <a:r>
              <a:rPr lang="en-US" dirty="0"/>
              <a:t>Nervous Components</a:t>
            </a:r>
          </a:p>
        </p:txBody>
      </p:sp>
      <p:pic>
        <p:nvPicPr>
          <p:cNvPr id="30" name="Content Placeholder 5">
            <a:extLst>
              <a:ext uri="{FF2B5EF4-FFF2-40B4-BE49-F238E27FC236}">
                <a16:creationId xmlns:a16="http://schemas.microsoft.com/office/drawing/2014/main" id="{F8DAE141-0E54-47CF-99B6-8B875FC713F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802" t="476" r="19029" b="21412"/>
          <a:stretch/>
        </p:blipFill>
        <p:spPr>
          <a:xfrm>
            <a:off x="6088867" y="1638218"/>
            <a:ext cx="2895486" cy="1733407"/>
          </a:xfrm>
          <a:prstGeom prst="rect">
            <a:avLst/>
          </a:prstGeom>
          <a:noFill/>
          <a:ln>
            <a:noFill/>
          </a:ln>
        </p:spPr>
      </p:pic>
      <p:pic>
        <p:nvPicPr>
          <p:cNvPr id="9218" name="Picture 2" descr="The equine brain as you've never seen it before - Horsetalk.co.nz">
            <a:extLst>
              <a:ext uri="{FF2B5EF4-FFF2-40B4-BE49-F238E27FC236}">
                <a16:creationId xmlns:a16="http://schemas.microsoft.com/office/drawing/2014/main" id="{02283CB6-3CE2-43FF-8ACD-7D0BBB25B6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16"/>
          <a:stretch/>
        </p:blipFill>
        <p:spPr bwMode="auto">
          <a:xfrm>
            <a:off x="-16611" y="-10950"/>
            <a:ext cx="3328429" cy="5143500"/>
          </a:xfrm>
          <a:custGeom>
            <a:avLst/>
            <a:gdLst>
              <a:gd name="connsiteX0" fmla="*/ 0 w 3328429"/>
              <a:gd name="connsiteY0" fmla="*/ 0 h 5143500"/>
              <a:gd name="connsiteX1" fmla="*/ 488170 w 3328429"/>
              <a:gd name="connsiteY1" fmla="*/ 0 h 5143500"/>
              <a:gd name="connsiteX2" fmla="*/ 1042908 w 3328429"/>
              <a:gd name="connsiteY2" fmla="*/ 0 h 5143500"/>
              <a:gd name="connsiteX3" fmla="*/ 1630930 w 3328429"/>
              <a:gd name="connsiteY3" fmla="*/ 0 h 5143500"/>
              <a:gd name="connsiteX4" fmla="*/ 2218953 w 3328429"/>
              <a:gd name="connsiteY4" fmla="*/ 0 h 5143500"/>
              <a:gd name="connsiteX5" fmla="*/ 2673838 w 3328429"/>
              <a:gd name="connsiteY5" fmla="*/ 0 h 5143500"/>
              <a:gd name="connsiteX6" fmla="*/ 3328429 w 3328429"/>
              <a:gd name="connsiteY6" fmla="*/ 0 h 5143500"/>
              <a:gd name="connsiteX7" fmla="*/ 3328429 w 3328429"/>
              <a:gd name="connsiteY7" fmla="*/ 622935 h 5143500"/>
              <a:gd name="connsiteX8" fmla="*/ 3328429 w 3328429"/>
              <a:gd name="connsiteY8" fmla="*/ 1194435 h 5143500"/>
              <a:gd name="connsiteX9" fmla="*/ 3328429 w 3328429"/>
              <a:gd name="connsiteY9" fmla="*/ 1663065 h 5143500"/>
              <a:gd name="connsiteX10" fmla="*/ 3328429 w 3328429"/>
              <a:gd name="connsiteY10" fmla="*/ 2286000 h 5143500"/>
              <a:gd name="connsiteX11" fmla="*/ 3328429 w 3328429"/>
              <a:gd name="connsiteY11" fmla="*/ 2703195 h 5143500"/>
              <a:gd name="connsiteX12" fmla="*/ 3328429 w 3328429"/>
              <a:gd name="connsiteY12" fmla="*/ 3377565 h 5143500"/>
              <a:gd name="connsiteX13" fmla="*/ 3328429 w 3328429"/>
              <a:gd name="connsiteY13" fmla="*/ 3949065 h 5143500"/>
              <a:gd name="connsiteX14" fmla="*/ 3328429 w 3328429"/>
              <a:gd name="connsiteY14" fmla="*/ 4469130 h 5143500"/>
              <a:gd name="connsiteX15" fmla="*/ 3328429 w 3328429"/>
              <a:gd name="connsiteY15" fmla="*/ 5143500 h 5143500"/>
              <a:gd name="connsiteX16" fmla="*/ 2740407 w 3328429"/>
              <a:gd name="connsiteY16" fmla="*/ 5143500 h 5143500"/>
              <a:gd name="connsiteX17" fmla="*/ 2285521 w 3328429"/>
              <a:gd name="connsiteY17" fmla="*/ 5143500 h 5143500"/>
              <a:gd name="connsiteX18" fmla="*/ 1730783 w 3328429"/>
              <a:gd name="connsiteY18" fmla="*/ 5143500 h 5143500"/>
              <a:gd name="connsiteX19" fmla="*/ 1142761 w 3328429"/>
              <a:gd name="connsiteY19" fmla="*/ 5143500 h 5143500"/>
              <a:gd name="connsiteX20" fmla="*/ 588022 w 3328429"/>
              <a:gd name="connsiteY20" fmla="*/ 5143500 h 5143500"/>
              <a:gd name="connsiteX21" fmla="*/ 0 w 3328429"/>
              <a:gd name="connsiteY21" fmla="*/ 5143500 h 5143500"/>
              <a:gd name="connsiteX22" fmla="*/ 0 w 3328429"/>
              <a:gd name="connsiteY22" fmla="*/ 4520565 h 5143500"/>
              <a:gd name="connsiteX23" fmla="*/ 0 w 3328429"/>
              <a:gd name="connsiteY23" fmla="*/ 3897630 h 5143500"/>
              <a:gd name="connsiteX24" fmla="*/ 0 w 3328429"/>
              <a:gd name="connsiteY24" fmla="*/ 3223260 h 5143500"/>
              <a:gd name="connsiteX25" fmla="*/ 0 w 3328429"/>
              <a:gd name="connsiteY25" fmla="*/ 2600325 h 5143500"/>
              <a:gd name="connsiteX26" fmla="*/ 0 w 3328429"/>
              <a:gd name="connsiteY26" fmla="*/ 2131695 h 5143500"/>
              <a:gd name="connsiteX27" fmla="*/ 0 w 3328429"/>
              <a:gd name="connsiteY27" fmla="*/ 1611630 h 5143500"/>
              <a:gd name="connsiteX28" fmla="*/ 0 w 3328429"/>
              <a:gd name="connsiteY28" fmla="*/ 937260 h 5143500"/>
              <a:gd name="connsiteX29" fmla="*/ 0 w 3328429"/>
              <a:gd name="connsiteY29"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28429" h="5143500" extrusionOk="0">
                <a:moveTo>
                  <a:pt x="0" y="0"/>
                </a:moveTo>
                <a:cubicBezTo>
                  <a:pt x="172712" y="-40638"/>
                  <a:pt x="271954" y="47884"/>
                  <a:pt x="488170" y="0"/>
                </a:cubicBezTo>
                <a:cubicBezTo>
                  <a:pt x="704386" y="-47884"/>
                  <a:pt x="885861" y="5975"/>
                  <a:pt x="1042908" y="0"/>
                </a:cubicBezTo>
                <a:cubicBezTo>
                  <a:pt x="1199955" y="-5975"/>
                  <a:pt x="1422467" y="59144"/>
                  <a:pt x="1630930" y="0"/>
                </a:cubicBezTo>
                <a:cubicBezTo>
                  <a:pt x="1839393" y="-59144"/>
                  <a:pt x="2084412" y="7440"/>
                  <a:pt x="2218953" y="0"/>
                </a:cubicBezTo>
                <a:cubicBezTo>
                  <a:pt x="2353494" y="-7440"/>
                  <a:pt x="2561924" y="44155"/>
                  <a:pt x="2673838" y="0"/>
                </a:cubicBezTo>
                <a:cubicBezTo>
                  <a:pt x="2785752" y="-44155"/>
                  <a:pt x="3162617" y="37063"/>
                  <a:pt x="3328429" y="0"/>
                </a:cubicBezTo>
                <a:cubicBezTo>
                  <a:pt x="3396118" y="311013"/>
                  <a:pt x="3260493" y="372156"/>
                  <a:pt x="3328429" y="622935"/>
                </a:cubicBezTo>
                <a:cubicBezTo>
                  <a:pt x="3396365" y="873715"/>
                  <a:pt x="3298439" y="1011719"/>
                  <a:pt x="3328429" y="1194435"/>
                </a:cubicBezTo>
                <a:cubicBezTo>
                  <a:pt x="3358419" y="1377151"/>
                  <a:pt x="3292107" y="1470074"/>
                  <a:pt x="3328429" y="1663065"/>
                </a:cubicBezTo>
                <a:cubicBezTo>
                  <a:pt x="3364751" y="1856056"/>
                  <a:pt x="3280084" y="2030650"/>
                  <a:pt x="3328429" y="2286000"/>
                </a:cubicBezTo>
                <a:cubicBezTo>
                  <a:pt x="3376774" y="2541351"/>
                  <a:pt x="3287823" y="2604803"/>
                  <a:pt x="3328429" y="2703195"/>
                </a:cubicBezTo>
                <a:cubicBezTo>
                  <a:pt x="3369035" y="2801587"/>
                  <a:pt x="3263038" y="3132499"/>
                  <a:pt x="3328429" y="3377565"/>
                </a:cubicBezTo>
                <a:cubicBezTo>
                  <a:pt x="3393820" y="3622631"/>
                  <a:pt x="3277130" y="3752219"/>
                  <a:pt x="3328429" y="3949065"/>
                </a:cubicBezTo>
                <a:cubicBezTo>
                  <a:pt x="3379728" y="4145911"/>
                  <a:pt x="3276418" y="4210741"/>
                  <a:pt x="3328429" y="4469130"/>
                </a:cubicBezTo>
                <a:cubicBezTo>
                  <a:pt x="3380440" y="4727519"/>
                  <a:pt x="3307525" y="4960749"/>
                  <a:pt x="3328429" y="5143500"/>
                </a:cubicBezTo>
                <a:cubicBezTo>
                  <a:pt x="3072805" y="5194361"/>
                  <a:pt x="3011292" y="5139236"/>
                  <a:pt x="2740407" y="5143500"/>
                </a:cubicBezTo>
                <a:cubicBezTo>
                  <a:pt x="2469522" y="5147764"/>
                  <a:pt x="2403360" y="5141880"/>
                  <a:pt x="2285521" y="5143500"/>
                </a:cubicBezTo>
                <a:cubicBezTo>
                  <a:pt x="2167682" y="5145120"/>
                  <a:pt x="1886038" y="5124612"/>
                  <a:pt x="1730783" y="5143500"/>
                </a:cubicBezTo>
                <a:cubicBezTo>
                  <a:pt x="1575528" y="5162388"/>
                  <a:pt x="1311471" y="5083772"/>
                  <a:pt x="1142761" y="5143500"/>
                </a:cubicBezTo>
                <a:cubicBezTo>
                  <a:pt x="974051" y="5203228"/>
                  <a:pt x="764750" y="5135686"/>
                  <a:pt x="588022" y="5143500"/>
                </a:cubicBezTo>
                <a:cubicBezTo>
                  <a:pt x="411294" y="5151314"/>
                  <a:pt x="199374" y="5118262"/>
                  <a:pt x="0" y="5143500"/>
                </a:cubicBezTo>
                <a:cubicBezTo>
                  <a:pt x="-23696" y="5017766"/>
                  <a:pt x="60832" y="4728481"/>
                  <a:pt x="0" y="4520565"/>
                </a:cubicBezTo>
                <a:cubicBezTo>
                  <a:pt x="-60832" y="4312650"/>
                  <a:pt x="66868" y="4066541"/>
                  <a:pt x="0" y="3897630"/>
                </a:cubicBezTo>
                <a:cubicBezTo>
                  <a:pt x="-66868" y="3728720"/>
                  <a:pt x="64599" y="3476916"/>
                  <a:pt x="0" y="3223260"/>
                </a:cubicBezTo>
                <a:cubicBezTo>
                  <a:pt x="-64599" y="2969604"/>
                  <a:pt x="49405" y="2883781"/>
                  <a:pt x="0" y="2600325"/>
                </a:cubicBezTo>
                <a:cubicBezTo>
                  <a:pt x="-49405" y="2316870"/>
                  <a:pt x="35518" y="2302244"/>
                  <a:pt x="0" y="2131695"/>
                </a:cubicBezTo>
                <a:cubicBezTo>
                  <a:pt x="-35518" y="1961146"/>
                  <a:pt x="39" y="1764753"/>
                  <a:pt x="0" y="1611630"/>
                </a:cubicBezTo>
                <a:cubicBezTo>
                  <a:pt x="-39" y="1458508"/>
                  <a:pt x="68761" y="1152603"/>
                  <a:pt x="0" y="937260"/>
                </a:cubicBezTo>
                <a:cubicBezTo>
                  <a:pt x="-68761" y="721917"/>
                  <a:pt x="77896" y="247518"/>
                  <a:pt x="0" y="0"/>
                </a:cubicBezTo>
                <a:close/>
              </a:path>
            </a:pathLst>
          </a:custGeom>
          <a:noFill/>
          <a:ln w="28575">
            <a:solidFill>
              <a:srgbClr val="FDC04C"/>
            </a:solidFill>
            <a:extLst>
              <a:ext uri="{C807C97D-BFC1-408E-A445-0C87EB9F89A2}">
                <ask:lineSketchStyleProps xmlns:ask="http://schemas.microsoft.com/office/drawing/2018/sketchyshapes" sd="373883299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5572025" y="384202"/>
            <a:ext cx="3036900" cy="1638773"/>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3200" dirty="0"/>
              <a:t>NERVOUS SYSTEM SENSES</a:t>
            </a:r>
            <a:endParaRPr sz="3200" dirty="0"/>
          </a:p>
        </p:txBody>
      </p:sp>
      <p:sp>
        <p:nvSpPr>
          <p:cNvPr id="177" name="Google Shape;177;p33"/>
          <p:cNvSpPr txBox="1">
            <a:spLocks noGrp="1"/>
          </p:cNvSpPr>
          <p:nvPr>
            <p:ph type="subTitle" idx="1"/>
          </p:nvPr>
        </p:nvSpPr>
        <p:spPr>
          <a:xfrm>
            <a:off x="5572025" y="1839174"/>
            <a:ext cx="3182066" cy="2018827"/>
          </a:xfrm>
          <a:prstGeom prst="rect">
            <a:avLst/>
          </a:prstGeom>
        </p:spPr>
        <p:txBody>
          <a:bodyPr spcFirstLastPara="1" wrap="square" lIns="91425" tIns="91425" rIns="91425" bIns="91425" anchor="t" anchorCtr="0">
            <a:noAutofit/>
          </a:bodyPr>
          <a:lstStyle/>
          <a:p>
            <a:pPr marL="0" lvl="0" indent="0" rtl="0">
              <a:spcBef>
                <a:spcPts val="0"/>
              </a:spcBef>
              <a:spcAft>
                <a:spcPts val="0"/>
              </a:spcAft>
            </a:pPr>
            <a:r>
              <a:rPr lang="en-US" sz="2000" dirty="0">
                <a:latin typeface="Arial Narrow" panose="020B0606020202030204" pitchFamily="34" charset="0"/>
              </a:rPr>
              <a:t>Controlled by the brain</a:t>
            </a:r>
          </a:p>
          <a:p>
            <a:pPr marL="285750" lvl="0" indent="-285750" algn="l" rtl="0">
              <a:spcBef>
                <a:spcPts val="0"/>
              </a:spcBef>
              <a:spcAft>
                <a:spcPts val="0"/>
              </a:spcAft>
              <a:buFontTx/>
              <a:buChar char="-"/>
            </a:pPr>
            <a:endParaRPr lang="en-US" sz="2000" dirty="0">
              <a:latin typeface="Arial Narrow" panose="020B0606020202030204" pitchFamily="34" charset="0"/>
            </a:endParaRPr>
          </a:p>
          <a:p>
            <a:pPr marL="0" lvl="0" indent="0" rtl="0">
              <a:spcBef>
                <a:spcPts val="0"/>
              </a:spcBef>
              <a:spcAft>
                <a:spcPts val="0"/>
              </a:spcAft>
            </a:pPr>
            <a:r>
              <a:rPr lang="en-US" sz="2000" dirty="0">
                <a:latin typeface="Arial Narrow" panose="020B0606020202030204" pitchFamily="34" charset="0"/>
              </a:rPr>
              <a:t>Eyes – sight</a:t>
            </a:r>
          </a:p>
          <a:p>
            <a:pPr marL="0" lvl="0" indent="0" rtl="0">
              <a:spcBef>
                <a:spcPts val="0"/>
              </a:spcBef>
              <a:spcAft>
                <a:spcPts val="0"/>
              </a:spcAft>
            </a:pPr>
            <a:r>
              <a:rPr lang="en-US" sz="2000" dirty="0">
                <a:latin typeface="Arial Narrow" panose="020B0606020202030204" pitchFamily="34" charset="0"/>
              </a:rPr>
              <a:t>Ears – hearing</a:t>
            </a:r>
          </a:p>
          <a:p>
            <a:pPr marL="0" lvl="0" indent="0" rtl="0">
              <a:spcBef>
                <a:spcPts val="0"/>
              </a:spcBef>
              <a:spcAft>
                <a:spcPts val="0"/>
              </a:spcAft>
            </a:pPr>
            <a:r>
              <a:rPr lang="en-US" sz="2000" dirty="0">
                <a:latin typeface="Arial Narrow" panose="020B0606020202030204" pitchFamily="34" charset="0"/>
              </a:rPr>
              <a:t>Nose – smell</a:t>
            </a:r>
          </a:p>
          <a:p>
            <a:pPr marL="0" lvl="0" indent="0" rtl="0">
              <a:spcBef>
                <a:spcPts val="0"/>
              </a:spcBef>
              <a:spcAft>
                <a:spcPts val="0"/>
              </a:spcAft>
            </a:pPr>
            <a:r>
              <a:rPr lang="en-US" sz="2000" dirty="0">
                <a:latin typeface="Arial Narrow" panose="020B0606020202030204" pitchFamily="34" charset="0"/>
              </a:rPr>
              <a:t>Tongue – taste</a:t>
            </a:r>
          </a:p>
          <a:p>
            <a:pPr marL="0" lvl="0" indent="0" rtl="0">
              <a:spcBef>
                <a:spcPts val="0"/>
              </a:spcBef>
              <a:spcAft>
                <a:spcPts val="0"/>
              </a:spcAft>
            </a:pPr>
            <a:r>
              <a:rPr lang="en-US" sz="2000" dirty="0">
                <a:latin typeface="Arial Narrow" panose="020B0606020202030204" pitchFamily="34" charset="0"/>
              </a:rPr>
              <a:t>Skin - touch</a:t>
            </a:r>
            <a:endParaRPr sz="2000" dirty="0">
              <a:latin typeface="Arial Narrow" panose="020B0606020202030204" pitchFamily="34" charset="0"/>
            </a:endParaRPr>
          </a:p>
        </p:txBody>
      </p:sp>
      <p:sp>
        <p:nvSpPr>
          <p:cNvPr id="178" name="Google Shape;178;p33"/>
          <p:cNvSpPr/>
          <p:nvPr/>
        </p:nvSpPr>
        <p:spPr>
          <a:xfrm rot="5400000">
            <a:off x="7129758" y="2654654"/>
            <a:ext cx="66600" cy="3036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3"/>
          <p:cNvSpPr/>
          <p:nvPr/>
        </p:nvSpPr>
        <p:spPr>
          <a:xfrm rot="5400000">
            <a:off x="7129758" y="-1167548"/>
            <a:ext cx="66600" cy="3036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42" name="Picture 2" descr="6 Fun Facts About Sheep You Might Not Know - Modern Farmer">
            <a:extLst>
              <a:ext uri="{FF2B5EF4-FFF2-40B4-BE49-F238E27FC236}">
                <a16:creationId xmlns:a16="http://schemas.microsoft.com/office/drawing/2014/main" id="{843D9500-875F-4C13-BEE7-22569EF9C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18" y="945810"/>
            <a:ext cx="4840941" cy="3227294"/>
          </a:xfrm>
          <a:custGeom>
            <a:avLst/>
            <a:gdLst>
              <a:gd name="connsiteX0" fmla="*/ 0 w 4840941"/>
              <a:gd name="connsiteY0" fmla="*/ 0 h 3227294"/>
              <a:gd name="connsiteX1" fmla="*/ 489473 w 4840941"/>
              <a:gd name="connsiteY1" fmla="*/ 0 h 3227294"/>
              <a:gd name="connsiteX2" fmla="*/ 882127 w 4840941"/>
              <a:gd name="connsiteY2" fmla="*/ 0 h 3227294"/>
              <a:gd name="connsiteX3" fmla="*/ 1516828 w 4840941"/>
              <a:gd name="connsiteY3" fmla="*/ 0 h 3227294"/>
              <a:gd name="connsiteX4" fmla="*/ 2006301 w 4840941"/>
              <a:gd name="connsiteY4" fmla="*/ 0 h 3227294"/>
              <a:gd name="connsiteX5" fmla="*/ 2495774 w 4840941"/>
              <a:gd name="connsiteY5" fmla="*/ 0 h 3227294"/>
              <a:gd name="connsiteX6" fmla="*/ 3130475 w 4840941"/>
              <a:gd name="connsiteY6" fmla="*/ 0 h 3227294"/>
              <a:gd name="connsiteX7" fmla="*/ 3571539 w 4840941"/>
              <a:gd name="connsiteY7" fmla="*/ 0 h 3227294"/>
              <a:gd name="connsiteX8" fmla="*/ 4206240 w 4840941"/>
              <a:gd name="connsiteY8" fmla="*/ 0 h 3227294"/>
              <a:gd name="connsiteX9" fmla="*/ 4840941 w 4840941"/>
              <a:gd name="connsiteY9" fmla="*/ 0 h 3227294"/>
              <a:gd name="connsiteX10" fmla="*/ 4840941 w 4840941"/>
              <a:gd name="connsiteY10" fmla="*/ 537882 h 3227294"/>
              <a:gd name="connsiteX11" fmla="*/ 4840941 w 4840941"/>
              <a:gd name="connsiteY11" fmla="*/ 1075765 h 3227294"/>
              <a:gd name="connsiteX12" fmla="*/ 4840941 w 4840941"/>
              <a:gd name="connsiteY12" fmla="*/ 1645920 h 3227294"/>
              <a:gd name="connsiteX13" fmla="*/ 4840941 w 4840941"/>
              <a:gd name="connsiteY13" fmla="*/ 2086983 h 3227294"/>
              <a:gd name="connsiteX14" fmla="*/ 4840941 w 4840941"/>
              <a:gd name="connsiteY14" fmla="*/ 2624866 h 3227294"/>
              <a:gd name="connsiteX15" fmla="*/ 4840941 w 4840941"/>
              <a:gd name="connsiteY15" fmla="*/ 3227294 h 3227294"/>
              <a:gd name="connsiteX16" fmla="*/ 4303059 w 4840941"/>
              <a:gd name="connsiteY16" fmla="*/ 3227294 h 3227294"/>
              <a:gd name="connsiteX17" fmla="*/ 3668358 w 4840941"/>
              <a:gd name="connsiteY17" fmla="*/ 3227294 h 3227294"/>
              <a:gd name="connsiteX18" fmla="*/ 3130475 w 4840941"/>
              <a:gd name="connsiteY18" fmla="*/ 3227294 h 3227294"/>
              <a:gd name="connsiteX19" fmla="*/ 2737821 w 4840941"/>
              <a:gd name="connsiteY19" fmla="*/ 3227294 h 3227294"/>
              <a:gd name="connsiteX20" fmla="*/ 2296758 w 4840941"/>
              <a:gd name="connsiteY20" fmla="*/ 3227294 h 3227294"/>
              <a:gd name="connsiteX21" fmla="*/ 1662056 w 4840941"/>
              <a:gd name="connsiteY21" fmla="*/ 3227294 h 3227294"/>
              <a:gd name="connsiteX22" fmla="*/ 1124174 w 4840941"/>
              <a:gd name="connsiteY22" fmla="*/ 3227294 h 3227294"/>
              <a:gd name="connsiteX23" fmla="*/ 683111 w 4840941"/>
              <a:gd name="connsiteY23" fmla="*/ 3227294 h 3227294"/>
              <a:gd name="connsiteX24" fmla="*/ 0 w 4840941"/>
              <a:gd name="connsiteY24" fmla="*/ 3227294 h 3227294"/>
              <a:gd name="connsiteX25" fmla="*/ 0 w 4840941"/>
              <a:gd name="connsiteY25" fmla="*/ 2786230 h 3227294"/>
              <a:gd name="connsiteX26" fmla="*/ 0 w 4840941"/>
              <a:gd name="connsiteY26" fmla="*/ 2345167 h 3227294"/>
              <a:gd name="connsiteX27" fmla="*/ 0 w 4840941"/>
              <a:gd name="connsiteY27" fmla="*/ 1775012 h 3227294"/>
              <a:gd name="connsiteX28" fmla="*/ 0 w 4840941"/>
              <a:gd name="connsiteY28" fmla="*/ 1301675 h 3227294"/>
              <a:gd name="connsiteX29" fmla="*/ 0 w 4840941"/>
              <a:gd name="connsiteY29" fmla="*/ 699247 h 3227294"/>
              <a:gd name="connsiteX30" fmla="*/ 0 w 4840941"/>
              <a:gd name="connsiteY30" fmla="*/ 0 h 32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40941" h="3227294" extrusionOk="0">
                <a:moveTo>
                  <a:pt x="0" y="0"/>
                </a:moveTo>
                <a:cubicBezTo>
                  <a:pt x="122418" y="-4956"/>
                  <a:pt x="381991" y="48393"/>
                  <a:pt x="489473" y="0"/>
                </a:cubicBezTo>
                <a:cubicBezTo>
                  <a:pt x="596955" y="-48393"/>
                  <a:pt x="763825" y="32795"/>
                  <a:pt x="882127" y="0"/>
                </a:cubicBezTo>
                <a:cubicBezTo>
                  <a:pt x="1000429" y="-32795"/>
                  <a:pt x="1388848" y="20936"/>
                  <a:pt x="1516828" y="0"/>
                </a:cubicBezTo>
                <a:cubicBezTo>
                  <a:pt x="1644808" y="-20936"/>
                  <a:pt x="1908375" y="58459"/>
                  <a:pt x="2006301" y="0"/>
                </a:cubicBezTo>
                <a:cubicBezTo>
                  <a:pt x="2104227" y="-58459"/>
                  <a:pt x="2336188" y="14382"/>
                  <a:pt x="2495774" y="0"/>
                </a:cubicBezTo>
                <a:cubicBezTo>
                  <a:pt x="2655360" y="-14382"/>
                  <a:pt x="2971939" y="34911"/>
                  <a:pt x="3130475" y="0"/>
                </a:cubicBezTo>
                <a:cubicBezTo>
                  <a:pt x="3289011" y="-34911"/>
                  <a:pt x="3427766" y="26147"/>
                  <a:pt x="3571539" y="0"/>
                </a:cubicBezTo>
                <a:cubicBezTo>
                  <a:pt x="3715312" y="-26147"/>
                  <a:pt x="3992258" y="33976"/>
                  <a:pt x="4206240" y="0"/>
                </a:cubicBezTo>
                <a:cubicBezTo>
                  <a:pt x="4420222" y="-33976"/>
                  <a:pt x="4707875" y="60240"/>
                  <a:pt x="4840941" y="0"/>
                </a:cubicBezTo>
                <a:cubicBezTo>
                  <a:pt x="4848788" y="122646"/>
                  <a:pt x="4816657" y="286338"/>
                  <a:pt x="4840941" y="537882"/>
                </a:cubicBezTo>
                <a:cubicBezTo>
                  <a:pt x="4865225" y="789426"/>
                  <a:pt x="4826693" y="958153"/>
                  <a:pt x="4840941" y="1075765"/>
                </a:cubicBezTo>
                <a:cubicBezTo>
                  <a:pt x="4855189" y="1193377"/>
                  <a:pt x="4778451" y="1435317"/>
                  <a:pt x="4840941" y="1645920"/>
                </a:cubicBezTo>
                <a:cubicBezTo>
                  <a:pt x="4903431" y="1856524"/>
                  <a:pt x="4815950" y="1982331"/>
                  <a:pt x="4840941" y="2086983"/>
                </a:cubicBezTo>
                <a:cubicBezTo>
                  <a:pt x="4865932" y="2191635"/>
                  <a:pt x="4811761" y="2491144"/>
                  <a:pt x="4840941" y="2624866"/>
                </a:cubicBezTo>
                <a:cubicBezTo>
                  <a:pt x="4870121" y="2758588"/>
                  <a:pt x="4792128" y="2930286"/>
                  <a:pt x="4840941" y="3227294"/>
                </a:cubicBezTo>
                <a:cubicBezTo>
                  <a:pt x="4612385" y="3241808"/>
                  <a:pt x="4526016" y="3191206"/>
                  <a:pt x="4303059" y="3227294"/>
                </a:cubicBezTo>
                <a:cubicBezTo>
                  <a:pt x="4080102" y="3263382"/>
                  <a:pt x="3912619" y="3210271"/>
                  <a:pt x="3668358" y="3227294"/>
                </a:cubicBezTo>
                <a:cubicBezTo>
                  <a:pt x="3424097" y="3244317"/>
                  <a:pt x="3344477" y="3177545"/>
                  <a:pt x="3130475" y="3227294"/>
                </a:cubicBezTo>
                <a:cubicBezTo>
                  <a:pt x="2916473" y="3277043"/>
                  <a:pt x="2827926" y="3188219"/>
                  <a:pt x="2737821" y="3227294"/>
                </a:cubicBezTo>
                <a:cubicBezTo>
                  <a:pt x="2647716" y="3266369"/>
                  <a:pt x="2464356" y="3198973"/>
                  <a:pt x="2296758" y="3227294"/>
                </a:cubicBezTo>
                <a:cubicBezTo>
                  <a:pt x="2129160" y="3255615"/>
                  <a:pt x="1861646" y="3175269"/>
                  <a:pt x="1662056" y="3227294"/>
                </a:cubicBezTo>
                <a:cubicBezTo>
                  <a:pt x="1462466" y="3279319"/>
                  <a:pt x="1246653" y="3226957"/>
                  <a:pt x="1124174" y="3227294"/>
                </a:cubicBezTo>
                <a:cubicBezTo>
                  <a:pt x="1001695" y="3227631"/>
                  <a:pt x="810087" y="3205285"/>
                  <a:pt x="683111" y="3227294"/>
                </a:cubicBezTo>
                <a:cubicBezTo>
                  <a:pt x="556135" y="3249303"/>
                  <a:pt x="280895" y="3212780"/>
                  <a:pt x="0" y="3227294"/>
                </a:cubicBezTo>
                <a:cubicBezTo>
                  <a:pt x="-3076" y="3072902"/>
                  <a:pt x="10273" y="2940761"/>
                  <a:pt x="0" y="2786230"/>
                </a:cubicBezTo>
                <a:cubicBezTo>
                  <a:pt x="-10273" y="2631699"/>
                  <a:pt x="19634" y="2446439"/>
                  <a:pt x="0" y="2345167"/>
                </a:cubicBezTo>
                <a:cubicBezTo>
                  <a:pt x="-19634" y="2243895"/>
                  <a:pt x="49210" y="2031603"/>
                  <a:pt x="0" y="1775012"/>
                </a:cubicBezTo>
                <a:cubicBezTo>
                  <a:pt x="-49210" y="1518422"/>
                  <a:pt x="34470" y="1463068"/>
                  <a:pt x="0" y="1301675"/>
                </a:cubicBezTo>
                <a:cubicBezTo>
                  <a:pt x="-34470" y="1140282"/>
                  <a:pt x="56473" y="910416"/>
                  <a:pt x="0" y="699247"/>
                </a:cubicBezTo>
                <a:cubicBezTo>
                  <a:pt x="-56473" y="488078"/>
                  <a:pt x="78435" y="336012"/>
                  <a:pt x="0" y="0"/>
                </a:cubicBezTo>
                <a:close/>
              </a:path>
            </a:pathLst>
          </a:custGeom>
          <a:noFill/>
          <a:ln w="28575" cap="flat">
            <a:solidFill>
              <a:schemeClr val="tx1"/>
            </a:solidFill>
            <a:round/>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13E8209-601D-471B-8435-D2F2FB683D00}"/>
              </a:ext>
            </a:extLst>
          </p:cNvPr>
          <p:cNvSpPr txBox="1"/>
          <p:nvPr/>
        </p:nvSpPr>
        <p:spPr>
          <a:xfrm>
            <a:off x="1528401" y="4605409"/>
            <a:ext cx="6087198" cy="338554"/>
          </a:xfrm>
          <a:custGeom>
            <a:avLst/>
            <a:gdLst>
              <a:gd name="connsiteX0" fmla="*/ 0 w 6087198"/>
              <a:gd name="connsiteY0" fmla="*/ 0 h 338554"/>
              <a:gd name="connsiteX1" fmla="*/ 675126 w 6087198"/>
              <a:gd name="connsiteY1" fmla="*/ 0 h 338554"/>
              <a:gd name="connsiteX2" fmla="*/ 1045891 w 6087198"/>
              <a:gd name="connsiteY2" fmla="*/ 0 h 338554"/>
              <a:gd name="connsiteX3" fmla="*/ 1721017 w 6087198"/>
              <a:gd name="connsiteY3" fmla="*/ 0 h 338554"/>
              <a:gd name="connsiteX4" fmla="*/ 2091783 w 6087198"/>
              <a:gd name="connsiteY4" fmla="*/ 0 h 338554"/>
              <a:gd name="connsiteX5" fmla="*/ 2462548 w 6087198"/>
              <a:gd name="connsiteY5" fmla="*/ 0 h 338554"/>
              <a:gd name="connsiteX6" fmla="*/ 3015930 w 6087198"/>
              <a:gd name="connsiteY6" fmla="*/ 0 h 338554"/>
              <a:gd name="connsiteX7" fmla="*/ 3508440 w 6087198"/>
              <a:gd name="connsiteY7" fmla="*/ 0 h 338554"/>
              <a:gd name="connsiteX8" fmla="*/ 3940077 w 6087198"/>
              <a:gd name="connsiteY8" fmla="*/ 0 h 338554"/>
              <a:gd name="connsiteX9" fmla="*/ 4371715 w 6087198"/>
              <a:gd name="connsiteY9" fmla="*/ 0 h 338554"/>
              <a:gd name="connsiteX10" fmla="*/ 4742481 w 6087198"/>
              <a:gd name="connsiteY10" fmla="*/ 0 h 338554"/>
              <a:gd name="connsiteX11" fmla="*/ 5417606 w 6087198"/>
              <a:gd name="connsiteY11" fmla="*/ 0 h 338554"/>
              <a:gd name="connsiteX12" fmla="*/ 6087198 w 6087198"/>
              <a:gd name="connsiteY12" fmla="*/ 0 h 338554"/>
              <a:gd name="connsiteX13" fmla="*/ 6087198 w 6087198"/>
              <a:gd name="connsiteY13" fmla="*/ 338554 h 338554"/>
              <a:gd name="connsiteX14" fmla="*/ 5655560 w 6087198"/>
              <a:gd name="connsiteY14" fmla="*/ 338554 h 338554"/>
              <a:gd name="connsiteX15" fmla="*/ 5102179 w 6087198"/>
              <a:gd name="connsiteY15" fmla="*/ 338554 h 338554"/>
              <a:gd name="connsiteX16" fmla="*/ 4609669 w 6087198"/>
              <a:gd name="connsiteY16" fmla="*/ 338554 h 338554"/>
              <a:gd name="connsiteX17" fmla="*/ 4117159 w 6087198"/>
              <a:gd name="connsiteY17" fmla="*/ 338554 h 338554"/>
              <a:gd name="connsiteX18" fmla="*/ 3624650 w 6087198"/>
              <a:gd name="connsiteY18" fmla="*/ 338554 h 338554"/>
              <a:gd name="connsiteX19" fmla="*/ 3071268 w 6087198"/>
              <a:gd name="connsiteY19" fmla="*/ 338554 h 338554"/>
              <a:gd name="connsiteX20" fmla="*/ 2457014 w 6087198"/>
              <a:gd name="connsiteY20" fmla="*/ 338554 h 338554"/>
              <a:gd name="connsiteX21" fmla="*/ 1781889 w 6087198"/>
              <a:gd name="connsiteY21" fmla="*/ 338554 h 338554"/>
              <a:gd name="connsiteX22" fmla="*/ 1350251 w 6087198"/>
              <a:gd name="connsiteY22" fmla="*/ 338554 h 338554"/>
              <a:gd name="connsiteX23" fmla="*/ 675126 w 6087198"/>
              <a:gd name="connsiteY23" fmla="*/ 338554 h 338554"/>
              <a:gd name="connsiteX24" fmla="*/ 0 w 6087198"/>
              <a:gd name="connsiteY24" fmla="*/ 338554 h 338554"/>
              <a:gd name="connsiteX25" fmla="*/ 0 w 6087198"/>
              <a:gd name="connsiteY25"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87198" h="338554" fill="none" extrusionOk="0">
                <a:moveTo>
                  <a:pt x="0" y="0"/>
                </a:moveTo>
                <a:cubicBezTo>
                  <a:pt x="144205" y="-73919"/>
                  <a:pt x="357299" y="12750"/>
                  <a:pt x="675126" y="0"/>
                </a:cubicBezTo>
                <a:cubicBezTo>
                  <a:pt x="992953" y="-12750"/>
                  <a:pt x="889136" y="27098"/>
                  <a:pt x="1045891" y="0"/>
                </a:cubicBezTo>
                <a:cubicBezTo>
                  <a:pt x="1202646" y="-27098"/>
                  <a:pt x="1512776" y="65340"/>
                  <a:pt x="1721017" y="0"/>
                </a:cubicBezTo>
                <a:cubicBezTo>
                  <a:pt x="1929258" y="-65340"/>
                  <a:pt x="1961493" y="28690"/>
                  <a:pt x="2091783" y="0"/>
                </a:cubicBezTo>
                <a:cubicBezTo>
                  <a:pt x="2222073" y="-28690"/>
                  <a:pt x="2283507" y="32165"/>
                  <a:pt x="2462548" y="0"/>
                </a:cubicBezTo>
                <a:cubicBezTo>
                  <a:pt x="2641590" y="-32165"/>
                  <a:pt x="2851572" y="54937"/>
                  <a:pt x="3015930" y="0"/>
                </a:cubicBezTo>
                <a:cubicBezTo>
                  <a:pt x="3180288" y="-54937"/>
                  <a:pt x="3385758" y="48346"/>
                  <a:pt x="3508440" y="0"/>
                </a:cubicBezTo>
                <a:cubicBezTo>
                  <a:pt x="3631122" y="-48346"/>
                  <a:pt x="3770798" y="18948"/>
                  <a:pt x="3940077" y="0"/>
                </a:cubicBezTo>
                <a:cubicBezTo>
                  <a:pt x="4109356" y="-18948"/>
                  <a:pt x="4222449" y="10725"/>
                  <a:pt x="4371715" y="0"/>
                </a:cubicBezTo>
                <a:cubicBezTo>
                  <a:pt x="4520981" y="-10725"/>
                  <a:pt x="4617012" y="19587"/>
                  <a:pt x="4742481" y="0"/>
                </a:cubicBezTo>
                <a:cubicBezTo>
                  <a:pt x="4867950" y="-19587"/>
                  <a:pt x="5187122" y="26819"/>
                  <a:pt x="5417606" y="0"/>
                </a:cubicBezTo>
                <a:cubicBezTo>
                  <a:pt x="5648090" y="-26819"/>
                  <a:pt x="5836327" y="22415"/>
                  <a:pt x="6087198" y="0"/>
                </a:cubicBezTo>
                <a:cubicBezTo>
                  <a:pt x="6110425" y="81434"/>
                  <a:pt x="6061212" y="216328"/>
                  <a:pt x="6087198" y="338554"/>
                </a:cubicBezTo>
                <a:cubicBezTo>
                  <a:pt x="5938206" y="383281"/>
                  <a:pt x="5829140" y="290931"/>
                  <a:pt x="5655560" y="338554"/>
                </a:cubicBezTo>
                <a:cubicBezTo>
                  <a:pt x="5481980" y="386177"/>
                  <a:pt x="5347145" y="317681"/>
                  <a:pt x="5102179" y="338554"/>
                </a:cubicBezTo>
                <a:cubicBezTo>
                  <a:pt x="4857213" y="359427"/>
                  <a:pt x="4713133" y="331785"/>
                  <a:pt x="4609669" y="338554"/>
                </a:cubicBezTo>
                <a:cubicBezTo>
                  <a:pt x="4506205" y="345323"/>
                  <a:pt x="4224308" y="306852"/>
                  <a:pt x="4117159" y="338554"/>
                </a:cubicBezTo>
                <a:cubicBezTo>
                  <a:pt x="4010010" y="370256"/>
                  <a:pt x="3859232" y="314955"/>
                  <a:pt x="3624650" y="338554"/>
                </a:cubicBezTo>
                <a:cubicBezTo>
                  <a:pt x="3390068" y="362153"/>
                  <a:pt x="3227154" y="317516"/>
                  <a:pt x="3071268" y="338554"/>
                </a:cubicBezTo>
                <a:cubicBezTo>
                  <a:pt x="2915382" y="359592"/>
                  <a:pt x="2736233" y="318457"/>
                  <a:pt x="2457014" y="338554"/>
                </a:cubicBezTo>
                <a:cubicBezTo>
                  <a:pt x="2177795" y="358651"/>
                  <a:pt x="1930017" y="319041"/>
                  <a:pt x="1781889" y="338554"/>
                </a:cubicBezTo>
                <a:cubicBezTo>
                  <a:pt x="1633762" y="358067"/>
                  <a:pt x="1520081" y="321092"/>
                  <a:pt x="1350251" y="338554"/>
                </a:cubicBezTo>
                <a:cubicBezTo>
                  <a:pt x="1180421" y="356016"/>
                  <a:pt x="991251" y="326940"/>
                  <a:pt x="675126" y="338554"/>
                </a:cubicBezTo>
                <a:cubicBezTo>
                  <a:pt x="359001" y="350168"/>
                  <a:pt x="288405" y="293320"/>
                  <a:pt x="0" y="338554"/>
                </a:cubicBezTo>
                <a:cubicBezTo>
                  <a:pt x="-5423" y="241344"/>
                  <a:pt x="29813" y="84421"/>
                  <a:pt x="0" y="0"/>
                </a:cubicBezTo>
                <a:close/>
              </a:path>
              <a:path w="6087198" h="338554" stroke="0" extrusionOk="0">
                <a:moveTo>
                  <a:pt x="0" y="0"/>
                </a:moveTo>
                <a:cubicBezTo>
                  <a:pt x="136002" y="-22287"/>
                  <a:pt x="383735" y="13556"/>
                  <a:pt x="553382" y="0"/>
                </a:cubicBezTo>
                <a:cubicBezTo>
                  <a:pt x="723029" y="-13556"/>
                  <a:pt x="817962" y="25039"/>
                  <a:pt x="924147" y="0"/>
                </a:cubicBezTo>
                <a:cubicBezTo>
                  <a:pt x="1030333" y="-25039"/>
                  <a:pt x="1251846" y="9197"/>
                  <a:pt x="1477529" y="0"/>
                </a:cubicBezTo>
                <a:cubicBezTo>
                  <a:pt x="1703212" y="-9197"/>
                  <a:pt x="1740263" y="30024"/>
                  <a:pt x="1848295" y="0"/>
                </a:cubicBezTo>
                <a:cubicBezTo>
                  <a:pt x="1956327" y="-30024"/>
                  <a:pt x="2163559" y="49836"/>
                  <a:pt x="2279932" y="0"/>
                </a:cubicBezTo>
                <a:cubicBezTo>
                  <a:pt x="2396305" y="-49836"/>
                  <a:pt x="2517461" y="38221"/>
                  <a:pt x="2650698" y="0"/>
                </a:cubicBezTo>
                <a:cubicBezTo>
                  <a:pt x="2783935" y="-38221"/>
                  <a:pt x="3056022" y="24483"/>
                  <a:pt x="3204080" y="0"/>
                </a:cubicBezTo>
                <a:cubicBezTo>
                  <a:pt x="3352138" y="-24483"/>
                  <a:pt x="3487646" y="21263"/>
                  <a:pt x="3635717" y="0"/>
                </a:cubicBezTo>
                <a:cubicBezTo>
                  <a:pt x="3783788" y="-21263"/>
                  <a:pt x="4048346" y="58240"/>
                  <a:pt x="4249971" y="0"/>
                </a:cubicBezTo>
                <a:cubicBezTo>
                  <a:pt x="4451596" y="-58240"/>
                  <a:pt x="4472794" y="795"/>
                  <a:pt x="4620737" y="0"/>
                </a:cubicBezTo>
                <a:cubicBezTo>
                  <a:pt x="4768680" y="-795"/>
                  <a:pt x="4890430" y="1302"/>
                  <a:pt x="5052374" y="0"/>
                </a:cubicBezTo>
                <a:cubicBezTo>
                  <a:pt x="5214318" y="-1302"/>
                  <a:pt x="5577537" y="56855"/>
                  <a:pt x="6087198" y="0"/>
                </a:cubicBezTo>
                <a:cubicBezTo>
                  <a:pt x="6093540" y="160230"/>
                  <a:pt x="6048784" y="242271"/>
                  <a:pt x="6087198" y="338554"/>
                </a:cubicBezTo>
                <a:cubicBezTo>
                  <a:pt x="5916664" y="395000"/>
                  <a:pt x="5684632" y="304901"/>
                  <a:pt x="5412072" y="338554"/>
                </a:cubicBezTo>
                <a:cubicBezTo>
                  <a:pt x="5139512" y="372207"/>
                  <a:pt x="5097030" y="335188"/>
                  <a:pt x="4797819" y="338554"/>
                </a:cubicBezTo>
                <a:cubicBezTo>
                  <a:pt x="4498608" y="341920"/>
                  <a:pt x="4509060" y="336932"/>
                  <a:pt x="4305309" y="338554"/>
                </a:cubicBezTo>
                <a:cubicBezTo>
                  <a:pt x="4101558" y="340176"/>
                  <a:pt x="3933164" y="303834"/>
                  <a:pt x="3812799" y="338554"/>
                </a:cubicBezTo>
                <a:cubicBezTo>
                  <a:pt x="3692434" y="373274"/>
                  <a:pt x="3327368" y="275009"/>
                  <a:pt x="3137674" y="338554"/>
                </a:cubicBezTo>
                <a:cubicBezTo>
                  <a:pt x="2947980" y="402099"/>
                  <a:pt x="2752829" y="318176"/>
                  <a:pt x="2462548" y="338554"/>
                </a:cubicBezTo>
                <a:cubicBezTo>
                  <a:pt x="2172267" y="358932"/>
                  <a:pt x="2247874" y="319925"/>
                  <a:pt x="2091783" y="338554"/>
                </a:cubicBezTo>
                <a:cubicBezTo>
                  <a:pt x="1935693" y="357183"/>
                  <a:pt x="1644021" y="265701"/>
                  <a:pt x="1477529" y="338554"/>
                </a:cubicBezTo>
                <a:cubicBezTo>
                  <a:pt x="1311037" y="411407"/>
                  <a:pt x="1158175" y="316974"/>
                  <a:pt x="1045891" y="338554"/>
                </a:cubicBezTo>
                <a:cubicBezTo>
                  <a:pt x="933607" y="360134"/>
                  <a:pt x="838316" y="309047"/>
                  <a:pt x="675126" y="338554"/>
                </a:cubicBezTo>
                <a:cubicBezTo>
                  <a:pt x="511937" y="368061"/>
                  <a:pt x="141997" y="266589"/>
                  <a:pt x="0" y="338554"/>
                </a:cubicBezTo>
                <a:cubicBezTo>
                  <a:pt x="-38427" y="177009"/>
                  <a:pt x="1089" y="74575"/>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Why does the sheep have such large ears and eyes but smaller nostrils?</a:t>
            </a:r>
          </a:p>
        </p:txBody>
      </p:sp>
    </p:spTree>
    <p:extLst>
      <p:ext uri="{BB962C8B-B14F-4D97-AF65-F5344CB8AC3E}">
        <p14:creationId xmlns:p14="http://schemas.microsoft.com/office/powerpoint/2010/main" val="275626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264"/>
        <p:cNvGrpSpPr/>
        <p:nvPr/>
      </p:nvGrpSpPr>
      <p:grpSpPr>
        <a:xfrm>
          <a:off x="0" y="0"/>
          <a:ext cx="0" cy="0"/>
          <a:chOff x="0" y="0"/>
          <a:chExt cx="0" cy="0"/>
        </a:xfrm>
      </p:grpSpPr>
      <p:pic>
        <p:nvPicPr>
          <p:cNvPr id="3" name="Picture 2" descr="A close up&#10;&#10;Description automatically generated">
            <a:extLst>
              <a:ext uri="{FF2B5EF4-FFF2-40B4-BE49-F238E27FC236}">
                <a16:creationId xmlns:a16="http://schemas.microsoft.com/office/drawing/2014/main" id="{56A72938-38D2-4953-9CB5-E22B1E34251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91976" y="0"/>
            <a:ext cx="6858000" cy="5143500"/>
          </a:xfrm>
          <a:prstGeom prst="rect">
            <a:avLst/>
          </a:prstGeom>
        </p:spPr>
      </p:pic>
      <p:sp>
        <p:nvSpPr>
          <p:cNvPr id="4" name="Rectangle 3">
            <a:extLst>
              <a:ext uri="{FF2B5EF4-FFF2-40B4-BE49-F238E27FC236}">
                <a16:creationId xmlns:a16="http://schemas.microsoft.com/office/drawing/2014/main" id="{2967F415-7707-4866-ADD5-C7F81F183792}"/>
              </a:ext>
            </a:extLst>
          </p:cNvPr>
          <p:cNvSpPr/>
          <p:nvPr/>
        </p:nvSpPr>
        <p:spPr>
          <a:xfrm>
            <a:off x="722298" y="1946942"/>
            <a:ext cx="3234979" cy="2609690"/>
          </a:xfrm>
          <a:prstGeom prst="rect">
            <a:avLst/>
          </a:prstGeom>
          <a:solidFill>
            <a:srgbClr val="FDC04C"/>
          </a:solidFill>
          <a:ln>
            <a:solidFill>
              <a:srgbClr val="FDC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38"/>
          <p:cNvSpPr txBox="1">
            <a:spLocks noGrp="1"/>
          </p:cNvSpPr>
          <p:nvPr>
            <p:ph type="body" idx="2"/>
          </p:nvPr>
        </p:nvSpPr>
        <p:spPr>
          <a:xfrm>
            <a:off x="357735" y="3196558"/>
            <a:ext cx="3868483" cy="2087874"/>
          </a:xfrm>
        </p:spPr>
        <p:txBody>
          <a:bodyPr spcFirstLastPara="1" wrap="square" lIns="91425" tIns="91425" rIns="91425" bIns="91425" anchor="t" anchorCtr="0">
            <a:normAutofit/>
          </a:bodyPr>
          <a:lstStyle/>
          <a:p>
            <a:pPr marL="0" lvl="0" indent="0">
              <a:spcAft>
                <a:spcPts val="1600"/>
              </a:spcAft>
              <a:buNone/>
            </a:pPr>
            <a:r>
              <a:rPr lang="en-US" sz="1600" dirty="0">
                <a:latin typeface="Arial Narrow" panose="020B0606020202030204" pitchFamily="34" charset="0"/>
              </a:rPr>
              <a:t>Crucial for </a:t>
            </a:r>
            <a:r>
              <a:rPr lang="en-US" sz="1600" b="1" dirty="0">
                <a:latin typeface="Arial Narrow" panose="020B0606020202030204" pitchFamily="34" charset="0"/>
              </a:rPr>
              <a:t>transporting stimuli</a:t>
            </a:r>
          </a:p>
          <a:p>
            <a:pPr marL="0" lvl="0" indent="0">
              <a:spcAft>
                <a:spcPts val="1600"/>
              </a:spcAft>
              <a:buNone/>
            </a:pPr>
            <a:r>
              <a:rPr lang="en-US" sz="1600" dirty="0">
                <a:latin typeface="Arial Narrow" panose="020B0606020202030204" pitchFamily="34" charset="0"/>
              </a:rPr>
              <a:t>Crucial for the “fight or flight” response &amp; recognizing changes in the internal/external environment and allowing the body to react</a:t>
            </a:r>
          </a:p>
        </p:txBody>
      </p:sp>
      <p:sp>
        <p:nvSpPr>
          <p:cNvPr id="265" name="Google Shape;265;p38"/>
          <p:cNvSpPr txBox="1">
            <a:spLocks noGrp="1"/>
          </p:cNvSpPr>
          <p:nvPr>
            <p:ph type="title"/>
          </p:nvPr>
        </p:nvSpPr>
        <p:spPr>
          <a:xfrm>
            <a:off x="357735" y="2571750"/>
            <a:ext cx="3136500" cy="755700"/>
          </a:xfrm>
        </p:spPr>
        <p:txBody>
          <a:bodyPr spcFirstLastPara="1" wrap="square" lIns="91425" tIns="91425" rIns="91425" bIns="91425" anchor="t" anchorCtr="0">
            <a:normAutofit/>
          </a:bodyPr>
          <a:lstStyle/>
          <a:p>
            <a:pPr marL="0" lvl="0" indent="0" rtl="0">
              <a:lnSpc>
                <a:spcPct val="90000"/>
              </a:lnSpc>
              <a:spcBef>
                <a:spcPts val="0"/>
              </a:spcBef>
              <a:spcAft>
                <a:spcPts val="0"/>
              </a:spcAft>
              <a:buNone/>
            </a:pPr>
            <a:r>
              <a:rPr lang="en-US" sz="2300" dirty="0"/>
              <a:t>Sensory function</a:t>
            </a:r>
          </a:p>
        </p:txBody>
      </p:sp>
      <p:sp>
        <p:nvSpPr>
          <p:cNvPr id="8" name="TextBox 7">
            <a:extLst>
              <a:ext uri="{FF2B5EF4-FFF2-40B4-BE49-F238E27FC236}">
                <a16:creationId xmlns:a16="http://schemas.microsoft.com/office/drawing/2014/main" id="{0FE2FD76-D6E2-4047-B9FE-DE36A7C0E44A}"/>
              </a:ext>
            </a:extLst>
          </p:cNvPr>
          <p:cNvSpPr txBox="1"/>
          <p:nvPr/>
        </p:nvSpPr>
        <p:spPr>
          <a:xfrm>
            <a:off x="722298" y="480478"/>
            <a:ext cx="3081606" cy="830997"/>
          </a:xfrm>
          <a:custGeom>
            <a:avLst/>
            <a:gdLst>
              <a:gd name="connsiteX0" fmla="*/ 0 w 3081606"/>
              <a:gd name="connsiteY0" fmla="*/ 0 h 830997"/>
              <a:gd name="connsiteX1" fmla="*/ 544417 w 3081606"/>
              <a:gd name="connsiteY1" fmla="*/ 0 h 830997"/>
              <a:gd name="connsiteX2" fmla="*/ 1088834 w 3081606"/>
              <a:gd name="connsiteY2" fmla="*/ 0 h 830997"/>
              <a:gd name="connsiteX3" fmla="*/ 1571619 w 3081606"/>
              <a:gd name="connsiteY3" fmla="*/ 0 h 830997"/>
              <a:gd name="connsiteX4" fmla="*/ 2116036 w 3081606"/>
              <a:gd name="connsiteY4" fmla="*/ 0 h 830997"/>
              <a:gd name="connsiteX5" fmla="*/ 2568005 w 3081606"/>
              <a:gd name="connsiteY5" fmla="*/ 0 h 830997"/>
              <a:gd name="connsiteX6" fmla="*/ 3081606 w 3081606"/>
              <a:gd name="connsiteY6" fmla="*/ 0 h 830997"/>
              <a:gd name="connsiteX7" fmla="*/ 3081606 w 3081606"/>
              <a:gd name="connsiteY7" fmla="*/ 423808 h 830997"/>
              <a:gd name="connsiteX8" fmla="*/ 3081606 w 3081606"/>
              <a:gd name="connsiteY8" fmla="*/ 830997 h 830997"/>
              <a:gd name="connsiteX9" fmla="*/ 2537189 w 3081606"/>
              <a:gd name="connsiteY9" fmla="*/ 830997 h 830997"/>
              <a:gd name="connsiteX10" fmla="*/ 2054404 w 3081606"/>
              <a:gd name="connsiteY10" fmla="*/ 830997 h 830997"/>
              <a:gd name="connsiteX11" fmla="*/ 1509987 w 3081606"/>
              <a:gd name="connsiteY11" fmla="*/ 830997 h 830997"/>
              <a:gd name="connsiteX12" fmla="*/ 996386 w 3081606"/>
              <a:gd name="connsiteY12" fmla="*/ 830997 h 830997"/>
              <a:gd name="connsiteX13" fmla="*/ 0 w 3081606"/>
              <a:gd name="connsiteY13" fmla="*/ 830997 h 830997"/>
              <a:gd name="connsiteX14" fmla="*/ 0 w 3081606"/>
              <a:gd name="connsiteY14" fmla="*/ 440428 h 830997"/>
              <a:gd name="connsiteX15" fmla="*/ 0 w 3081606"/>
              <a:gd name="connsiteY15"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1606" h="830997" fill="none" extrusionOk="0">
                <a:moveTo>
                  <a:pt x="0" y="0"/>
                </a:moveTo>
                <a:cubicBezTo>
                  <a:pt x="110698" y="-51052"/>
                  <a:pt x="295109" y="63661"/>
                  <a:pt x="544417" y="0"/>
                </a:cubicBezTo>
                <a:cubicBezTo>
                  <a:pt x="793725" y="-63661"/>
                  <a:pt x="860960" y="14586"/>
                  <a:pt x="1088834" y="0"/>
                </a:cubicBezTo>
                <a:cubicBezTo>
                  <a:pt x="1316708" y="-14586"/>
                  <a:pt x="1452300" y="34427"/>
                  <a:pt x="1571619" y="0"/>
                </a:cubicBezTo>
                <a:cubicBezTo>
                  <a:pt x="1690939" y="-34427"/>
                  <a:pt x="1875212" y="11940"/>
                  <a:pt x="2116036" y="0"/>
                </a:cubicBezTo>
                <a:cubicBezTo>
                  <a:pt x="2356860" y="-11940"/>
                  <a:pt x="2382102" y="35667"/>
                  <a:pt x="2568005" y="0"/>
                </a:cubicBezTo>
                <a:cubicBezTo>
                  <a:pt x="2753908" y="-35667"/>
                  <a:pt x="2952921" y="39658"/>
                  <a:pt x="3081606" y="0"/>
                </a:cubicBezTo>
                <a:cubicBezTo>
                  <a:pt x="3097620" y="136315"/>
                  <a:pt x="3065253" y="292959"/>
                  <a:pt x="3081606" y="423808"/>
                </a:cubicBezTo>
                <a:cubicBezTo>
                  <a:pt x="3097959" y="554657"/>
                  <a:pt x="3077701" y="683098"/>
                  <a:pt x="3081606" y="830997"/>
                </a:cubicBezTo>
                <a:cubicBezTo>
                  <a:pt x="2838513" y="834318"/>
                  <a:pt x="2670819" y="804047"/>
                  <a:pt x="2537189" y="830997"/>
                </a:cubicBezTo>
                <a:cubicBezTo>
                  <a:pt x="2403559" y="857947"/>
                  <a:pt x="2190507" y="828383"/>
                  <a:pt x="2054404" y="830997"/>
                </a:cubicBezTo>
                <a:cubicBezTo>
                  <a:pt x="1918302" y="833611"/>
                  <a:pt x="1766040" y="826838"/>
                  <a:pt x="1509987" y="830997"/>
                </a:cubicBezTo>
                <a:cubicBezTo>
                  <a:pt x="1253934" y="835156"/>
                  <a:pt x="1250842" y="777567"/>
                  <a:pt x="996386" y="830997"/>
                </a:cubicBezTo>
                <a:cubicBezTo>
                  <a:pt x="741930" y="884427"/>
                  <a:pt x="262389" y="819538"/>
                  <a:pt x="0" y="830997"/>
                </a:cubicBezTo>
                <a:cubicBezTo>
                  <a:pt x="-6019" y="739783"/>
                  <a:pt x="28497" y="581682"/>
                  <a:pt x="0" y="440428"/>
                </a:cubicBezTo>
                <a:cubicBezTo>
                  <a:pt x="-28497" y="299174"/>
                  <a:pt x="23387" y="190432"/>
                  <a:pt x="0" y="0"/>
                </a:cubicBezTo>
                <a:close/>
              </a:path>
              <a:path w="3081606" h="830997" stroke="0" extrusionOk="0">
                <a:moveTo>
                  <a:pt x="0" y="0"/>
                </a:moveTo>
                <a:cubicBezTo>
                  <a:pt x="199369" y="-28451"/>
                  <a:pt x="349838" y="51169"/>
                  <a:pt x="513601" y="0"/>
                </a:cubicBezTo>
                <a:cubicBezTo>
                  <a:pt x="677364" y="-51169"/>
                  <a:pt x="802347" y="28685"/>
                  <a:pt x="934754" y="0"/>
                </a:cubicBezTo>
                <a:cubicBezTo>
                  <a:pt x="1067161" y="-28685"/>
                  <a:pt x="1234579" y="19724"/>
                  <a:pt x="1448355" y="0"/>
                </a:cubicBezTo>
                <a:cubicBezTo>
                  <a:pt x="1662131" y="-19724"/>
                  <a:pt x="1739177" y="33495"/>
                  <a:pt x="1869508" y="0"/>
                </a:cubicBezTo>
                <a:cubicBezTo>
                  <a:pt x="1999839" y="-33495"/>
                  <a:pt x="2146314" y="19232"/>
                  <a:pt x="2321477" y="0"/>
                </a:cubicBezTo>
                <a:cubicBezTo>
                  <a:pt x="2496640" y="-19232"/>
                  <a:pt x="2739219" y="1796"/>
                  <a:pt x="3081606" y="0"/>
                </a:cubicBezTo>
                <a:cubicBezTo>
                  <a:pt x="3099219" y="86801"/>
                  <a:pt x="3055135" y="316922"/>
                  <a:pt x="3081606" y="415499"/>
                </a:cubicBezTo>
                <a:cubicBezTo>
                  <a:pt x="3108077" y="514076"/>
                  <a:pt x="3055565" y="699466"/>
                  <a:pt x="3081606" y="830997"/>
                </a:cubicBezTo>
                <a:cubicBezTo>
                  <a:pt x="2982797" y="855959"/>
                  <a:pt x="2833948" y="786431"/>
                  <a:pt x="2660453" y="830997"/>
                </a:cubicBezTo>
                <a:cubicBezTo>
                  <a:pt x="2486958" y="875563"/>
                  <a:pt x="2240391" y="830562"/>
                  <a:pt x="2116036" y="830997"/>
                </a:cubicBezTo>
                <a:cubicBezTo>
                  <a:pt x="1991681" y="831432"/>
                  <a:pt x="1778593" y="768235"/>
                  <a:pt x="1540803" y="830997"/>
                </a:cubicBezTo>
                <a:cubicBezTo>
                  <a:pt x="1303013" y="893759"/>
                  <a:pt x="1258021" y="791283"/>
                  <a:pt x="1058018" y="830997"/>
                </a:cubicBezTo>
                <a:cubicBezTo>
                  <a:pt x="858016" y="870711"/>
                  <a:pt x="716240" y="778680"/>
                  <a:pt x="575233" y="830997"/>
                </a:cubicBezTo>
                <a:cubicBezTo>
                  <a:pt x="434227" y="883314"/>
                  <a:pt x="179632" y="776653"/>
                  <a:pt x="0" y="830997"/>
                </a:cubicBezTo>
                <a:cubicBezTo>
                  <a:pt x="-16516" y="732751"/>
                  <a:pt x="2323" y="567948"/>
                  <a:pt x="0" y="407189"/>
                </a:cubicBezTo>
                <a:cubicBezTo>
                  <a:pt x="-2323" y="246430"/>
                  <a:pt x="14120" y="85289"/>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t>Why do certain animals have sensory organs such as fingers while others have whiskers?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p:nvPr/>
        </p:nvSpPr>
        <p:spPr>
          <a:xfrm>
            <a:off x="871100" y="1114350"/>
            <a:ext cx="4118700" cy="291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txBox="1">
            <a:spLocks noGrp="1"/>
          </p:cNvSpPr>
          <p:nvPr>
            <p:ph type="body" idx="1"/>
          </p:nvPr>
        </p:nvSpPr>
        <p:spPr>
          <a:xfrm>
            <a:off x="6024659" y="1568046"/>
            <a:ext cx="2927240" cy="995365"/>
          </a:xfrm>
          <a:custGeom>
            <a:avLst/>
            <a:gdLst>
              <a:gd name="connsiteX0" fmla="*/ 0 w 2927240"/>
              <a:gd name="connsiteY0" fmla="*/ 0 h 995365"/>
              <a:gd name="connsiteX1" fmla="*/ 614720 w 2927240"/>
              <a:gd name="connsiteY1" fmla="*/ 0 h 995365"/>
              <a:gd name="connsiteX2" fmla="*/ 1200168 w 2927240"/>
              <a:gd name="connsiteY2" fmla="*/ 0 h 995365"/>
              <a:gd name="connsiteX3" fmla="*/ 1814889 w 2927240"/>
              <a:gd name="connsiteY3" fmla="*/ 0 h 995365"/>
              <a:gd name="connsiteX4" fmla="*/ 2927240 w 2927240"/>
              <a:gd name="connsiteY4" fmla="*/ 0 h 995365"/>
              <a:gd name="connsiteX5" fmla="*/ 2927240 w 2927240"/>
              <a:gd name="connsiteY5" fmla="*/ 497683 h 995365"/>
              <a:gd name="connsiteX6" fmla="*/ 2927240 w 2927240"/>
              <a:gd name="connsiteY6" fmla="*/ 995365 h 995365"/>
              <a:gd name="connsiteX7" fmla="*/ 2283247 w 2927240"/>
              <a:gd name="connsiteY7" fmla="*/ 995365 h 995365"/>
              <a:gd name="connsiteX8" fmla="*/ 1639254 w 2927240"/>
              <a:gd name="connsiteY8" fmla="*/ 995365 h 995365"/>
              <a:gd name="connsiteX9" fmla="*/ 1112351 w 2927240"/>
              <a:gd name="connsiteY9" fmla="*/ 995365 h 995365"/>
              <a:gd name="connsiteX10" fmla="*/ 556176 w 2927240"/>
              <a:gd name="connsiteY10" fmla="*/ 995365 h 995365"/>
              <a:gd name="connsiteX11" fmla="*/ 0 w 2927240"/>
              <a:gd name="connsiteY11" fmla="*/ 995365 h 995365"/>
              <a:gd name="connsiteX12" fmla="*/ 0 w 2927240"/>
              <a:gd name="connsiteY12" fmla="*/ 477775 h 995365"/>
              <a:gd name="connsiteX13" fmla="*/ 0 w 2927240"/>
              <a:gd name="connsiteY13" fmla="*/ 0 h 99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7240" h="995365" fill="none" extrusionOk="0">
                <a:moveTo>
                  <a:pt x="0" y="0"/>
                </a:moveTo>
                <a:cubicBezTo>
                  <a:pt x="295840" y="-21209"/>
                  <a:pt x="343646" y="43626"/>
                  <a:pt x="614720" y="0"/>
                </a:cubicBezTo>
                <a:cubicBezTo>
                  <a:pt x="885794" y="-43626"/>
                  <a:pt x="928315" y="38516"/>
                  <a:pt x="1200168" y="0"/>
                </a:cubicBezTo>
                <a:cubicBezTo>
                  <a:pt x="1472021" y="-38516"/>
                  <a:pt x="1633647" y="42101"/>
                  <a:pt x="1814889" y="0"/>
                </a:cubicBezTo>
                <a:cubicBezTo>
                  <a:pt x="1996131" y="-42101"/>
                  <a:pt x="2592425" y="11873"/>
                  <a:pt x="2927240" y="0"/>
                </a:cubicBezTo>
                <a:cubicBezTo>
                  <a:pt x="2941089" y="238393"/>
                  <a:pt x="2896281" y="282601"/>
                  <a:pt x="2927240" y="497683"/>
                </a:cubicBezTo>
                <a:cubicBezTo>
                  <a:pt x="2958199" y="712765"/>
                  <a:pt x="2885622" y="755634"/>
                  <a:pt x="2927240" y="995365"/>
                </a:cubicBezTo>
                <a:cubicBezTo>
                  <a:pt x="2635965" y="1065300"/>
                  <a:pt x="2477529" y="963666"/>
                  <a:pt x="2283247" y="995365"/>
                </a:cubicBezTo>
                <a:cubicBezTo>
                  <a:pt x="2088965" y="1027064"/>
                  <a:pt x="1842368" y="964533"/>
                  <a:pt x="1639254" y="995365"/>
                </a:cubicBezTo>
                <a:cubicBezTo>
                  <a:pt x="1436140" y="1026197"/>
                  <a:pt x="1371086" y="993118"/>
                  <a:pt x="1112351" y="995365"/>
                </a:cubicBezTo>
                <a:cubicBezTo>
                  <a:pt x="853616" y="997612"/>
                  <a:pt x="715065" y="935332"/>
                  <a:pt x="556176" y="995365"/>
                </a:cubicBezTo>
                <a:cubicBezTo>
                  <a:pt x="397287" y="1055398"/>
                  <a:pt x="205164" y="973366"/>
                  <a:pt x="0" y="995365"/>
                </a:cubicBezTo>
                <a:cubicBezTo>
                  <a:pt x="-31496" y="776425"/>
                  <a:pt x="57439" y="695502"/>
                  <a:pt x="0" y="477775"/>
                </a:cubicBezTo>
                <a:cubicBezTo>
                  <a:pt x="-57439" y="260048"/>
                  <a:pt x="32508" y="201962"/>
                  <a:pt x="0" y="0"/>
                </a:cubicBezTo>
                <a:close/>
              </a:path>
              <a:path w="2927240" h="995365" stroke="0" extrusionOk="0">
                <a:moveTo>
                  <a:pt x="0" y="0"/>
                </a:moveTo>
                <a:cubicBezTo>
                  <a:pt x="139794" y="-41268"/>
                  <a:pt x="485680" y="42035"/>
                  <a:pt x="614720" y="0"/>
                </a:cubicBezTo>
                <a:cubicBezTo>
                  <a:pt x="743760" y="-42035"/>
                  <a:pt x="1102378" y="29127"/>
                  <a:pt x="1229441" y="0"/>
                </a:cubicBezTo>
                <a:cubicBezTo>
                  <a:pt x="1356504" y="-29127"/>
                  <a:pt x="1561832" y="11629"/>
                  <a:pt x="1785616" y="0"/>
                </a:cubicBezTo>
                <a:cubicBezTo>
                  <a:pt x="2009400" y="-11629"/>
                  <a:pt x="2145244" y="31261"/>
                  <a:pt x="2283247" y="0"/>
                </a:cubicBezTo>
                <a:cubicBezTo>
                  <a:pt x="2421250" y="-31261"/>
                  <a:pt x="2713662" y="29041"/>
                  <a:pt x="2927240" y="0"/>
                </a:cubicBezTo>
                <a:cubicBezTo>
                  <a:pt x="2933315" y="223664"/>
                  <a:pt x="2883804" y="265265"/>
                  <a:pt x="2927240" y="487729"/>
                </a:cubicBezTo>
                <a:cubicBezTo>
                  <a:pt x="2970676" y="710193"/>
                  <a:pt x="2879244" y="835675"/>
                  <a:pt x="2927240" y="995365"/>
                </a:cubicBezTo>
                <a:cubicBezTo>
                  <a:pt x="2639944" y="1066817"/>
                  <a:pt x="2544126" y="990350"/>
                  <a:pt x="2283247" y="995365"/>
                </a:cubicBezTo>
                <a:cubicBezTo>
                  <a:pt x="2022368" y="1000380"/>
                  <a:pt x="1802284" y="969216"/>
                  <a:pt x="1639254" y="995365"/>
                </a:cubicBezTo>
                <a:cubicBezTo>
                  <a:pt x="1476224" y="1021514"/>
                  <a:pt x="1346326" y="992854"/>
                  <a:pt x="1141624" y="995365"/>
                </a:cubicBezTo>
                <a:cubicBezTo>
                  <a:pt x="936922" y="997876"/>
                  <a:pt x="872363" y="970032"/>
                  <a:pt x="614720" y="995365"/>
                </a:cubicBezTo>
                <a:cubicBezTo>
                  <a:pt x="357077" y="1020698"/>
                  <a:pt x="281299" y="978058"/>
                  <a:pt x="0" y="995365"/>
                </a:cubicBezTo>
                <a:cubicBezTo>
                  <a:pt x="-18036" y="765661"/>
                  <a:pt x="3594" y="736565"/>
                  <a:pt x="0" y="517590"/>
                </a:cubicBezTo>
                <a:cubicBezTo>
                  <a:pt x="-3594" y="298615"/>
                  <a:pt x="48485" y="109232"/>
                  <a:pt x="0" y="0"/>
                </a:cubicBezTo>
                <a:close/>
              </a:path>
            </a:pathLst>
          </a:custGeom>
          <a:ln w="12700">
            <a:solidFill>
              <a:schemeClr val="tx1"/>
            </a:solidFill>
            <a:extLst>
              <a:ext uri="{C807C97D-BFC1-408E-A445-0C87EB9F89A2}">
                <ask:lineSketchStyleProps xmlns:ask="http://schemas.microsoft.com/office/drawing/2018/sketchyshapes" sd="2951221754">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Why do animal’s eyes glow at night?</a:t>
            </a:r>
            <a:endParaRPr dirty="0"/>
          </a:p>
        </p:txBody>
      </p:sp>
      <p:pic>
        <p:nvPicPr>
          <p:cNvPr id="282" name="Google Shape;282;p40"/>
          <p:cNvPicPr preferRelativeResize="0"/>
          <p:nvPr/>
        </p:nvPicPr>
        <p:blipFill>
          <a:blip r:embed="rId4">
            <a:extLst>
              <a:ext uri="{837473B0-CC2E-450A-ABE3-18F120FF3D39}">
                <a1611:picAttrSrcUrl xmlns:a1611="http://schemas.microsoft.com/office/drawing/2016/11/main" r:id="rId5"/>
              </a:ext>
            </a:extLst>
          </a:blip>
          <a:srcRect/>
          <a:stretch/>
        </p:blipFill>
        <p:spPr>
          <a:xfrm>
            <a:off x="6203127" y="2669186"/>
            <a:ext cx="2360881" cy="1069426"/>
          </a:xfrm>
          <a:prstGeom prst="rect">
            <a:avLst/>
          </a:prstGeom>
          <a:noFill/>
          <a:ln>
            <a:noFill/>
          </a:ln>
        </p:spPr>
      </p:pic>
      <p:grpSp>
        <p:nvGrpSpPr>
          <p:cNvPr id="283" name="Google Shape;283;p40"/>
          <p:cNvGrpSpPr/>
          <p:nvPr/>
        </p:nvGrpSpPr>
        <p:grpSpPr>
          <a:xfrm>
            <a:off x="1176300" y="3386708"/>
            <a:ext cx="3329504" cy="520784"/>
            <a:chOff x="1176300" y="3386708"/>
            <a:chExt cx="3329504" cy="520784"/>
          </a:xfrm>
        </p:grpSpPr>
        <p:sp>
          <p:nvSpPr>
            <p:cNvPr id="284" name="Google Shape;284;p40"/>
            <p:cNvSpPr/>
            <p:nvPr/>
          </p:nvSpPr>
          <p:spPr>
            <a:xfrm>
              <a:off x="1392525" y="3763444"/>
              <a:ext cx="108310" cy="119217"/>
            </a:xfrm>
            <a:custGeom>
              <a:avLst/>
              <a:gdLst/>
              <a:ahLst/>
              <a:cxnLst/>
              <a:rect l="l" t="t" r="r" b="b"/>
              <a:pathLst>
                <a:path w="9295" h="10231" extrusionOk="0">
                  <a:moveTo>
                    <a:pt x="1007" y="0"/>
                  </a:moveTo>
                  <a:cubicBezTo>
                    <a:pt x="482" y="0"/>
                    <a:pt x="0" y="421"/>
                    <a:pt x="0" y="1007"/>
                  </a:cubicBezTo>
                  <a:lnTo>
                    <a:pt x="0" y="5115"/>
                  </a:lnTo>
                  <a:lnTo>
                    <a:pt x="0" y="9225"/>
                  </a:lnTo>
                  <a:cubicBezTo>
                    <a:pt x="0" y="9811"/>
                    <a:pt x="482" y="10231"/>
                    <a:pt x="1007" y="10231"/>
                  </a:cubicBezTo>
                  <a:cubicBezTo>
                    <a:pt x="1174" y="10231"/>
                    <a:pt x="1346" y="10188"/>
                    <a:pt x="1508" y="10095"/>
                  </a:cubicBezTo>
                  <a:lnTo>
                    <a:pt x="5067" y="8041"/>
                  </a:lnTo>
                  <a:lnTo>
                    <a:pt x="8624" y="5987"/>
                  </a:lnTo>
                  <a:cubicBezTo>
                    <a:pt x="9294" y="5600"/>
                    <a:pt x="9294" y="4633"/>
                    <a:pt x="8624" y="4246"/>
                  </a:cubicBezTo>
                  <a:lnTo>
                    <a:pt x="5067" y="2192"/>
                  </a:lnTo>
                  <a:lnTo>
                    <a:pt x="1508" y="136"/>
                  </a:lnTo>
                  <a:cubicBezTo>
                    <a:pt x="1346" y="43"/>
                    <a:pt x="1174" y="0"/>
                    <a:pt x="1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1803963" y="3774572"/>
              <a:ext cx="88058" cy="96925"/>
            </a:xfrm>
            <a:custGeom>
              <a:avLst/>
              <a:gdLst/>
              <a:ahLst/>
              <a:cxnLst/>
              <a:rect l="l" t="t" r="r" b="b"/>
              <a:pathLst>
                <a:path w="7557" h="8318" extrusionOk="0">
                  <a:moveTo>
                    <a:pt x="819" y="1"/>
                  </a:moveTo>
                  <a:cubicBezTo>
                    <a:pt x="392" y="1"/>
                    <a:pt x="0" y="343"/>
                    <a:pt x="0" y="819"/>
                  </a:cubicBezTo>
                  <a:lnTo>
                    <a:pt x="0" y="4160"/>
                  </a:lnTo>
                  <a:lnTo>
                    <a:pt x="0" y="7499"/>
                  </a:lnTo>
                  <a:cubicBezTo>
                    <a:pt x="0" y="7976"/>
                    <a:pt x="392" y="8317"/>
                    <a:pt x="818" y="8317"/>
                  </a:cubicBezTo>
                  <a:cubicBezTo>
                    <a:pt x="954" y="8317"/>
                    <a:pt x="1094" y="8282"/>
                    <a:pt x="1226" y="8206"/>
                  </a:cubicBezTo>
                  <a:lnTo>
                    <a:pt x="4119" y="6536"/>
                  </a:lnTo>
                  <a:lnTo>
                    <a:pt x="7011" y="4866"/>
                  </a:lnTo>
                  <a:cubicBezTo>
                    <a:pt x="7556" y="4552"/>
                    <a:pt x="7556" y="3766"/>
                    <a:pt x="7011" y="3452"/>
                  </a:cubicBezTo>
                  <a:lnTo>
                    <a:pt x="4119" y="1782"/>
                  </a:lnTo>
                  <a:lnTo>
                    <a:pt x="1226" y="112"/>
                  </a:lnTo>
                  <a:cubicBezTo>
                    <a:pt x="1094" y="36"/>
                    <a:pt x="955" y="1"/>
                    <a:pt x="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1874437" y="3774572"/>
              <a:ext cx="88035" cy="96925"/>
            </a:xfrm>
            <a:custGeom>
              <a:avLst/>
              <a:gdLst/>
              <a:ahLst/>
              <a:cxnLst/>
              <a:rect l="l" t="t" r="r" b="b"/>
              <a:pathLst>
                <a:path w="7555" h="8318" extrusionOk="0">
                  <a:moveTo>
                    <a:pt x="819" y="1"/>
                  </a:moveTo>
                  <a:cubicBezTo>
                    <a:pt x="392" y="1"/>
                    <a:pt x="0" y="343"/>
                    <a:pt x="0" y="819"/>
                  </a:cubicBezTo>
                  <a:lnTo>
                    <a:pt x="0" y="4160"/>
                  </a:lnTo>
                  <a:lnTo>
                    <a:pt x="0" y="7501"/>
                  </a:lnTo>
                  <a:cubicBezTo>
                    <a:pt x="0" y="7978"/>
                    <a:pt x="392" y="8318"/>
                    <a:pt x="819" y="8318"/>
                  </a:cubicBezTo>
                  <a:cubicBezTo>
                    <a:pt x="955" y="8318"/>
                    <a:pt x="1094" y="8283"/>
                    <a:pt x="1226" y="8208"/>
                  </a:cubicBezTo>
                  <a:lnTo>
                    <a:pt x="4119" y="6538"/>
                  </a:lnTo>
                  <a:lnTo>
                    <a:pt x="7010" y="4868"/>
                  </a:lnTo>
                  <a:cubicBezTo>
                    <a:pt x="7555" y="4553"/>
                    <a:pt x="7555" y="3766"/>
                    <a:pt x="7010" y="3453"/>
                  </a:cubicBezTo>
                  <a:lnTo>
                    <a:pt x="4119" y="1783"/>
                  </a:lnTo>
                  <a:lnTo>
                    <a:pt x="1226" y="112"/>
                  </a:lnTo>
                  <a:cubicBezTo>
                    <a:pt x="1095" y="36"/>
                    <a:pt x="955" y="1"/>
                    <a:pt x="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1950435" y="3774595"/>
              <a:ext cx="20916" cy="96914"/>
            </a:xfrm>
            <a:custGeom>
              <a:avLst/>
              <a:gdLst/>
              <a:ahLst/>
              <a:cxnLst/>
              <a:rect l="l" t="t" r="r" b="b"/>
              <a:pathLst>
                <a:path w="1795" h="8317" extrusionOk="0">
                  <a:moveTo>
                    <a:pt x="897" y="0"/>
                  </a:moveTo>
                  <a:cubicBezTo>
                    <a:pt x="402" y="2"/>
                    <a:pt x="1" y="402"/>
                    <a:pt x="1" y="897"/>
                  </a:cubicBezTo>
                  <a:lnTo>
                    <a:pt x="1" y="7419"/>
                  </a:lnTo>
                  <a:cubicBezTo>
                    <a:pt x="1" y="7913"/>
                    <a:pt x="402" y="8315"/>
                    <a:pt x="897" y="8317"/>
                  </a:cubicBezTo>
                  <a:cubicBezTo>
                    <a:pt x="1392" y="8315"/>
                    <a:pt x="1793" y="7913"/>
                    <a:pt x="1795" y="7419"/>
                  </a:cubicBezTo>
                  <a:lnTo>
                    <a:pt x="1795" y="897"/>
                  </a:lnTo>
                  <a:cubicBezTo>
                    <a:pt x="1793" y="402"/>
                    <a:pt x="1392" y="2"/>
                    <a:pt x="8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2094390" y="3766951"/>
              <a:ext cx="88279" cy="112144"/>
            </a:xfrm>
            <a:custGeom>
              <a:avLst/>
              <a:gdLst/>
              <a:ahLst/>
              <a:cxnLst/>
              <a:rect l="l" t="t" r="r" b="b"/>
              <a:pathLst>
                <a:path w="7576" h="9624" extrusionOk="0">
                  <a:moveTo>
                    <a:pt x="6934" y="1"/>
                  </a:moveTo>
                  <a:cubicBezTo>
                    <a:pt x="6770" y="1"/>
                    <a:pt x="6613" y="68"/>
                    <a:pt x="6500" y="188"/>
                  </a:cubicBezTo>
                  <a:lnTo>
                    <a:pt x="3216" y="2289"/>
                  </a:lnTo>
                  <a:lnTo>
                    <a:pt x="632" y="2289"/>
                  </a:lnTo>
                  <a:cubicBezTo>
                    <a:pt x="285" y="2294"/>
                    <a:pt x="5" y="2574"/>
                    <a:pt x="0" y="2921"/>
                  </a:cubicBezTo>
                  <a:lnTo>
                    <a:pt x="0" y="6707"/>
                  </a:lnTo>
                  <a:cubicBezTo>
                    <a:pt x="5" y="7054"/>
                    <a:pt x="285" y="7334"/>
                    <a:pt x="632" y="7339"/>
                  </a:cubicBezTo>
                  <a:lnTo>
                    <a:pt x="3216" y="7339"/>
                  </a:lnTo>
                  <a:lnTo>
                    <a:pt x="6500" y="9441"/>
                  </a:lnTo>
                  <a:cubicBezTo>
                    <a:pt x="6621" y="9560"/>
                    <a:pt x="6782" y="9624"/>
                    <a:pt x="6945" y="9624"/>
                  </a:cubicBezTo>
                  <a:cubicBezTo>
                    <a:pt x="7026" y="9624"/>
                    <a:pt x="7107" y="9608"/>
                    <a:pt x="7184" y="9577"/>
                  </a:cubicBezTo>
                  <a:cubicBezTo>
                    <a:pt x="7419" y="9479"/>
                    <a:pt x="7572" y="9252"/>
                    <a:pt x="7575" y="8998"/>
                  </a:cubicBezTo>
                  <a:lnTo>
                    <a:pt x="7575" y="631"/>
                  </a:lnTo>
                  <a:cubicBezTo>
                    <a:pt x="7571" y="284"/>
                    <a:pt x="7290" y="5"/>
                    <a:pt x="6945" y="1"/>
                  </a:cubicBezTo>
                  <a:cubicBezTo>
                    <a:pt x="6941" y="1"/>
                    <a:pt x="6938" y="1"/>
                    <a:pt x="69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2193378" y="3795441"/>
              <a:ext cx="28083" cy="55210"/>
            </a:xfrm>
            <a:custGeom>
              <a:avLst/>
              <a:gdLst/>
              <a:ahLst/>
              <a:cxnLst/>
              <a:rect l="l" t="t" r="r" b="b"/>
              <a:pathLst>
                <a:path w="2410" h="4738" extrusionOk="0">
                  <a:moveTo>
                    <a:pt x="652" y="1"/>
                  </a:moveTo>
                  <a:cubicBezTo>
                    <a:pt x="646" y="1"/>
                    <a:pt x="640" y="1"/>
                    <a:pt x="634" y="1"/>
                  </a:cubicBezTo>
                  <a:cubicBezTo>
                    <a:pt x="632" y="1"/>
                    <a:pt x="630" y="1"/>
                    <a:pt x="628" y="1"/>
                  </a:cubicBezTo>
                  <a:cubicBezTo>
                    <a:pt x="465" y="1"/>
                    <a:pt x="306" y="67"/>
                    <a:pt x="191" y="184"/>
                  </a:cubicBezTo>
                  <a:cubicBezTo>
                    <a:pt x="68" y="301"/>
                    <a:pt x="0" y="463"/>
                    <a:pt x="3" y="633"/>
                  </a:cubicBezTo>
                  <a:cubicBezTo>
                    <a:pt x="3" y="770"/>
                    <a:pt x="43" y="888"/>
                    <a:pt x="121" y="983"/>
                  </a:cubicBezTo>
                  <a:cubicBezTo>
                    <a:pt x="202" y="1080"/>
                    <a:pt x="300" y="1164"/>
                    <a:pt x="408" y="1229"/>
                  </a:cubicBezTo>
                  <a:cubicBezTo>
                    <a:pt x="520" y="1299"/>
                    <a:pt x="632" y="1374"/>
                    <a:pt x="743" y="1457"/>
                  </a:cubicBezTo>
                  <a:cubicBezTo>
                    <a:pt x="854" y="1540"/>
                    <a:pt x="951" y="1656"/>
                    <a:pt x="1029" y="1808"/>
                  </a:cubicBezTo>
                  <a:cubicBezTo>
                    <a:pt x="1108" y="1959"/>
                    <a:pt x="1147" y="2146"/>
                    <a:pt x="1147" y="2369"/>
                  </a:cubicBezTo>
                  <a:cubicBezTo>
                    <a:pt x="1147" y="2592"/>
                    <a:pt x="1109" y="2781"/>
                    <a:pt x="1029" y="2932"/>
                  </a:cubicBezTo>
                  <a:cubicBezTo>
                    <a:pt x="950" y="3083"/>
                    <a:pt x="855" y="3199"/>
                    <a:pt x="743" y="3282"/>
                  </a:cubicBezTo>
                  <a:cubicBezTo>
                    <a:pt x="632" y="3365"/>
                    <a:pt x="520" y="3440"/>
                    <a:pt x="408" y="3509"/>
                  </a:cubicBezTo>
                  <a:cubicBezTo>
                    <a:pt x="300" y="3576"/>
                    <a:pt x="204" y="3659"/>
                    <a:pt x="121" y="3756"/>
                  </a:cubicBezTo>
                  <a:cubicBezTo>
                    <a:pt x="43" y="3850"/>
                    <a:pt x="3" y="3969"/>
                    <a:pt x="3" y="4107"/>
                  </a:cubicBezTo>
                  <a:cubicBezTo>
                    <a:pt x="0" y="4276"/>
                    <a:pt x="68" y="4438"/>
                    <a:pt x="191" y="4555"/>
                  </a:cubicBezTo>
                  <a:cubicBezTo>
                    <a:pt x="306" y="4673"/>
                    <a:pt x="465" y="4738"/>
                    <a:pt x="628" y="4738"/>
                  </a:cubicBezTo>
                  <a:cubicBezTo>
                    <a:pt x="630" y="4738"/>
                    <a:pt x="632" y="4738"/>
                    <a:pt x="634" y="4738"/>
                  </a:cubicBezTo>
                  <a:cubicBezTo>
                    <a:pt x="733" y="4738"/>
                    <a:pt x="815" y="4722"/>
                    <a:pt x="880" y="4689"/>
                  </a:cubicBezTo>
                  <a:cubicBezTo>
                    <a:pt x="1341" y="4503"/>
                    <a:pt x="1710" y="4195"/>
                    <a:pt x="1991" y="3765"/>
                  </a:cubicBezTo>
                  <a:cubicBezTo>
                    <a:pt x="2270" y="3334"/>
                    <a:pt x="2410" y="2869"/>
                    <a:pt x="2410" y="2368"/>
                  </a:cubicBezTo>
                  <a:cubicBezTo>
                    <a:pt x="2409" y="1869"/>
                    <a:pt x="2270" y="1401"/>
                    <a:pt x="1991" y="968"/>
                  </a:cubicBezTo>
                  <a:cubicBezTo>
                    <a:pt x="1712" y="534"/>
                    <a:pt x="1341" y="228"/>
                    <a:pt x="880" y="51"/>
                  </a:cubicBezTo>
                  <a:cubicBezTo>
                    <a:pt x="809" y="18"/>
                    <a:pt x="731" y="1"/>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2204879" y="3768349"/>
              <a:ext cx="46004" cy="109405"/>
            </a:xfrm>
            <a:custGeom>
              <a:avLst/>
              <a:gdLst/>
              <a:ahLst/>
              <a:cxnLst/>
              <a:rect l="l" t="t" r="r" b="b"/>
              <a:pathLst>
                <a:path w="3948" h="9389" extrusionOk="0">
                  <a:moveTo>
                    <a:pt x="633" y="0"/>
                  </a:moveTo>
                  <a:cubicBezTo>
                    <a:pt x="287" y="5"/>
                    <a:pt x="7" y="284"/>
                    <a:pt x="2" y="631"/>
                  </a:cubicBezTo>
                  <a:cubicBezTo>
                    <a:pt x="2" y="888"/>
                    <a:pt x="131" y="1081"/>
                    <a:pt x="386" y="1213"/>
                  </a:cubicBezTo>
                  <a:cubicBezTo>
                    <a:pt x="756" y="1403"/>
                    <a:pt x="1007" y="1548"/>
                    <a:pt x="1137" y="1647"/>
                  </a:cubicBezTo>
                  <a:cubicBezTo>
                    <a:pt x="2110" y="2357"/>
                    <a:pt x="2685" y="3489"/>
                    <a:pt x="2685" y="4694"/>
                  </a:cubicBezTo>
                  <a:cubicBezTo>
                    <a:pt x="2685" y="5899"/>
                    <a:pt x="2110" y="7032"/>
                    <a:pt x="1137" y="7742"/>
                  </a:cubicBezTo>
                  <a:cubicBezTo>
                    <a:pt x="1005" y="7840"/>
                    <a:pt x="756" y="7984"/>
                    <a:pt x="386" y="8176"/>
                  </a:cubicBezTo>
                  <a:cubicBezTo>
                    <a:pt x="131" y="8308"/>
                    <a:pt x="2" y="8501"/>
                    <a:pt x="2" y="8758"/>
                  </a:cubicBezTo>
                  <a:cubicBezTo>
                    <a:pt x="1" y="8925"/>
                    <a:pt x="69" y="9086"/>
                    <a:pt x="190" y="9201"/>
                  </a:cubicBezTo>
                  <a:cubicBezTo>
                    <a:pt x="306" y="9321"/>
                    <a:pt x="465" y="9389"/>
                    <a:pt x="633" y="9389"/>
                  </a:cubicBezTo>
                  <a:cubicBezTo>
                    <a:pt x="636" y="9389"/>
                    <a:pt x="640" y="9389"/>
                    <a:pt x="643" y="9389"/>
                  </a:cubicBezTo>
                  <a:cubicBezTo>
                    <a:pt x="727" y="9389"/>
                    <a:pt x="812" y="9371"/>
                    <a:pt x="890" y="9340"/>
                  </a:cubicBezTo>
                  <a:cubicBezTo>
                    <a:pt x="1811" y="8952"/>
                    <a:pt x="2551" y="8331"/>
                    <a:pt x="3109" y="7479"/>
                  </a:cubicBezTo>
                  <a:cubicBezTo>
                    <a:pt x="3667" y="6627"/>
                    <a:pt x="3947" y="5700"/>
                    <a:pt x="3948" y="4694"/>
                  </a:cubicBezTo>
                  <a:cubicBezTo>
                    <a:pt x="3948" y="3689"/>
                    <a:pt x="3667" y="2759"/>
                    <a:pt x="3109" y="1907"/>
                  </a:cubicBezTo>
                  <a:cubicBezTo>
                    <a:pt x="2550" y="1055"/>
                    <a:pt x="1810" y="436"/>
                    <a:pt x="890" y="49"/>
                  </a:cubicBezTo>
                  <a:cubicBezTo>
                    <a:pt x="809" y="16"/>
                    <a:pt x="722" y="0"/>
                    <a:pt x="6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1619108" y="3774595"/>
              <a:ext cx="20916" cy="96914"/>
            </a:xfrm>
            <a:custGeom>
              <a:avLst/>
              <a:gdLst/>
              <a:ahLst/>
              <a:cxnLst/>
              <a:rect l="l" t="t" r="r" b="b"/>
              <a:pathLst>
                <a:path w="1795" h="8317" extrusionOk="0">
                  <a:moveTo>
                    <a:pt x="899" y="0"/>
                  </a:moveTo>
                  <a:cubicBezTo>
                    <a:pt x="404" y="2"/>
                    <a:pt x="2" y="402"/>
                    <a:pt x="1" y="897"/>
                  </a:cubicBezTo>
                  <a:lnTo>
                    <a:pt x="1" y="7419"/>
                  </a:lnTo>
                  <a:cubicBezTo>
                    <a:pt x="2" y="7913"/>
                    <a:pt x="404" y="8315"/>
                    <a:pt x="899" y="8317"/>
                  </a:cubicBezTo>
                  <a:cubicBezTo>
                    <a:pt x="1393" y="8315"/>
                    <a:pt x="1793" y="7913"/>
                    <a:pt x="1795" y="7419"/>
                  </a:cubicBezTo>
                  <a:lnTo>
                    <a:pt x="1795" y="897"/>
                  </a:lnTo>
                  <a:cubicBezTo>
                    <a:pt x="1793" y="402"/>
                    <a:pt x="1393" y="2"/>
                    <a:pt x="8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1662816" y="3774595"/>
              <a:ext cx="20905" cy="96914"/>
            </a:xfrm>
            <a:custGeom>
              <a:avLst/>
              <a:gdLst/>
              <a:ahLst/>
              <a:cxnLst/>
              <a:rect l="l" t="t" r="r" b="b"/>
              <a:pathLst>
                <a:path w="1794" h="8317" extrusionOk="0">
                  <a:moveTo>
                    <a:pt x="897" y="0"/>
                  </a:moveTo>
                  <a:cubicBezTo>
                    <a:pt x="402" y="2"/>
                    <a:pt x="0" y="402"/>
                    <a:pt x="0" y="897"/>
                  </a:cubicBezTo>
                  <a:lnTo>
                    <a:pt x="0" y="7419"/>
                  </a:lnTo>
                  <a:cubicBezTo>
                    <a:pt x="0" y="7913"/>
                    <a:pt x="402" y="8315"/>
                    <a:pt x="897" y="8317"/>
                  </a:cubicBezTo>
                  <a:cubicBezTo>
                    <a:pt x="1391" y="8315"/>
                    <a:pt x="1792" y="7913"/>
                    <a:pt x="1793" y="7419"/>
                  </a:cubicBezTo>
                  <a:lnTo>
                    <a:pt x="1793" y="897"/>
                  </a:lnTo>
                  <a:cubicBezTo>
                    <a:pt x="1792" y="402"/>
                    <a:pt x="1391" y="2"/>
                    <a:pt x="8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3766477" y="3738612"/>
              <a:ext cx="168856" cy="168880"/>
            </a:xfrm>
            <a:custGeom>
              <a:avLst/>
              <a:gdLst/>
              <a:ahLst/>
              <a:cxnLst/>
              <a:rect l="l" t="t" r="r" b="b"/>
              <a:pathLst>
                <a:path w="14491" h="14493" extrusionOk="0">
                  <a:moveTo>
                    <a:pt x="7207" y="3992"/>
                  </a:moveTo>
                  <a:cubicBezTo>
                    <a:pt x="9001" y="3992"/>
                    <a:pt x="10461" y="5452"/>
                    <a:pt x="10461" y="7246"/>
                  </a:cubicBezTo>
                  <a:cubicBezTo>
                    <a:pt x="10461" y="9041"/>
                    <a:pt x="9001" y="10501"/>
                    <a:pt x="7207" y="10501"/>
                  </a:cubicBezTo>
                  <a:cubicBezTo>
                    <a:pt x="5413" y="10501"/>
                    <a:pt x="3954" y="9041"/>
                    <a:pt x="3954" y="7246"/>
                  </a:cubicBezTo>
                  <a:cubicBezTo>
                    <a:pt x="3954" y="5452"/>
                    <a:pt x="5413" y="3992"/>
                    <a:pt x="7207" y="3992"/>
                  </a:cubicBezTo>
                  <a:close/>
                  <a:moveTo>
                    <a:pt x="5637" y="1"/>
                  </a:moveTo>
                  <a:lnTo>
                    <a:pt x="5637" y="2027"/>
                  </a:lnTo>
                  <a:cubicBezTo>
                    <a:pt x="5309" y="2126"/>
                    <a:pt x="4992" y="2255"/>
                    <a:pt x="4688" y="2413"/>
                  </a:cubicBezTo>
                  <a:lnTo>
                    <a:pt x="3422" y="1148"/>
                  </a:lnTo>
                  <a:lnTo>
                    <a:pt x="3260" y="986"/>
                  </a:lnTo>
                  <a:lnTo>
                    <a:pt x="3097" y="1148"/>
                  </a:lnTo>
                  <a:lnTo>
                    <a:pt x="1201" y="3042"/>
                  </a:lnTo>
                  <a:lnTo>
                    <a:pt x="1039" y="3205"/>
                  </a:lnTo>
                  <a:lnTo>
                    <a:pt x="1201" y="3367"/>
                  </a:lnTo>
                  <a:lnTo>
                    <a:pt x="2440" y="4606"/>
                  </a:lnTo>
                  <a:cubicBezTo>
                    <a:pt x="2257" y="4934"/>
                    <a:pt x="2109" y="5280"/>
                    <a:pt x="1999" y="5638"/>
                  </a:cubicBezTo>
                  <a:lnTo>
                    <a:pt x="1" y="5638"/>
                  </a:lnTo>
                  <a:lnTo>
                    <a:pt x="1" y="8778"/>
                  </a:lnTo>
                  <a:lnTo>
                    <a:pt x="1977" y="8778"/>
                  </a:lnTo>
                  <a:cubicBezTo>
                    <a:pt x="2090" y="9163"/>
                    <a:pt x="2245" y="9535"/>
                    <a:pt x="2440" y="9887"/>
                  </a:cubicBezTo>
                  <a:lnTo>
                    <a:pt x="1201" y="11124"/>
                  </a:lnTo>
                  <a:lnTo>
                    <a:pt x="1039" y="11286"/>
                  </a:lnTo>
                  <a:lnTo>
                    <a:pt x="1201" y="11449"/>
                  </a:lnTo>
                  <a:lnTo>
                    <a:pt x="3097" y="13343"/>
                  </a:lnTo>
                  <a:lnTo>
                    <a:pt x="3260" y="13506"/>
                  </a:lnTo>
                  <a:lnTo>
                    <a:pt x="3422" y="13343"/>
                  </a:lnTo>
                  <a:lnTo>
                    <a:pt x="4688" y="12078"/>
                  </a:lnTo>
                  <a:cubicBezTo>
                    <a:pt x="5014" y="12249"/>
                    <a:pt x="5358" y="12387"/>
                    <a:pt x="5714" y="12488"/>
                  </a:cubicBezTo>
                  <a:lnTo>
                    <a:pt x="5714" y="14492"/>
                  </a:lnTo>
                  <a:lnTo>
                    <a:pt x="8853" y="14492"/>
                  </a:lnTo>
                  <a:lnTo>
                    <a:pt x="8853" y="12444"/>
                  </a:lnTo>
                  <a:cubicBezTo>
                    <a:pt x="9172" y="12342"/>
                    <a:pt x="9482" y="12211"/>
                    <a:pt x="9778" y="12053"/>
                  </a:cubicBezTo>
                  <a:lnTo>
                    <a:pt x="11070" y="13345"/>
                  </a:lnTo>
                  <a:lnTo>
                    <a:pt x="11232" y="13507"/>
                  </a:lnTo>
                  <a:lnTo>
                    <a:pt x="11394" y="13345"/>
                  </a:lnTo>
                  <a:lnTo>
                    <a:pt x="13289" y="11450"/>
                  </a:lnTo>
                  <a:lnTo>
                    <a:pt x="13451" y="11288"/>
                  </a:lnTo>
                  <a:lnTo>
                    <a:pt x="13289" y="11125"/>
                  </a:lnTo>
                  <a:lnTo>
                    <a:pt x="12001" y="9838"/>
                  </a:lnTo>
                  <a:cubicBezTo>
                    <a:pt x="12171" y="9525"/>
                    <a:pt x="12310" y="9196"/>
                    <a:pt x="12416" y="8854"/>
                  </a:cubicBezTo>
                  <a:lnTo>
                    <a:pt x="14491" y="8854"/>
                  </a:lnTo>
                  <a:lnTo>
                    <a:pt x="14491" y="5715"/>
                  </a:lnTo>
                  <a:lnTo>
                    <a:pt x="12438" y="5715"/>
                  </a:lnTo>
                  <a:cubicBezTo>
                    <a:pt x="12331" y="5347"/>
                    <a:pt x="12184" y="4992"/>
                    <a:pt x="12001" y="4655"/>
                  </a:cubicBezTo>
                  <a:lnTo>
                    <a:pt x="13289" y="3369"/>
                  </a:lnTo>
                  <a:lnTo>
                    <a:pt x="13451" y="3206"/>
                  </a:lnTo>
                  <a:lnTo>
                    <a:pt x="13289" y="3044"/>
                  </a:lnTo>
                  <a:lnTo>
                    <a:pt x="11394" y="1148"/>
                  </a:lnTo>
                  <a:lnTo>
                    <a:pt x="11232" y="986"/>
                  </a:lnTo>
                  <a:lnTo>
                    <a:pt x="11070" y="1148"/>
                  </a:lnTo>
                  <a:lnTo>
                    <a:pt x="9778" y="2440"/>
                  </a:lnTo>
                  <a:cubicBezTo>
                    <a:pt x="9459" y="2269"/>
                    <a:pt x="9123" y="2130"/>
                    <a:pt x="8776" y="2027"/>
                  </a:cubicBezTo>
                  <a:lnTo>
                    <a:pt x="87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4065247" y="3741036"/>
              <a:ext cx="220081" cy="164021"/>
            </a:xfrm>
            <a:custGeom>
              <a:avLst/>
              <a:gdLst/>
              <a:ahLst/>
              <a:cxnLst/>
              <a:rect l="l" t="t" r="r" b="b"/>
              <a:pathLst>
                <a:path w="18887" h="14076" extrusionOk="0">
                  <a:moveTo>
                    <a:pt x="17173" y="1715"/>
                  </a:moveTo>
                  <a:lnTo>
                    <a:pt x="17173" y="12362"/>
                  </a:lnTo>
                  <a:lnTo>
                    <a:pt x="1715" y="12362"/>
                  </a:lnTo>
                  <a:lnTo>
                    <a:pt x="1715" y="1715"/>
                  </a:lnTo>
                  <a:close/>
                  <a:moveTo>
                    <a:pt x="857" y="1"/>
                  </a:moveTo>
                  <a:cubicBezTo>
                    <a:pt x="385" y="1"/>
                    <a:pt x="1" y="385"/>
                    <a:pt x="1" y="859"/>
                  </a:cubicBezTo>
                  <a:lnTo>
                    <a:pt x="1" y="13218"/>
                  </a:lnTo>
                  <a:cubicBezTo>
                    <a:pt x="1" y="13692"/>
                    <a:pt x="385" y="14076"/>
                    <a:pt x="857" y="14076"/>
                  </a:cubicBezTo>
                  <a:lnTo>
                    <a:pt x="18029" y="14076"/>
                  </a:lnTo>
                  <a:cubicBezTo>
                    <a:pt x="18503" y="14076"/>
                    <a:pt x="18887" y="13692"/>
                    <a:pt x="18887" y="13218"/>
                  </a:cubicBezTo>
                  <a:lnTo>
                    <a:pt x="18887" y="859"/>
                  </a:lnTo>
                  <a:cubicBezTo>
                    <a:pt x="18887" y="385"/>
                    <a:pt x="18503" y="1"/>
                    <a:pt x="18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1176300" y="3411434"/>
              <a:ext cx="3329504" cy="54382"/>
            </a:xfrm>
            <a:custGeom>
              <a:avLst/>
              <a:gdLst/>
              <a:ahLst/>
              <a:cxnLst/>
              <a:rect l="l" t="t" r="r" b="b"/>
              <a:pathLst>
                <a:path w="285733" h="4667" extrusionOk="0">
                  <a:moveTo>
                    <a:pt x="0" y="1"/>
                  </a:moveTo>
                  <a:lnTo>
                    <a:pt x="0" y="4667"/>
                  </a:lnTo>
                  <a:lnTo>
                    <a:pt x="285732" y="4667"/>
                  </a:lnTo>
                  <a:lnTo>
                    <a:pt x="285732" y="1"/>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1176300" y="3411434"/>
              <a:ext cx="641936" cy="54382"/>
            </a:xfrm>
            <a:custGeom>
              <a:avLst/>
              <a:gdLst/>
              <a:ahLst/>
              <a:cxnLst/>
              <a:rect l="l" t="t" r="r" b="b"/>
              <a:pathLst>
                <a:path w="55090" h="4667" extrusionOk="0">
                  <a:moveTo>
                    <a:pt x="0" y="1"/>
                  </a:moveTo>
                  <a:lnTo>
                    <a:pt x="0" y="4667"/>
                  </a:lnTo>
                  <a:lnTo>
                    <a:pt x="55090" y="4667"/>
                  </a:lnTo>
                  <a:lnTo>
                    <a:pt x="550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1760432" y="3386708"/>
              <a:ext cx="113985" cy="103847"/>
            </a:xfrm>
            <a:custGeom>
              <a:avLst/>
              <a:gdLst/>
              <a:ahLst/>
              <a:cxnLst/>
              <a:rect l="l" t="t" r="r" b="b"/>
              <a:pathLst>
                <a:path w="9782" h="8912" extrusionOk="0">
                  <a:moveTo>
                    <a:pt x="4891" y="1"/>
                  </a:moveTo>
                  <a:cubicBezTo>
                    <a:pt x="3751" y="1"/>
                    <a:pt x="2611" y="436"/>
                    <a:pt x="1741" y="1306"/>
                  </a:cubicBezTo>
                  <a:cubicBezTo>
                    <a:pt x="0" y="3046"/>
                    <a:pt x="0" y="5866"/>
                    <a:pt x="1741" y="7606"/>
                  </a:cubicBezTo>
                  <a:cubicBezTo>
                    <a:pt x="2611" y="8476"/>
                    <a:pt x="3751" y="8911"/>
                    <a:pt x="4891" y="8911"/>
                  </a:cubicBezTo>
                  <a:cubicBezTo>
                    <a:pt x="6031" y="8911"/>
                    <a:pt x="7171" y="8476"/>
                    <a:pt x="8040" y="7606"/>
                  </a:cubicBezTo>
                  <a:cubicBezTo>
                    <a:pt x="9781" y="5866"/>
                    <a:pt x="9781" y="3046"/>
                    <a:pt x="8040" y="1306"/>
                  </a:cubicBezTo>
                  <a:cubicBezTo>
                    <a:pt x="7171" y="436"/>
                    <a:pt x="6031" y="1"/>
                    <a:pt x="4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40"/>
          <p:cNvGrpSpPr/>
          <p:nvPr/>
        </p:nvGrpSpPr>
        <p:grpSpPr>
          <a:xfrm>
            <a:off x="2386530" y="1918864"/>
            <a:ext cx="909058" cy="909046"/>
            <a:chOff x="2386530" y="1918864"/>
            <a:chExt cx="909058" cy="909046"/>
          </a:xfrm>
        </p:grpSpPr>
        <p:sp>
          <p:nvSpPr>
            <p:cNvPr id="299" name="Google Shape;299;p40"/>
            <p:cNvSpPr/>
            <p:nvPr/>
          </p:nvSpPr>
          <p:spPr>
            <a:xfrm>
              <a:off x="2386530" y="1918864"/>
              <a:ext cx="909058" cy="909046"/>
            </a:xfrm>
            <a:custGeom>
              <a:avLst/>
              <a:gdLst/>
              <a:ahLst/>
              <a:cxnLst/>
              <a:rect l="l" t="t" r="r" b="b"/>
              <a:pathLst>
                <a:path w="78014" h="78013" extrusionOk="0">
                  <a:moveTo>
                    <a:pt x="39007" y="2857"/>
                  </a:moveTo>
                  <a:cubicBezTo>
                    <a:pt x="58940" y="2857"/>
                    <a:pt x="75156" y="19073"/>
                    <a:pt x="75156" y="39006"/>
                  </a:cubicBezTo>
                  <a:cubicBezTo>
                    <a:pt x="75156" y="58939"/>
                    <a:pt x="58939" y="75155"/>
                    <a:pt x="39007" y="75155"/>
                  </a:cubicBezTo>
                  <a:cubicBezTo>
                    <a:pt x="19074" y="75155"/>
                    <a:pt x="2858" y="58939"/>
                    <a:pt x="2858" y="39006"/>
                  </a:cubicBezTo>
                  <a:cubicBezTo>
                    <a:pt x="2858" y="19073"/>
                    <a:pt x="19074" y="2857"/>
                    <a:pt x="39007" y="2857"/>
                  </a:cubicBezTo>
                  <a:close/>
                  <a:moveTo>
                    <a:pt x="39007" y="0"/>
                  </a:moveTo>
                  <a:cubicBezTo>
                    <a:pt x="17499" y="0"/>
                    <a:pt x="1" y="17498"/>
                    <a:pt x="1" y="39006"/>
                  </a:cubicBezTo>
                  <a:cubicBezTo>
                    <a:pt x="1" y="60515"/>
                    <a:pt x="17499" y="78013"/>
                    <a:pt x="39007" y="78013"/>
                  </a:cubicBezTo>
                  <a:cubicBezTo>
                    <a:pt x="60516" y="78013"/>
                    <a:pt x="78014" y="60516"/>
                    <a:pt x="78014" y="39006"/>
                  </a:cubicBezTo>
                  <a:cubicBezTo>
                    <a:pt x="78014" y="17498"/>
                    <a:pt x="60514" y="0"/>
                    <a:pt x="39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2714070" y="2183376"/>
              <a:ext cx="345264" cy="380035"/>
            </a:xfrm>
            <a:custGeom>
              <a:avLst/>
              <a:gdLst/>
              <a:ahLst/>
              <a:cxnLst/>
              <a:rect l="l" t="t" r="r" b="b"/>
              <a:pathLst>
                <a:path w="29630" h="32614" extrusionOk="0">
                  <a:moveTo>
                    <a:pt x="3210" y="0"/>
                  </a:moveTo>
                  <a:cubicBezTo>
                    <a:pt x="1536" y="0"/>
                    <a:pt x="1" y="1339"/>
                    <a:pt x="1" y="3209"/>
                  </a:cubicBezTo>
                  <a:lnTo>
                    <a:pt x="1" y="16306"/>
                  </a:lnTo>
                  <a:lnTo>
                    <a:pt x="1" y="29405"/>
                  </a:lnTo>
                  <a:cubicBezTo>
                    <a:pt x="1" y="31275"/>
                    <a:pt x="1536" y="32614"/>
                    <a:pt x="3210" y="32614"/>
                  </a:cubicBezTo>
                  <a:cubicBezTo>
                    <a:pt x="3743" y="32614"/>
                    <a:pt x="4291" y="32478"/>
                    <a:pt x="4807" y="32180"/>
                  </a:cubicBezTo>
                  <a:lnTo>
                    <a:pt x="16150" y="25631"/>
                  </a:lnTo>
                  <a:lnTo>
                    <a:pt x="27494" y="19082"/>
                  </a:lnTo>
                  <a:cubicBezTo>
                    <a:pt x="29629" y="17849"/>
                    <a:pt x="29629" y="14766"/>
                    <a:pt x="27494" y="13533"/>
                  </a:cubicBezTo>
                  <a:lnTo>
                    <a:pt x="16150" y="6983"/>
                  </a:lnTo>
                  <a:lnTo>
                    <a:pt x="4807" y="434"/>
                  </a:lnTo>
                  <a:cubicBezTo>
                    <a:pt x="4291" y="136"/>
                    <a:pt x="3743" y="0"/>
                    <a:pt x="3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40"/>
          <p:cNvSpPr/>
          <p:nvPr/>
        </p:nvSpPr>
        <p:spPr>
          <a:xfrm>
            <a:off x="5879131" y="1568046"/>
            <a:ext cx="45719" cy="2170566"/>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txBox="1"/>
          <p:nvPr/>
        </p:nvSpPr>
        <p:spPr>
          <a:xfrm>
            <a:off x="1341075" y="4137025"/>
            <a:ext cx="3000000" cy="349200"/>
          </a:xfrm>
          <a:prstGeom prst="rect">
            <a:avLst/>
          </a:prstGeom>
          <a:noFill/>
          <a:ln>
            <a:noFill/>
          </a:ln>
        </p:spPr>
        <p:txBody>
          <a:bodyPr spcFirstLastPara="1" wrap="square" lIns="91425" tIns="91425" rIns="91425" bIns="91425" anchor="t" anchorCtr="0">
            <a:noAutofit/>
          </a:bodyPr>
          <a:lstStyle/>
          <a:p>
            <a:pPr lvl="0" algn="ctr"/>
            <a:r>
              <a:rPr lang="en-US" sz="1100" dirty="0">
                <a:latin typeface="Lato"/>
                <a:ea typeface="Lato"/>
                <a:cs typeface="Lato"/>
                <a:sym typeface="Lato"/>
              </a:rPr>
              <a:t>https://youtu.be/maCfDcldZV8</a:t>
            </a:r>
            <a:endParaRPr sz="1100" dirty="0">
              <a:latin typeface="Lato"/>
              <a:ea typeface="Lato"/>
              <a:cs typeface="Lato"/>
              <a:sym typeface="Lato"/>
            </a:endParaRPr>
          </a:p>
        </p:txBody>
      </p:sp>
      <p:pic>
        <p:nvPicPr>
          <p:cNvPr id="3" name="Online Media 2" title="Why do animal's eyes glow at night?">
            <a:hlinkClick r:id="" action="ppaction://media"/>
            <a:extLst>
              <a:ext uri="{FF2B5EF4-FFF2-40B4-BE49-F238E27FC236}">
                <a16:creationId xmlns:a16="http://schemas.microsoft.com/office/drawing/2014/main" id="{CD8C8D67-DE18-4A30-A4D6-3C0BBF345393}"/>
              </a:ext>
            </a:extLst>
          </p:cNvPr>
          <p:cNvPicPr>
            <a:picLocks noRot="1" noChangeAspect="1"/>
          </p:cNvPicPr>
          <p:nvPr>
            <a:videoFile r:link="rId1"/>
          </p:nvPr>
        </p:nvPicPr>
        <p:blipFill>
          <a:blip r:embed="rId6"/>
          <a:stretch>
            <a:fillRect/>
          </a:stretch>
        </p:blipFill>
        <p:spPr>
          <a:xfrm>
            <a:off x="1243843" y="1321682"/>
            <a:ext cx="3329458" cy="1872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FD68-4E63-4A12-B2B6-BA64232F152B}"/>
              </a:ext>
            </a:extLst>
          </p:cNvPr>
          <p:cNvSpPr>
            <a:spLocks noGrp="1"/>
          </p:cNvSpPr>
          <p:nvPr>
            <p:ph type="title"/>
          </p:nvPr>
        </p:nvSpPr>
        <p:spPr>
          <a:xfrm>
            <a:off x="-588223" y="1241513"/>
            <a:ext cx="6081600" cy="1194000"/>
          </a:xfrm>
        </p:spPr>
        <p:txBody>
          <a:bodyPr/>
          <a:lstStyle/>
          <a:p>
            <a:r>
              <a:rPr lang="en-US" sz="4800" dirty="0"/>
              <a:t>RESPIRATORY SYSTEM</a:t>
            </a:r>
          </a:p>
        </p:txBody>
      </p:sp>
      <p:sp>
        <p:nvSpPr>
          <p:cNvPr id="3" name="Text Placeholder 2">
            <a:extLst>
              <a:ext uri="{FF2B5EF4-FFF2-40B4-BE49-F238E27FC236}">
                <a16:creationId xmlns:a16="http://schemas.microsoft.com/office/drawing/2014/main" id="{377D3191-4D95-4784-8EB0-4D5C19378E70}"/>
              </a:ext>
            </a:extLst>
          </p:cNvPr>
          <p:cNvSpPr>
            <a:spLocks noGrp="1"/>
          </p:cNvSpPr>
          <p:nvPr>
            <p:ph type="body" idx="1"/>
          </p:nvPr>
        </p:nvSpPr>
        <p:spPr>
          <a:xfrm>
            <a:off x="1207617" y="2163764"/>
            <a:ext cx="4100247" cy="407986"/>
          </a:xfrm>
          <a:custGeom>
            <a:avLst/>
            <a:gdLst>
              <a:gd name="connsiteX0" fmla="*/ 0 w 4100247"/>
              <a:gd name="connsiteY0" fmla="*/ 0 h 407986"/>
              <a:gd name="connsiteX1" fmla="*/ 724377 w 4100247"/>
              <a:gd name="connsiteY1" fmla="*/ 0 h 407986"/>
              <a:gd name="connsiteX2" fmla="*/ 1448754 w 4100247"/>
              <a:gd name="connsiteY2" fmla="*/ 0 h 407986"/>
              <a:gd name="connsiteX3" fmla="*/ 2091126 w 4100247"/>
              <a:gd name="connsiteY3" fmla="*/ 0 h 407986"/>
              <a:gd name="connsiteX4" fmla="*/ 2692496 w 4100247"/>
              <a:gd name="connsiteY4" fmla="*/ 0 h 407986"/>
              <a:gd name="connsiteX5" fmla="*/ 3375870 w 4100247"/>
              <a:gd name="connsiteY5" fmla="*/ 0 h 407986"/>
              <a:gd name="connsiteX6" fmla="*/ 4100247 w 4100247"/>
              <a:gd name="connsiteY6" fmla="*/ 0 h 407986"/>
              <a:gd name="connsiteX7" fmla="*/ 4100247 w 4100247"/>
              <a:gd name="connsiteY7" fmla="*/ 407986 h 407986"/>
              <a:gd name="connsiteX8" fmla="*/ 3334868 w 4100247"/>
              <a:gd name="connsiteY8" fmla="*/ 407986 h 407986"/>
              <a:gd name="connsiteX9" fmla="*/ 2651493 w 4100247"/>
              <a:gd name="connsiteY9" fmla="*/ 407986 h 407986"/>
              <a:gd name="connsiteX10" fmla="*/ 1968119 w 4100247"/>
              <a:gd name="connsiteY10" fmla="*/ 407986 h 407986"/>
              <a:gd name="connsiteX11" fmla="*/ 1202739 w 4100247"/>
              <a:gd name="connsiteY11" fmla="*/ 407986 h 407986"/>
              <a:gd name="connsiteX12" fmla="*/ 0 w 4100247"/>
              <a:gd name="connsiteY12" fmla="*/ 407986 h 407986"/>
              <a:gd name="connsiteX13" fmla="*/ 0 w 4100247"/>
              <a:gd name="connsiteY13" fmla="*/ 0 h 4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0247" h="407986" fill="none" extrusionOk="0">
                <a:moveTo>
                  <a:pt x="0" y="0"/>
                </a:moveTo>
                <a:cubicBezTo>
                  <a:pt x="278045" y="5786"/>
                  <a:pt x="410283" y="-19189"/>
                  <a:pt x="724377" y="0"/>
                </a:cubicBezTo>
                <a:cubicBezTo>
                  <a:pt x="1038471" y="19189"/>
                  <a:pt x="1103745" y="8234"/>
                  <a:pt x="1448754" y="0"/>
                </a:cubicBezTo>
                <a:cubicBezTo>
                  <a:pt x="1793763" y="-8234"/>
                  <a:pt x="1780260" y="16666"/>
                  <a:pt x="2091126" y="0"/>
                </a:cubicBezTo>
                <a:cubicBezTo>
                  <a:pt x="2401992" y="-16666"/>
                  <a:pt x="2394981" y="20642"/>
                  <a:pt x="2692496" y="0"/>
                </a:cubicBezTo>
                <a:cubicBezTo>
                  <a:pt x="2990011" y="-20642"/>
                  <a:pt x="3096430" y="32592"/>
                  <a:pt x="3375870" y="0"/>
                </a:cubicBezTo>
                <a:cubicBezTo>
                  <a:pt x="3655310" y="-32592"/>
                  <a:pt x="3777758" y="35131"/>
                  <a:pt x="4100247" y="0"/>
                </a:cubicBezTo>
                <a:cubicBezTo>
                  <a:pt x="4096706" y="92297"/>
                  <a:pt x="4090017" y="208341"/>
                  <a:pt x="4100247" y="407986"/>
                </a:cubicBezTo>
                <a:cubicBezTo>
                  <a:pt x="3723219" y="436752"/>
                  <a:pt x="3586750" y="424696"/>
                  <a:pt x="3334868" y="407986"/>
                </a:cubicBezTo>
                <a:cubicBezTo>
                  <a:pt x="3082986" y="391276"/>
                  <a:pt x="2911073" y="408083"/>
                  <a:pt x="2651493" y="407986"/>
                </a:cubicBezTo>
                <a:cubicBezTo>
                  <a:pt x="2391913" y="407889"/>
                  <a:pt x="2196226" y="401149"/>
                  <a:pt x="1968119" y="407986"/>
                </a:cubicBezTo>
                <a:cubicBezTo>
                  <a:pt x="1740012" y="414823"/>
                  <a:pt x="1538571" y="377124"/>
                  <a:pt x="1202739" y="407986"/>
                </a:cubicBezTo>
                <a:cubicBezTo>
                  <a:pt x="866907" y="438848"/>
                  <a:pt x="466688" y="439186"/>
                  <a:pt x="0" y="407986"/>
                </a:cubicBezTo>
                <a:cubicBezTo>
                  <a:pt x="1474" y="236803"/>
                  <a:pt x="14075" y="192185"/>
                  <a:pt x="0" y="0"/>
                </a:cubicBezTo>
                <a:close/>
              </a:path>
              <a:path w="4100247" h="407986" stroke="0" extrusionOk="0">
                <a:moveTo>
                  <a:pt x="0" y="0"/>
                </a:moveTo>
                <a:cubicBezTo>
                  <a:pt x="189220" y="18825"/>
                  <a:pt x="427298" y="-1236"/>
                  <a:pt x="642372" y="0"/>
                </a:cubicBezTo>
                <a:cubicBezTo>
                  <a:pt x="857446" y="1236"/>
                  <a:pt x="1026649" y="25679"/>
                  <a:pt x="1325747" y="0"/>
                </a:cubicBezTo>
                <a:cubicBezTo>
                  <a:pt x="1624845" y="-25679"/>
                  <a:pt x="1727821" y="-26788"/>
                  <a:pt x="2091126" y="0"/>
                </a:cubicBezTo>
                <a:cubicBezTo>
                  <a:pt x="2454431" y="26788"/>
                  <a:pt x="2407541" y="-6477"/>
                  <a:pt x="2692496" y="0"/>
                </a:cubicBezTo>
                <a:cubicBezTo>
                  <a:pt x="2977451" y="6477"/>
                  <a:pt x="3172132" y="-13901"/>
                  <a:pt x="3375870" y="0"/>
                </a:cubicBezTo>
                <a:cubicBezTo>
                  <a:pt x="3579608" y="13901"/>
                  <a:pt x="3836353" y="290"/>
                  <a:pt x="4100247" y="0"/>
                </a:cubicBezTo>
                <a:cubicBezTo>
                  <a:pt x="4104349" y="121185"/>
                  <a:pt x="4096534" y="299393"/>
                  <a:pt x="4100247" y="407986"/>
                </a:cubicBezTo>
                <a:cubicBezTo>
                  <a:pt x="3864740" y="437254"/>
                  <a:pt x="3762970" y="414314"/>
                  <a:pt x="3457875" y="407986"/>
                </a:cubicBezTo>
                <a:cubicBezTo>
                  <a:pt x="3152780" y="401658"/>
                  <a:pt x="3081182" y="413855"/>
                  <a:pt x="2815503" y="407986"/>
                </a:cubicBezTo>
                <a:cubicBezTo>
                  <a:pt x="2549824" y="402117"/>
                  <a:pt x="2482911" y="413473"/>
                  <a:pt x="2173131" y="407986"/>
                </a:cubicBezTo>
                <a:cubicBezTo>
                  <a:pt x="1863351" y="402499"/>
                  <a:pt x="1812396" y="395231"/>
                  <a:pt x="1530759" y="407986"/>
                </a:cubicBezTo>
                <a:cubicBezTo>
                  <a:pt x="1249122" y="420741"/>
                  <a:pt x="1077529" y="425770"/>
                  <a:pt x="847384" y="407986"/>
                </a:cubicBezTo>
                <a:cubicBezTo>
                  <a:pt x="617240" y="390202"/>
                  <a:pt x="203768" y="447225"/>
                  <a:pt x="0" y="407986"/>
                </a:cubicBezTo>
                <a:cubicBezTo>
                  <a:pt x="6984" y="208902"/>
                  <a:pt x="-7542" y="13875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2032174192">
                  <ask:type>
                    <ask:lineSketchFreehand/>
                  </ask:type>
                </ask:lineSketchStyleProps>
              </a:ext>
            </a:extLst>
          </a:ln>
        </p:spPr>
        <p:txBody>
          <a:bodyPr/>
          <a:lstStyle/>
          <a:p>
            <a:pPr marL="139700" indent="0">
              <a:buNone/>
            </a:pPr>
            <a:r>
              <a:rPr lang="en-US" sz="1600" dirty="0">
                <a:latin typeface="Arial Narrow" panose="020B0606020202030204" pitchFamily="34" charset="0"/>
              </a:rPr>
              <a:t>Moves gases to and from the circulatory system</a:t>
            </a:r>
          </a:p>
        </p:txBody>
      </p:sp>
      <p:pic>
        <p:nvPicPr>
          <p:cNvPr id="4" name="Picture 3">
            <a:extLst>
              <a:ext uri="{FF2B5EF4-FFF2-40B4-BE49-F238E27FC236}">
                <a16:creationId xmlns:a16="http://schemas.microsoft.com/office/drawing/2014/main" id="{C8508BF3-0EE7-4A59-A632-347C7E768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864" y="-10149"/>
            <a:ext cx="2276693" cy="1751728"/>
          </a:xfrm>
          <a:prstGeom prst="rect">
            <a:avLst/>
          </a:prstGeom>
        </p:spPr>
      </p:pic>
      <p:sp>
        <p:nvSpPr>
          <p:cNvPr id="5" name="TextBox 4">
            <a:extLst>
              <a:ext uri="{FF2B5EF4-FFF2-40B4-BE49-F238E27FC236}">
                <a16:creationId xmlns:a16="http://schemas.microsoft.com/office/drawing/2014/main" id="{F6F31751-E421-4A5F-81E1-CF94B251FC32}"/>
              </a:ext>
            </a:extLst>
          </p:cNvPr>
          <p:cNvSpPr txBox="1"/>
          <p:nvPr/>
        </p:nvSpPr>
        <p:spPr>
          <a:xfrm>
            <a:off x="5863992" y="1642308"/>
            <a:ext cx="2440574" cy="830997"/>
          </a:xfrm>
          <a:custGeom>
            <a:avLst/>
            <a:gdLst>
              <a:gd name="connsiteX0" fmla="*/ 0 w 2440574"/>
              <a:gd name="connsiteY0" fmla="*/ 0 h 830997"/>
              <a:gd name="connsiteX1" fmla="*/ 512521 w 2440574"/>
              <a:gd name="connsiteY1" fmla="*/ 0 h 830997"/>
              <a:gd name="connsiteX2" fmla="*/ 976230 w 2440574"/>
              <a:gd name="connsiteY2" fmla="*/ 0 h 830997"/>
              <a:gd name="connsiteX3" fmla="*/ 1488750 w 2440574"/>
              <a:gd name="connsiteY3" fmla="*/ 0 h 830997"/>
              <a:gd name="connsiteX4" fmla="*/ 1952459 w 2440574"/>
              <a:gd name="connsiteY4" fmla="*/ 0 h 830997"/>
              <a:gd name="connsiteX5" fmla="*/ 2440574 w 2440574"/>
              <a:gd name="connsiteY5" fmla="*/ 0 h 830997"/>
              <a:gd name="connsiteX6" fmla="*/ 2440574 w 2440574"/>
              <a:gd name="connsiteY6" fmla="*/ 407189 h 830997"/>
              <a:gd name="connsiteX7" fmla="*/ 2440574 w 2440574"/>
              <a:gd name="connsiteY7" fmla="*/ 830997 h 830997"/>
              <a:gd name="connsiteX8" fmla="*/ 2025676 w 2440574"/>
              <a:gd name="connsiteY8" fmla="*/ 830997 h 830997"/>
              <a:gd name="connsiteX9" fmla="*/ 1610779 w 2440574"/>
              <a:gd name="connsiteY9" fmla="*/ 830997 h 830997"/>
              <a:gd name="connsiteX10" fmla="*/ 1195881 w 2440574"/>
              <a:gd name="connsiteY10" fmla="*/ 830997 h 830997"/>
              <a:gd name="connsiteX11" fmla="*/ 658955 w 2440574"/>
              <a:gd name="connsiteY11" fmla="*/ 830997 h 830997"/>
              <a:gd name="connsiteX12" fmla="*/ 0 w 2440574"/>
              <a:gd name="connsiteY12" fmla="*/ 830997 h 830997"/>
              <a:gd name="connsiteX13" fmla="*/ 0 w 2440574"/>
              <a:gd name="connsiteY13" fmla="*/ 423808 h 830997"/>
              <a:gd name="connsiteX14" fmla="*/ 0 w 2440574"/>
              <a:gd name="connsiteY14"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574" h="830997" fill="none" extrusionOk="0">
                <a:moveTo>
                  <a:pt x="0" y="0"/>
                </a:moveTo>
                <a:cubicBezTo>
                  <a:pt x="231113" y="-5461"/>
                  <a:pt x="340085" y="49570"/>
                  <a:pt x="512521" y="0"/>
                </a:cubicBezTo>
                <a:cubicBezTo>
                  <a:pt x="684957" y="-49570"/>
                  <a:pt x="860651" y="22376"/>
                  <a:pt x="976230" y="0"/>
                </a:cubicBezTo>
                <a:cubicBezTo>
                  <a:pt x="1091809" y="-22376"/>
                  <a:pt x="1260609" y="17823"/>
                  <a:pt x="1488750" y="0"/>
                </a:cubicBezTo>
                <a:cubicBezTo>
                  <a:pt x="1716891" y="-17823"/>
                  <a:pt x="1748220" y="45914"/>
                  <a:pt x="1952459" y="0"/>
                </a:cubicBezTo>
                <a:cubicBezTo>
                  <a:pt x="2156698" y="-45914"/>
                  <a:pt x="2314525" y="7111"/>
                  <a:pt x="2440574" y="0"/>
                </a:cubicBezTo>
                <a:cubicBezTo>
                  <a:pt x="2447938" y="202096"/>
                  <a:pt x="2435795" y="282420"/>
                  <a:pt x="2440574" y="407189"/>
                </a:cubicBezTo>
                <a:cubicBezTo>
                  <a:pt x="2445353" y="531958"/>
                  <a:pt x="2429490" y="697124"/>
                  <a:pt x="2440574" y="830997"/>
                </a:cubicBezTo>
                <a:cubicBezTo>
                  <a:pt x="2331805" y="876265"/>
                  <a:pt x="2185540" y="798516"/>
                  <a:pt x="2025676" y="830997"/>
                </a:cubicBezTo>
                <a:cubicBezTo>
                  <a:pt x="1865812" y="863478"/>
                  <a:pt x="1764164" y="818707"/>
                  <a:pt x="1610779" y="830997"/>
                </a:cubicBezTo>
                <a:cubicBezTo>
                  <a:pt x="1457394" y="843287"/>
                  <a:pt x="1399346" y="783348"/>
                  <a:pt x="1195881" y="830997"/>
                </a:cubicBezTo>
                <a:cubicBezTo>
                  <a:pt x="992416" y="878646"/>
                  <a:pt x="823136" y="794675"/>
                  <a:pt x="658955" y="830997"/>
                </a:cubicBezTo>
                <a:cubicBezTo>
                  <a:pt x="494774" y="867319"/>
                  <a:pt x="177417" y="781338"/>
                  <a:pt x="0" y="830997"/>
                </a:cubicBezTo>
                <a:cubicBezTo>
                  <a:pt x="-13362" y="629889"/>
                  <a:pt x="24965" y="539343"/>
                  <a:pt x="0" y="423808"/>
                </a:cubicBezTo>
                <a:cubicBezTo>
                  <a:pt x="-24965" y="308273"/>
                  <a:pt x="33027" y="124824"/>
                  <a:pt x="0" y="0"/>
                </a:cubicBezTo>
                <a:close/>
              </a:path>
              <a:path w="2440574" h="830997" stroke="0" extrusionOk="0">
                <a:moveTo>
                  <a:pt x="0" y="0"/>
                </a:moveTo>
                <a:cubicBezTo>
                  <a:pt x="177804" y="-33565"/>
                  <a:pt x="253694" y="2327"/>
                  <a:pt x="488115" y="0"/>
                </a:cubicBezTo>
                <a:cubicBezTo>
                  <a:pt x="722537" y="-2327"/>
                  <a:pt x="783646" y="8393"/>
                  <a:pt x="903012" y="0"/>
                </a:cubicBezTo>
                <a:cubicBezTo>
                  <a:pt x="1022378" y="-8393"/>
                  <a:pt x="1237955" y="36022"/>
                  <a:pt x="1391127" y="0"/>
                </a:cubicBezTo>
                <a:cubicBezTo>
                  <a:pt x="1544299" y="-36022"/>
                  <a:pt x="1616694" y="21771"/>
                  <a:pt x="1806025" y="0"/>
                </a:cubicBezTo>
                <a:cubicBezTo>
                  <a:pt x="1995356" y="-21771"/>
                  <a:pt x="2151404" y="31692"/>
                  <a:pt x="2440574" y="0"/>
                </a:cubicBezTo>
                <a:cubicBezTo>
                  <a:pt x="2483614" y="180471"/>
                  <a:pt x="2437965" y="289982"/>
                  <a:pt x="2440574" y="390569"/>
                </a:cubicBezTo>
                <a:cubicBezTo>
                  <a:pt x="2443183" y="491156"/>
                  <a:pt x="2432049" y="650690"/>
                  <a:pt x="2440574" y="830997"/>
                </a:cubicBezTo>
                <a:cubicBezTo>
                  <a:pt x="2332753" y="844361"/>
                  <a:pt x="2136216" y="809416"/>
                  <a:pt x="1903648" y="830997"/>
                </a:cubicBezTo>
                <a:cubicBezTo>
                  <a:pt x="1671080" y="852578"/>
                  <a:pt x="1658040" y="784790"/>
                  <a:pt x="1439939" y="830997"/>
                </a:cubicBezTo>
                <a:cubicBezTo>
                  <a:pt x="1221838" y="877204"/>
                  <a:pt x="1126267" y="822850"/>
                  <a:pt x="927418" y="830997"/>
                </a:cubicBezTo>
                <a:cubicBezTo>
                  <a:pt x="728569" y="839144"/>
                  <a:pt x="349188" y="766841"/>
                  <a:pt x="0" y="830997"/>
                </a:cubicBezTo>
                <a:cubicBezTo>
                  <a:pt x="-42189" y="745214"/>
                  <a:pt x="19660" y="511242"/>
                  <a:pt x="0" y="423808"/>
                </a:cubicBezTo>
                <a:cubicBezTo>
                  <a:pt x="-19660" y="336374"/>
                  <a:pt x="47398" y="138662"/>
                  <a:pt x="0" y="0"/>
                </a:cubicBezTo>
                <a:close/>
              </a:path>
            </a:pathLst>
          </a:custGeom>
          <a:solidFill>
            <a:srgbClr val="FDC04C"/>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Internal Respiration:</a:t>
            </a:r>
            <a:r>
              <a:rPr lang="en-US" sz="1600" dirty="0">
                <a:latin typeface="Arial Narrow" panose="020B0606020202030204" pitchFamily="34" charset="0"/>
              </a:rPr>
              <a:t> exchanges of gases between the blood and the atmosphere</a:t>
            </a:r>
          </a:p>
        </p:txBody>
      </p:sp>
      <p:sp>
        <p:nvSpPr>
          <p:cNvPr id="6" name="TextBox 5">
            <a:extLst>
              <a:ext uri="{FF2B5EF4-FFF2-40B4-BE49-F238E27FC236}">
                <a16:creationId xmlns:a16="http://schemas.microsoft.com/office/drawing/2014/main" id="{FD4B15FC-A430-48CA-B23F-907E4AE910A8}"/>
              </a:ext>
            </a:extLst>
          </p:cNvPr>
          <p:cNvSpPr txBox="1"/>
          <p:nvPr/>
        </p:nvSpPr>
        <p:spPr>
          <a:xfrm>
            <a:off x="5863992" y="3116751"/>
            <a:ext cx="2440574" cy="1077218"/>
          </a:xfrm>
          <a:custGeom>
            <a:avLst/>
            <a:gdLst>
              <a:gd name="connsiteX0" fmla="*/ 0 w 2440574"/>
              <a:gd name="connsiteY0" fmla="*/ 0 h 1077218"/>
              <a:gd name="connsiteX1" fmla="*/ 512521 w 2440574"/>
              <a:gd name="connsiteY1" fmla="*/ 0 h 1077218"/>
              <a:gd name="connsiteX2" fmla="*/ 976230 w 2440574"/>
              <a:gd name="connsiteY2" fmla="*/ 0 h 1077218"/>
              <a:gd name="connsiteX3" fmla="*/ 1488750 w 2440574"/>
              <a:gd name="connsiteY3" fmla="*/ 0 h 1077218"/>
              <a:gd name="connsiteX4" fmla="*/ 1952459 w 2440574"/>
              <a:gd name="connsiteY4" fmla="*/ 0 h 1077218"/>
              <a:gd name="connsiteX5" fmla="*/ 2440574 w 2440574"/>
              <a:gd name="connsiteY5" fmla="*/ 0 h 1077218"/>
              <a:gd name="connsiteX6" fmla="*/ 2440574 w 2440574"/>
              <a:gd name="connsiteY6" fmla="*/ 527837 h 1077218"/>
              <a:gd name="connsiteX7" fmla="*/ 2440574 w 2440574"/>
              <a:gd name="connsiteY7" fmla="*/ 1077218 h 1077218"/>
              <a:gd name="connsiteX8" fmla="*/ 2025676 w 2440574"/>
              <a:gd name="connsiteY8" fmla="*/ 1077218 h 1077218"/>
              <a:gd name="connsiteX9" fmla="*/ 1610779 w 2440574"/>
              <a:gd name="connsiteY9" fmla="*/ 1077218 h 1077218"/>
              <a:gd name="connsiteX10" fmla="*/ 1195881 w 2440574"/>
              <a:gd name="connsiteY10" fmla="*/ 1077218 h 1077218"/>
              <a:gd name="connsiteX11" fmla="*/ 658955 w 2440574"/>
              <a:gd name="connsiteY11" fmla="*/ 1077218 h 1077218"/>
              <a:gd name="connsiteX12" fmla="*/ 0 w 2440574"/>
              <a:gd name="connsiteY12" fmla="*/ 1077218 h 1077218"/>
              <a:gd name="connsiteX13" fmla="*/ 0 w 2440574"/>
              <a:gd name="connsiteY13" fmla="*/ 549381 h 1077218"/>
              <a:gd name="connsiteX14" fmla="*/ 0 w 2440574"/>
              <a:gd name="connsiteY14"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574" h="1077218" fill="none" extrusionOk="0">
                <a:moveTo>
                  <a:pt x="0" y="0"/>
                </a:moveTo>
                <a:cubicBezTo>
                  <a:pt x="231113" y="-5461"/>
                  <a:pt x="340085" y="49570"/>
                  <a:pt x="512521" y="0"/>
                </a:cubicBezTo>
                <a:cubicBezTo>
                  <a:pt x="684957" y="-49570"/>
                  <a:pt x="860651" y="22376"/>
                  <a:pt x="976230" y="0"/>
                </a:cubicBezTo>
                <a:cubicBezTo>
                  <a:pt x="1091809" y="-22376"/>
                  <a:pt x="1260609" y="17823"/>
                  <a:pt x="1488750" y="0"/>
                </a:cubicBezTo>
                <a:cubicBezTo>
                  <a:pt x="1716891" y="-17823"/>
                  <a:pt x="1748220" y="45914"/>
                  <a:pt x="1952459" y="0"/>
                </a:cubicBezTo>
                <a:cubicBezTo>
                  <a:pt x="2156698" y="-45914"/>
                  <a:pt x="2314525" y="7111"/>
                  <a:pt x="2440574" y="0"/>
                </a:cubicBezTo>
                <a:cubicBezTo>
                  <a:pt x="2463262" y="108550"/>
                  <a:pt x="2435122" y="311527"/>
                  <a:pt x="2440574" y="527837"/>
                </a:cubicBezTo>
                <a:cubicBezTo>
                  <a:pt x="2446026" y="744147"/>
                  <a:pt x="2422146" y="808725"/>
                  <a:pt x="2440574" y="1077218"/>
                </a:cubicBezTo>
                <a:cubicBezTo>
                  <a:pt x="2331805" y="1122486"/>
                  <a:pt x="2185540" y="1044737"/>
                  <a:pt x="2025676" y="1077218"/>
                </a:cubicBezTo>
                <a:cubicBezTo>
                  <a:pt x="1865812" y="1109699"/>
                  <a:pt x="1764164" y="1064928"/>
                  <a:pt x="1610779" y="1077218"/>
                </a:cubicBezTo>
                <a:cubicBezTo>
                  <a:pt x="1457394" y="1089508"/>
                  <a:pt x="1399346" y="1029569"/>
                  <a:pt x="1195881" y="1077218"/>
                </a:cubicBezTo>
                <a:cubicBezTo>
                  <a:pt x="992416" y="1124867"/>
                  <a:pt x="823136" y="1040896"/>
                  <a:pt x="658955" y="1077218"/>
                </a:cubicBezTo>
                <a:cubicBezTo>
                  <a:pt x="494774" y="1113540"/>
                  <a:pt x="177417" y="1027559"/>
                  <a:pt x="0" y="1077218"/>
                </a:cubicBezTo>
                <a:cubicBezTo>
                  <a:pt x="-45888" y="818549"/>
                  <a:pt x="17564" y="757979"/>
                  <a:pt x="0" y="549381"/>
                </a:cubicBezTo>
                <a:cubicBezTo>
                  <a:pt x="-17564" y="340783"/>
                  <a:pt x="19028" y="175693"/>
                  <a:pt x="0" y="0"/>
                </a:cubicBezTo>
                <a:close/>
              </a:path>
              <a:path w="2440574" h="1077218" stroke="0" extrusionOk="0">
                <a:moveTo>
                  <a:pt x="0" y="0"/>
                </a:moveTo>
                <a:cubicBezTo>
                  <a:pt x="177804" y="-33565"/>
                  <a:pt x="253694" y="2327"/>
                  <a:pt x="488115" y="0"/>
                </a:cubicBezTo>
                <a:cubicBezTo>
                  <a:pt x="722537" y="-2327"/>
                  <a:pt x="783646" y="8393"/>
                  <a:pt x="903012" y="0"/>
                </a:cubicBezTo>
                <a:cubicBezTo>
                  <a:pt x="1022378" y="-8393"/>
                  <a:pt x="1237955" y="36022"/>
                  <a:pt x="1391127" y="0"/>
                </a:cubicBezTo>
                <a:cubicBezTo>
                  <a:pt x="1544299" y="-36022"/>
                  <a:pt x="1616694" y="21771"/>
                  <a:pt x="1806025" y="0"/>
                </a:cubicBezTo>
                <a:cubicBezTo>
                  <a:pt x="1995356" y="-21771"/>
                  <a:pt x="2151404" y="31692"/>
                  <a:pt x="2440574" y="0"/>
                </a:cubicBezTo>
                <a:cubicBezTo>
                  <a:pt x="2441574" y="237785"/>
                  <a:pt x="2429465" y="402203"/>
                  <a:pt x="2440574" y="506292"/>
                </a:cubicBezTo>
                <a:cubicBezTo>
                  <a:pt x="2451683" y="610381"/>
                  <a:pt x="2440548" y="792575"/>
                  <a:pt x="2440574" y="1077218"/>
                </a:cubicBezTo>
                <a:cubicBezTo>
                  <a:pt x="2332753" y="1090582"/>
                  <a:pt x="2136216" y="1055637"/>
                  <a:pt x="1903648" y="1077218"/>
                </a:cubicBezTo>
                <a:cubicBezTo>
                  <a:pt x="1671080" y="1098799"/>
                  <a:pt x="1658040" y="1031011"/>
                  <a:pt x="1439939" y="1077218"/>
                </a:cubicBezTo>
                <a:cubicBezTo>
                  <a:pt x="1221838" y="1123425"/>
                  <a:pt x="1126267" y="1069071"/>
                  <a:pt x="927418" y="1077218"/>
                </a:cubicBezTo>
                <a:cubicBezTo>
                  <a:pt x="728569" y="1085365"/>
                  <a:pt x="349188" y="1013062"/>
                  <a:pt x="0" y="1077218"/>
                </a:cubicBezTo>
                <a:cubicBezTo>
                  <a:pt x="-48081" y="842571"/>
                  <a:pt x="4265" y="658508"/>
                  <a:pt x="0" y="549381"/>
                </a:cubicBezTo>
                <a:cubicBezTo>
                  <a:pt x="-4265" y="440254"/>
                  <a:pt x="42125" y="206693"/>
                  <a:pt x="0" y="0"/>
                </a:cubicBezTo>
                <a:close/>
              </a:path>
            </a:pathLst>
          </a:custGeom>
          <a:solidFill>
            <a:srgbClr val="FDC04C"/>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External Respiration:</a:t>
            </a:r>
            <a:r>
              <a:rPr lang="en-US" sz="1600" dirty="0">
                <a:latin typeface="Arial Narrow" panose="020B0606020202030204" pitchFamily="34" charset="0"/>
              </a:rPr>
              <a:t> exchanges of gases between the cells and the blood between the body</a:t>
            </a:r>
          </a:p>
        </p:txBody>
      </p:sp>
      <p:pic>
        <p:nvPicPr>
          <p:cNvPr id="7" name="Content Placeholder 5">
            <a:extLst>
              <a:ext uri="{FF2B5EF4-FFF2-40B4-BE49-F238E27FC236}">
                <a16:creationId xmlns:a16="http://schemas.microsoft.com/office/drawing/2014/main" id="{A743A03E-6565-40AF-A983-90C7B46A4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363" y="2851823"/>
            <a:ext cx="2788046" cy="2100328"/>
          </a:xfrm>
          <a:custGeom>
            <a:avLst/>
            <a:gdLst>
              <a:gd name="connsiteX0" fmla="*/ 0 w 2788046"/>
              <a:gd name="connsiteY0" fmla="*/ 0 h 2100328"/>
              <a:gd name="connsiteX1" fmla="*/ 501848 w 2788046"/>
              <a:gd name="connsiteY1" fmla="*/ 0 h 2100328"/>
              <a:gd name="connsiteX2" fmla="*/ 1059457 w 2788046"/>
              <a:gd name="connsiteY2" fmla="*/ 0 h 2100328"/>
              <a:gd name="connsiteX3" fmla="*/ 1561306 w 2788046"/>
              <a:gd name="connsiteY3" fmla="*/ 0 h 2100328"/>
              <a:gd name="connsiteX4" fmla="*/ 2118915 w 2788046"/>
              <a:gd name="connsiteY4" fmla="*/ 0 h 2100328"/>
              <a:gd name="connsiteX5" fmla="*/ 2788046 w 2788046"/>
              <a:gd name="connsiteY5" fmla="*/ 0 h 2100328"/>
              <a:gd name="connsiteX6" fmla="*/ 2788046 w 2788046"/>
              <a:gd name="connsiteY6" fmla="*/ 483075 h 2100328"/>
              <a:gd name="connsiteX7" fmla="*/ 2788046 w 2788046"/>
              <a:gd name="connsiteY7" fmla="*/ 1029161 h 2100328"/>
              <a:gd name="connsiteX8" fmla="*/ 2788046 w 2788046"/>
              <a:gd name="connsiteY8" fmla="*/ 1596249 h 2100328"/>
              <a:gd name="connsiteX9" fmla="*/ 2788046 w 2788046"/>
              <a:gd name="connsiteY9" fmla="*/ 2100328 h 2100328"/>
              <a:gd name="connsiteX10" fmla="*/ 2230437 w 2788046"/>
              <a:gd name="connsiteY10" fmla="*/ 2100328 h 2100328"/>
              <a:gd name="connsiteX11" fmla="*/ 1644947 w 2788046"/>
              <a:gd name="connsiteY11" fmla="*/ 2100328 h 2100328"/>
              <a:gd name="connsiteX12" fmla="*/ 1087338 w 2788046"/>
              <a:gd name="connsiteY12" fmla="*/ 2100328 h 2100328"/>
              <a:gd name="connsiteX13" fmla="*/ 0 w 2788046"/>
              <a:gd name="connsiteY13" fmla="*/ 2100328 h 2100328"/>
              <a:gd name="connsiteX14" fmla="*/ 0 w 2788046"/>
              <a:gd name="connsiteY14" fmla="*/ 1554243 h 2100328"/>
              <a:gd name="connsiteX15" fmla="*/ 0 w 2788046"/>
              <a:gd name="connsiteY15" fmla="*/ 1071167 h 2100328"/>
              <a:gd name="connsiteX16" fmla="*/ 0 w 2788046"/>
              <a:gd name="connsiteY16" fmla="*/ 546085 h 2100328"/>
              <a:gd name="connsiteX17" fmla="*/ 0 w 2788046"/>
              <a:gd name="connsiteY17" fmla="*/ 0 h 210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046" h="2100328" fill="none" extrusionOk="0">
                <a:moveTo>
                  <a:pt x="0" y="0"/>
                </a:moveTo>
                <a:cubicBezTo>
                  <a:pt x="171607" y="-37123"/>
                  <a:pt x="276002" y="52472"/>
                  <a:pt x="501848" y="0"/>
                </a:cubicBezTo>
                <a:cubicBezTo>
                  <a:pt x="727694" y="-52472"/>
                  <a:pt x="844368" y="42339"/>
                  <a:pt x="1059457" y="0"/>
                </a:cubicBezTo>
                <a:cubicBezTo>
                  <a:pt x="1274546" y="-42339"/>
                  <a:pt x="1398418" y="43333"/>
                  <a:pt x="1561306" y="0"/>
                </a:cubicBezTo>
                <a:cubicBezTo>
                  <a:pt x="1724194" y="-43333"/>
                  <a:pt x="1853321" y="26372"/>
                  <a:pt x="2118915" y="0"/>
                </a:cubicBezTo>
                <a:cubicBezTo>
                  <a:pt x="2384509" y="-26372"/>
                  <a:pt x="2505565" y="34053"/>
                  <a:pt x="2788046" y="0"/>
                </a:cubicBezTo>
                <a:cubicBezTo>
                  <a:pt x="2837763" y="101309"/>
                  <a:pt x="2759492" y="304726"/>
                  <a:pt x="2788046" y="483075"/>
                </a:cubicBezTo>
                <a:cubicBezTo>
                  <a:pt x="2816600" y="661425"/>
                  <a:pt x="2749075" y="842549"/>
                  <a:pt x="2788046" y="1029161"/>
                </a:cubicBezTo>
                <a:cubicBezTo>
                  <a:pt x="2827017" y="1215773"/>
                  <a:pt x="2736866" y="1453551"/>
                  <a:pt x="2788046" y="1596249"/>
                </a:cubicBezTo>
                <a:cubicBezTo>
                  <a:pt x="2839226" y="1738947"/>
                  <a:pt x="2775056" y="1863885"/>
                  <a:pt x="2788046" y="2100328"/>
                </a:cubicBezTo>
                <a:cubicBezTo>
                  <a:pt x="2584842" y="2105232"/>
                  <a:pt x="2402629" y="2036003"/>
                  <a:pt x="2230437" y="2100328"/>
                </a:cubicBezTo>
                <a:cubicBezTo>
                  <a:pt x="2058245" y="2164653"/>
                  <a:pt x="1843617" y="2095695"/>
                  <a:pt x="1644947" y="2100328"/>
                </a:cubicBezTo>
                <a:cubicBezTo>
                  <a:pt x="1446277" y="2104961"/>
                  <a:pt x="1281520" y="2045729"/>
                  <a:pt x="1087338" y="2100328"/>
                </a:cubicBezTo>
                <a:cubicBezTo>
                  <a:pt x="893156" y="2154927"/>
                  <a:pt x="365616" y="2021106"/>
                  <a:pt x="0" y="2100328"/>
                </a:cubicBezTo>
                <a:cubicBezTo>
                  <a:pt x="-6438" y="1918219"/>
                  <a:pt x="32700" y="1740705"/>
                  <a:pt x="0" y="1554243"/>
                </a:cubicBezTo>
                <a:cubicBezTo>
                  <a:pt x="-32700" y="1367782"/>
                  <a:pt x="9276" y="1254853"/>
                  <a:pt x="0" y="1071167"/>
                </a:cubicBezTo>
                <a:cubicBezTo>
                  <a:pt x="-9276" y="887481"/>
                  <a:pt x="3727" y="766308"/>
                  <a:pt x="0" y="546085"/>
                </a:cubicBezTo>
                <a:cubicBezTo>
                  <a:pt x="-3727" y="325862"/>
                  <a:pt x="9625" y="175099"/>
                  <a:pt x="0" y="0"/>
                </a:cubicBezTo>
                <a:close/>
              </a:path>
              <a:path w="2788046" h="2100328" stroke="0" extrusionOk="0">
                <a:moveTo>
                  <a:pt x="0" y="0"/>
                </a:moveTo>
                <a:cubicBezTo>
                  <a:pt x="212821" y="-13158"/>
                  <a:pt x="388945" y="20298"/>
                  <a:pt x="501848" y="0"/>
                </a:cubicBezTo>
                <a:cubicBezTo>
                  <a:pt x="614751" y="-20298"/>
                  <a:pt x="923981" y="8397"/>
                  <a:pt x="1087338" y="0"/>
                </a:cubicBezTo>
                <a:cubicBezTo>
                  <a:pt x="1250695" y="-8397"/>
                  <a:pt x="1391552" y="12790"/>
                  <a:pt x="1672828" y="0"/>
                </a:cubicBezTo>
                <a:cubicBezTo>
                  <a:pt x="1954104" y="-12790"/>
                  <a:pt x="1977662" y="5210"/>
                  <a:pt x="2146795" y="0"/>
                </a:cubicBezTo>
                <a:cubicBezTo>
                  <a:pt x="2315928" y="-5210"/>
                  <a:pt x="2610891" y="66486"/>
                  <a:pt x="2788046" y="0"/>
                </a:cubicBezTo>
                <a:cubicBezTo>
                  <a:pt x="2828882" y="172828"/>
                  <a:pt x="2760449" y="294844"/>
                  <a:pt x="2788046" y="462072"/>
                </a:cubicBezTo>
                <a:cubicBezTo>
                  <a:pt x="2815643" y="629300"/>
                  <a:pt x="2771199" y="886113"/>
                  <a:pt x="2788046" y="1008157"/>
                </a:cubicBezTo>
                <a:cubicBezTo>
                  <a:pt x="2804893" y="1130202"/>
                  <a:pt x="2782119" y="1303811"/>
                  <a:pt x="2788046" y="1512236"/>
                </a:cubicBezTo>
                <a:cubicBezTo>
                  <a:pt x="2793973" y="1720661"/>
                  <a:pt x="2761617" y="1855794"/>
                  <a:pt x="2788046" y="2100328"/>
                </a:cubicBezTo>
                <a:cubicBezTo>
                  <a:pt x="2584343" y="2154580"/>
                  <a:pt x="2319431" y="2096792"/>
                  <a:pt x="2174676" y="2100328"/>
                </a:cubicBezTo>
                <a:cubicBezTo>
                  <a:pt x="2029921" y="2103864"/>
                  <a:pt x="1828452" y="2076183"/>
                  <a:pt x="1672828" y="2100328"/>
                </a:cubicBezTo>
                <a:cubicBezTo>
                  <a:pt x="1517204" y="2124473"/>
                  <a:pt x="1265650" y="2098466"/>
                  <a:pt x="1059457" y="2100328"/>
                </a:cubicBezTo>
                <a:cubicBezTo>
                  <a:pt x="853264" y="2102190"/>
                  <a:pt x="747351" y="2039142"/>
                  <a:pt x="501848" y="2100328"/>
                </a:cubicBezTo>
                <a:cubicBezTo>
                  <a:pt x="256345" y="2161514"/>
                  <a:pt x="239310" y="2095403"/>
                  <a:pt x="0" y="2100328"/>
                </a:cubicBezTo>
                <a:cubicBezTo>
                  <a:pt x="-25083" y="1974703"/>
                  <a:pt x="37743" y="1724522"/>
                  <a:pt x="0" y="1575246"/>
                </a:cubicBezTo>
                <a:cubicBezTo>
                  <a:pt x="-37743" y="1425970"/>
                  <a:pt x="44207" y="1213327"/>
                  <a:pt x="0" y="1050164"/>
                </a:cubicBezTo>
                <a:cubicBezTo>
                  <a:pt x="-44207" y="887001"/>
                  <a:pt x="13727" y="758515"/>
                  <a:pt x="0" y="483075"/>
                </a:cubicBezTo>
                <a:cubicBezTo>
                  <a:pt x="-13727" y="207635"/>
                  <a:pt x="695" y="144941"/>
                  <a:pt x="0" y="0"/>
                </a:cubicBezTo>
                <a:close/>
              </a:path>
            </a:pathLst>
          </a:custGeom>
          <a:ln w="19050">
            <a:solidFill>
              <a:schemeClr val="tx1"/>
            </a:solidFill>
            <a:extLst>
              <a:ext uri="{C807C97D-BFC1-408E-A445-0C87EB9F89A2}">
                <ask:lineSketchStyleProps xmlns:ask="http://schemas.microsoft.com/office/drawing/2018/sketchyshapes" sd="3669565421">
                  <a:prstGeom prst="rect">
                    <a:avLst/>
                  </a:prstGeom>
                  <ask:type>
                    <ask:lineSketchScribble/>
                  </ask:type>
                </ask:lineSketchStyleProps>
              </a:ext>
            </a:extLst>
          </a:ln>
        </p:spPr>
      </p:pic>
    </p:spTree>
    <p:extLst>
      <p:ext uri="{BB962C8B-B14F-4D97-AF65-F5344CB8AC3E}">
        <p14:creationId xmlns:p14="http://schemas.microsoft.com/office/powerpoint/2010/main" val="2350613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3"/>
          <p:cNvSpPr txBox="1">
            <a:spLocks noGrp="1"/>
          </p:cNvSpPr>
          <p:nvPr>
            <p:ph type="title"/>
          </p:nvPr>
        </p:nvSpPr>
        <p:spPr>
          <a:xfrm>
            <a:off x="1718338" y="3011250"/>
            <a:ext cx="20988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a:t>INSPIRATION</a:t>
            </a:r>
            <a:endParaRPr sz="2000" dirty="0"/>
          </a:p>
        </p:txBody>
      </p:sp>
      <p:sp>
        <p:nvSpPr>
          <p:cNvPr id="500" name="Google Shape;500;p43"/>
          <p:cNvSpPr txBox="1">
            <a:spLocks noGrp="1"/>
          </p:cNvSpPr>
          <p:nvPr>
            <p:ph type="subTitle" idx="1"/>
          </p:nvPr>
        </p:nvSpPr>
        <p:spPr>
          <a:xfrm>
            <a:off x="1718338" y="3491874"/>
            <a:ext cx="20988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Arial Narrow" panose="020B0606020202030204" pitchFamily="34" charset="0"/>
              </a:rPr>
              <a:t>Process of taking air into the lungs</a:t>
            </a:r>
            <a:endParaRPr sz="1600" dirty="0">
              <a:latin typeface="Arial Narrow" panose="020B0606020202030204" pitchFamily="34" charset="0"/>
            </a:endParaRPr>
          </a:p>
        </p:txBody>
      </p:sp>
      <p:sp>
        <p:nvSpPr>
          <p:cNvPr id="501" name="Google Shape;501;p43"/>
          <p:cNvSpPr txBox="1">
            <a:spLocks noGrp="1"/>
          </p:cNvSpPr>
          <p:nvPr>
            <p:ph type="title" idx="2"/>
          </p:nvPr>
        </p:nvSpPr>
        <p:spPr>
          <a:xfrm>
            <a:off x="5326875" y="3011250"/>
            <a:ext cx="20988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a:t>EXPIRATION</a:t>
            </a:r>
            <a:endParaRPr sz="2000" dirty="0"/>
          </a:p>
        </p:txBody>
      </p:sp>
      <p:sp>
        <p:nvSpPr>
          <p:cNvPr id="502" name="Google Shape;502;p43"/>
          <p:cNvSpPr txBox="1">
            <a:spLocks noGrp="1"/>
          </p:cNvSpPr>
          <p:nvPr>
            <p:ph type="subTitle" idx="3"/>
          </p:nvPr>
        </p:nvSpPr>
        <p:spPr>
          <a:xfrm>
            <a:off x="5326875" y="3491874"/>
            <a:ext cx="20988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Arial Narrow" panose="020B0606020202030204" pitchFamily="34" charset="0"/>
              </a:rPr>
              <a:t>Process of moving air out of the lungs</a:t>
            </a:r>
            <a:endParaRPr sz="1600" dirty="0">
              <a:latin typeface="Arial Narrow" panose="020B0606020202030204" pitchFamily="34" charset="0"/>
            </a:endParaRPr>
          </a:p>
        </p:txBody>
      </p:sp>
      <p:pic>
        <p:nvPicPr>
          <p:cNvPr id="503" name="Google Shape;503;p43"/>
          <p:cNvPicPr preferRelativeResize="0"/>
          <p:nvPr/>
        </p:nvPicPr>
        <p:blipFill rotWithShape="1">
          <a:blip r:embed="rId3">
            <a:alphaModFix/>
          </a:blip>
          <a:srcRect l="26443" r="24156"/>
          <a:stretch/>
        </p:blipFill>
        <p:spPr>
          <a:xfrm>
            <a:off x="1822664" y="356162"/>
            <a:ext cx="886189" cy="1363316"/>
          </a:xfrm>
          <a:prstGeom prst="rect">
            <a:avLst/>
          </a:prstGeom>
          <a:noFill/>
          <a:ln>
            <a:noFill/>
          </a:ln>
        </p:spPr>
      </p:pic>
      <p:sp>
        <p:nvSpPr>
          <p:cNvPr id="2" name="TextBox 1">
            <a:extLst>
              <a:ext uri="{FF2B5EF4-FFF2-40B4-BE49-F238E27FC236}">
                <a16:creationId xmlns:a16="http://schemas.microsoft.com/office/drawing/2014/main" id="{295AA161-2721-405C-B8A0-11C28324B1A4}"/>
              </a:ext>
            </a:extLst>
          </p:cNvPr>
          <p:cNvSpPr txBox="1"/>
          <p:nvPr/>
        </p:nvSpPr>
        <p:spPr>
          <a:xfrm>
            <a:off x="105000" y="4716065"/>
            <a:ext cx="2515659" cy="461665"/>
          </a:xfrm>
          <a:prstGeom prst="rect">
            <a:avLst/>
          </a:prstGeom>
          <a:noFill/>
        </p:spPr>
        <p:txBody>
          <a:bodyPr wrap="square" rtlCol="0">
            <a:spAutoFit/>
          </a:bodyPr>
          <a:lstStyle/>
          <a:p>
            <a:r>
              <a:rPr lang="en-US" sz="2400" dirty="0">
                <a:latin typeface="Anton" panose="020B0604020202020204" charset="0"/>
              </a:rPr>
              <a:t>Steps of Breathing</a:t>
            </a:r>
          </a:p>
        </p:txBody>
      </p:sp>
      <p:pic>
        <p:nvPicPr>
          <p:cNvPr id="17410" name="Picture 2" descr="Nostrils Horse Horses - Free photo on Pixabay">
            <a:extLst>
              <a:ext uri="{FF2B5EF4-FFF2-40B4-BE49-F238E27FC236}">
                <a16:creationId xmlns:a16="http://schemas.microsoft.com/office/drawing/2014/main" id="{B3236BE0-C76D-438F-83AA-40BA56928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82" r="18921"/>
          <a:stretch/>
        </p:blipFill>
        <p:spPr bwMode="auto">
          <a:xfrm>
            <a:off x="1306330" y="-19179"/>
            <a:ext cx="2922815" cy="259092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Risk-Based Equine Vaccine: Influenza - The #1 Resource for Horse Farms,  Stables and Riding Instructors | Stable Management">
            <a:extLst>
              <a:ext uri="{FF2B5EF4-FFF2-40B4-BE49-F238E27FC236}">
                <a16:creationId xmlns:a16="http://schemas.microsoft.com/office/drawing/2014/main" id="{35CEBCBC-9C69-4187-909D-60BAB3D603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65" r="15110"/>
          <a:stretch/>
        </p:blipFill>
        <p:spPr bwMode="auto">
          <a:xfrm>
            <a:off x="4914857" y="481692"/>
            <a:ext cx="2922813" cy="26134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000" r="5000" b="-13000"/>
          </a:stretch>
        </a:blipFill>
        <a:effectLst/>
      </p:bgPr>
    </p:bg>
    <p:spTree>
      <p:nvGrpSpPr>
        <p:cNvPr id="1" name="Shape 160"/>
        <p:cNvGrpSpPr/>
        <p:nvPr/>
      </p:nvGrpSpPr>
      <p:grpSpPr>
        <a:xfrm>
          <a:off x="0" y="0"/>
          <a:ext cx="0" cy="0"/>
          <a:chOff x="0" y="0"/>
          <a:chExt cx="0" cy="0"/>
        </a:xfrm>
      </p:grpSpPr>
      <p:sp>
        <p:nvSpPr>
          <p:cNvPr id="161" name="Google Shape;161;p31"/>
          <p:cNvSpPr/>
          <p:nvPr/>
        </p:nvSpPr>
        <p:spPr>
          <a:xfrm>
            <a:off x="4980900" y="2111292"/>
            <a:ext cx="4163100" cy="2565300"/>
          </a:xfrm>
          <a:custGeom>
            <a:avLst/>
            <a:gdLst>
              <a:gd name="connsiteX0" fmla="*/ 0 w 4163100"/>
              <a:gd name="connsiteY0" fmla="*/ 0 h 2565300"/>
              <a:gd name="connsiteX1" fmla="*/ 594729 w 4163100"/>
              <a:gd name="connsiteY1" fmla="*/ 0 h 2565300"/>
              <a:gd name="connsiteX2" fmla="*/ 1106195 w 4163100"/>
              <a:gd name="connsiteY2" fmla="*/ 0 h 2565300"/>
              <a:gd name="connsiteX3" fmla="*/ 1742555 w 4163100"/>
              <a:gd name="connsiteY3" fmla="*/ 0 h 2565300"/>
              <a:gd name="connsiteX4" fmla="*/ 2420545 w 4163100"/>
              <a:gd name="connsiteY4" fmla="*/ 0 h 2565300"/>
              <a:gd name="connsiteX5" fmla="*/ 3015274 w 4163100"/>
              <a:gd name="connsiteY5" fmla="*/ 0 h 2565300"/>
              <a:gd name="connsiteX6" fmla="*/ 3526740 w 4163100"/>
              <a:gd name="connsiteY6" fmla="*/ 0 h 2565300"/>
              <a:gd name="connsiteX7" fmla="*/ 4163100 w 4163100"/>
              <a:gd name="connsiteY7" fmla="*/ 0 h 2565300"/>
              <a:gd name="connsiteX8" fmla="*/ 4163100 w 4163100"/>
              <a:gd name="connsiteY8" fmla="*/ 461754 h 2565300"/>
              <a:gd name="connsiteX9" fmla="*/ 4163100 w 4163100"/>
              <a:gd name="connsiteY9" fmla="*/ 897855 h 2565300"/>
              <a:gd name="connsiteX10" fmla="*/ 4163100 w 4163100"/>
              <a:gd name="connsiteY10" fmla="*/ 1385262 h 2565300"/>
              <a:gd name="connsiteX11" fmla="*/ 4163100 w 4163100"/>
              <a:gd name="connsiteY11" fmla="*/ 1898322 h 2565300"/>
              <a:gd name="connsiteX12" fmla="*/ 4163100 w 4163100"/>
              <a:gd name="connsiteY12" fmla="*/ 2565300 h 2565300"/>
              <a:gd name="connsiteX13" fmla="*/ 3651633 w 4163100"/>
              <a:gd name="connsiteY13" fmla="*/ 2565300 h 2565300"/>
              <a:gd name="connsiteX14" fmla="*/ 3098536 w 4163100"/>
              <a:gd name="connsiteY14" fmla="*/ 2565300 h 2565300"/>
              <a:gd name="connsiteX15" fmla="*/ 2420545 w 4163100"/>
              <a:gd name="connsiteY15" fmla="*/ 2565300 h 2565300"/>
              <a:gd name="connsiteX16" fmla="*/ 1909079 w 4163100"/>
              <a:gd name="connsiteY16" fmla="*/ 2565300 h 2565300"/>
              <a:gd name="connsiteX17" fmla="*/ 1314350 w 4163100"/>
              <a:gd name="connsiteY17" fmla="*/ 2565300 h 2565300"/>
              <a:gd name="connsiteX18" fmla="*/ 719622 w 4163100"/>
              <a:gd name="connsiteY18" fmla="*/ 2565300 h 2565300"/>
              <a:gd name="connsiteX19" fmla="*/ 0 w 4163100"/>
              <a:gd name="connsiteY19" fmla="*/ 2565300 h 2565300"/>
              <a:gd name="connsiteX20" fmla="*/ 0 w 4163100"/>
              <a:gd name="connsiteY20" fmla="*/ 2052240 h 2565300"/>
              <a:gd name="connsiteX21" fmla="*/ 0 w 4163100"/>
              <a:gd name="connsiteY21" fmla="*/ 1513527 h 2565300"/>
              <a:gd name="connsiteX22" fmla="*/ 0 w 4163100"/>
              <a:gd name="connsiteY22" fmla="*/ 1077426 h 2565300"/>
              <a:gd name="connsiteX23" fmla="*/ 0 w 4163100"/>
              <a:gd name="connsiteY23" fmla="*/ 615672 h 2565300"/>
              <a:gd name="connsiteX24" fmla="*/ 0 w 4163100"/>
              <a:gd name="connsiteY24" fmla="*/ 0 h 256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63100" h="2565300" fill="none" extrusionOk="0">
                <a:moveTo>
                  <a:pt x="0" y="0"/>
                </a:moveTo>
                <a:cubicBezTo>
                  <a:pt x="143305" y="-62219"/>
                  <a:pt x="402285" y="50491"/>
                  <a:pt x="594729" y="0"/>
                </a:cubicBezTo>
                <a:cubicBezTo>
                  <a:pt x="787173" y="-50491"/>
                  <a:pt x="909334" y="35473"/>
                  <a:pt x="1106195" y="0"/>
                </a:cubicBezTo>
                <a:cubicBezTo>
                  <a:pt x="1303056" y="-35473"/>
                  <a:pt x="1599121" y="75337"/>
                  <a:pt x="1742555" y="0"/>
                </a:cubicBezTo>
                <a:cubicBezTo>
                  <a:pt x="1885989" y="-75337"/>
                  <a:pt x="2083990" y="68834"/>
                  <a:pt x="2420545" y="0"/>
                </a:cubicBezTo>
                <a:cubicBezTo>
                  <a:pt x="2757100" y="-68834"/>
                  <a:pt x="2881652" y="44146"/>
                  <a:pt x="3015274" y="0"/>
                </a:cubicBezTo>
                <a:cubicBezTo>
                  <a:pt x="3148896" y="-44146"/>
                  <a:pt x="3420323" y="51028"/>
                  <a:pt x="3526740" y="0"/>
                </a:cubicBezTo>
                <a:cubicBezTo>
                  <a:pt x="3633157" y="-51028"/>
                  <a:pt x="3976168" y="24207"/>
                  <a:pt x="4163100" y="0"/>
                </a:cubicBezTo>
                <a:cubicBezTo>
                  <a:pt x="4181042" y="182035"/>
                  <a:pt x="4138162" y="361996"/>
                  <a:pt x="4163100" y="461754"/>
                </a:cubicBezTo>
                <a:cubicBezTo>
                  <a:pt x="4188038" y="561512"/>
                  <a:pt x="4157255" y="754890"/>
                  <a:pt x="4163100" y="897855"/>
                </a:cubicBezTo>
                <a:cubicBezTo>
                  <a:pt x="4168945" y="1040820"/>
                  <a:pt x="4114966" y="1245014"/>
                  <a:pt x="4163100" y="1385262"/>
                </a:cubicBezTo>
                <a:cubicBezTo>
                  <a:pt x="4211234" y="1525510"/>
                  <a:pt x="4107493" y="1767693"/>
                  <a:pt x="4163100" y="1898322"/>
                </a:cubicBezTo>
                <a:cubicBezTo>
                  <a:pt x="4218707" y="2028951"/>
                  <a:pt x="4128488" y="2249254"/>
                  <a:pt x="4163100" y="2565300"/>
                </a:cubicBezTo>
                <a:cubicBezTo>
                  <a:pt x="3967956" y="2573421"/>
                  <a:pt x="3796650" y="2531981"/>
                  <a:pt x="3651633" y="2565300"/>
                </a:cubicBezTo>
                <a:cubicBezTo>
                  <a:pt x="3506616" y="2598619"/>
                  <a:pt x="3362153" y="2532720"/>
                  <a:pt x="3098536" y="2565300"/>
                </a:cubicBezTo>
                <a:cubicBezTo>
                  <a:pt x="2834919" y="2597880"/>
                  <a:pt x="2684774" y="2536012"/>
                  <a:pt x="2420545" y="2565300"/>
                </a:cubicBezTo>
                <a:cubicBezTo>
                  <a:pt x="2156316" y="2594588"/>
                  <a:pt x="2125254" y="2558386"/>
                  <a:pt x="1909079" y="2565300"/>
                </a:cubicBezTo>
                <a:cubicBezTo>
                  <a:pt x="1692904" y="2572214"/>
                  <a:pt x="1603185" y="2563962"/>
                  <a:pt x="1314350" y="2565300"/>
                </a:cubicBezTo>
                <a:cubicBezTo>
                  <a:pt x="1025515" y="2566638"/>
                  <a:pt x="978917" y="2565262"/>
                  <a:pt x="719622" y="2565300"/>
                </a:cubicBezTo>
                <a:cubicBezTo>
                  <a:pt x="460327" y="2565338"/>
                  <a:pt x="174114" y="2515352"/>
                  <a:pt x="0" y="2565300"/>
                </a:cubicBezTo>
                <a:cubicBezTo>
                  <a:pt x="-32992" y="2405735"/>
                  <a:pt x="6584" y="2229970"/>
                  <a:pt x="0" y="2052240"/>
                </a:cubicBezTo>
                <a:cubicBezTo>
                  <a:pt x="-6584" y="1874510"/>
                  <a:pt x="9172" y="1722333"/>
                  <a:pt x="0" y="1513527"/>
                </a:cubicBezTo>
                <a:cubicBezTo>
                  <a:pt x="-9172" y="1304721"/>
                  <a:pt x="36837" y="1248112"/>
                  <a:pt x="0" y="1077426"/>
                </a:cubicBezTo>
                <a:cubicBezTo>
                  <a:pt x="-36837" y="906740"/>
                  <a:pt x="18740" y="792701"/>
                  <a:pt x="0" y="615672"/>
                </a:cubicBezTo>
                <a:cubicBezTo>
                  <a:pt x="-18740" y="438643"/>
                  <a:pt x="73383" y="190524"/>
                  <a:pt x="0" y="0"/>
                </a:cubicBezTo>
                <a:close/>
              </a:path>
              <a:path w="4163100" h="2565300" stroke="0" extrusionOk="0">
                <a:moveTo>
                  <a:pt x="0" y="0"/>
                </a:moveTo>
                <a:cubicBezTo>
                  <a:pt x="164457" y="-76149"/>
                  <a:pt x="458085" y="37817"/>
                  <a:pt x="636360" y="0"/>
                </a:cubicBezTo>
                <a:cubicBezTo>
                  <a:pt x="814635" y="-37817"/>
                  <a:pt x="1041070" y="7918"/>
                  <a:pt x="1189457" y="0"/>
                </a:cubicBezTo>
                <a:cubicBezTo>
                  <a:pt x="1337844" y="-7918"/>
                  <a:pt x="1505877" y="57862"/>
                  <a:pt x="1700924" y="0"/>
                </a:cubicBezTo>
                <a:cubicBezTo>
                  <a:pt x="1895971" y="-57862"/>
                  <a:pt x="2213730" y="13528"/>
                  <a:pt x="2378914" y="0"/>
                </a:cubicBezTo>
                <a:cubicBezTo>
                  <a:pt x="2544098" y="-13528"/>
                  <a:pt x="2732449" y="28481"/>
                  <a:pt x="2932012" y="0"/>
                </a:cubicBezTo>
                <a:cubicBezTo>
                  <a:pt x="3131575" y="-28481"/>
                  <a:pt x="3289948" y="2408"/>
                  <a:pt x="3401847" y="0"/>
                </a:cubicBezTo>
                <a:cubicBezTo>
                  <a:pt x="3513746" y="-2408"/>
                  <a:pt x="3851490" y="43204"/>
                  <a:pt x="4163100" y="0"/>
                </a:cubicBezTo>
                <a:cubicBezTo>
                  <a:pt x="4219561" y="190226"/>
                  <a:pt x="4121095" y="423469"/>
                  <a:pt x="4163100" y="564366"/>
                </a:cubicBezTo>
                <a:cubicBezTo>
                  <a:pt x="4205105" y="705263"/>
                  <a:pt x="4149001" y="871854"/>
                  <a:pt x="4163100" y="1077426"/>
                </a:cubicBezTo>
                <a:cubicBezTo>
                  <a:pt x="4177199" y="1282998"/>
                  <a:pt x="4144465" y="1450029"/>
                  <a:pt x="4163100" y="1641792"/>
                </a:cubicBezTo>
                <a:cubicBezTo>
                  <a:pt x="4181735" y="1833555"/>
                  <a:pt x="4155115" y="1975223"/>
                  <a:pt x="4163100" y="2077893"/>
                </a:cubicBezTo>
                <a:cubicBezTo>
                  <a:pt x="4171085" y="2180563"/>
                  <a:pt x="4117672" y="2431892"/>
                  <a:pt x="4163100" y="2565300"/>
                </a:cubicBezTo>
                <a:cubicBezTo>
                  <a:pt x="3950173" y="2598150"/>
                  <a:pt x="3786053" y="2557973"/>
                  <a:pt x="3610002" y="2565300"/>
                </a:cubicBezTo>
                <a:cubicBezTo>
                  <a:pt x="3433951" y="2572627"/>
                  <a:pt x="3175979" y="2559178"/>
                  <a:pt x="3056905" y="2565300"/>
                </a:cubicBezTo>
                <a:cubicBezTo>
                  <a:pt x="2937831" y="2571422"/>
                  <a:pt x="2614634" y="2535646"/>
                  <a:pt x="2420545" y="2565300"/>
                </a:cubicBezTo>
                <a:cubicBezTo>
                  <a:pt x="2226456" y="2594954"/>
                  <a:pt x="1995073" y="2503309"/>
                  <a:pt x="1742555" y="2565300"/>
                </a:cubicBezTo>
                <a:cubicBezTo>
                  <a:pt x="1490037" y="2627291"/>
                  <a:pt x="1208872" y="2511240"/>
                  <a:pt x="1064564" y="2565300"/>
                </a:cubicBezTo>
                <a:cubicBezTo>
                  <a:pt x="920256" y="2619360"/>
                  <a:pt x="527975" y="2534807"/>
                  <a:pt x="0" y="2565300"/>
                </a:cubicBezTo>
                <a:cubicBezTo>
                  <a:pt x="-41174" y="2439625"/>
                  <a:pt x="20653" y="2230893"/>
                  <a:pt x="0" y="2052240"/>
                </a:cubicBezTo>
                <a:cubicBezTo>
                  <a:pt x="-20653" y="1873587"/>
                  <a:pt x="22597" y="1801088"/>
                  <a:pt x="0" y="1564833"/>
                </a:cubicBezTo>
                <a:cubicBezTo>
                  <a:pt x="-22597" y="1328578"/>
                  <a:pt x="1491" y="1335599"/>
                  <a:pt x="0" y="1128732"/>
                </a:cubicBezTo>
                <a:cubicBezTo>
                  <a:pt x="-1491" y="921865"/>
                  <a:pt x="35629" y="880884"/>
                  <a:pt x="0" y="692631"/>
                </a:cubicBezTo>
                <a:cubicBezTo>
                  <a:pt x="-35629" y="504378"/>
                  <a:pt x="48666" y="302591"/>
                  <a:pt x="0" y="0"/>
                </a:cubicBezTo>
                <a:close/>
              </a:path>
            </a:pathLst>
          </a:custGeom>
          <a:solidFill>
            <a:schemeClr val="accent6"/>
          </a:solidFill>
          <a:ln>
            <a:solidFill>
              <a:schemeClr val="tx1"/>
            </a:solidFill>
            <a:extLst>
              <a:ext uri="{C807C97D-BFC1-408E-A445-0C87EB9F89A2}">
                <ask:lineSketchStyleProps xmlns:ask="http://schemas.microsoft.com/office/drawing/2018/sketchyshapes" sd="1007743557">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1"/>
          <p:cNvSpPr txBox="1">
            <a:spLocks noGrp="1"/>
          </p:cNvSpPr>
          <p:nvPr>
            <p:ph type="title"/>
          </p:nvPr>
        </p:nvSpPr>
        <p:spPr>
          <a:xfrm>
            <a:off x="4980900" y="2537113"/>
            <a:ext cx="4602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What is Anatomy?</a:t>
            </a:r>
            <a:endParaRPr dirty="0"/>
          </a:p>
        </p:txBody>
      </p:sp>
      <p:sp>
        <p:nvSpPr>
          <p:cNvPr id="163" name="Google Shape;163;p31"/>
          <p:cNvSpPr txBox="1">
            <a:spLocks noGrp="1"/>
          </p:cNvSpPr>
          <p:nvPr>
            <p:ph type="body" idx="1"/>
          </p:nvPr>
        </p:nvSpPr>
        <p:spPr>
          <a:xfrm>
            <a:off x="5687484" y="3109813"/>
            <a:ext cx="2976300" cy="136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latin typeface="Arial Narrow" panose="020B0606020202030204" pitchFamily="34" charset="0"/>
              </a:rPr>
              <a:t>Form</a:t>
            </a:r>
            <a:r>
              <a:rPr lang="en-US" sz="1800" dirty="0">
                <a:latin typeface="Arial Narrow" panose="020B0606020202030204" pitchFamily="34" charset="0"/>
              </a:rPr>
              <a:t> and </a:t>
            </a:r>
            <a:r>
              <a:rPr lang="en-US" sz="1800" b="1" dirty="0">
                <a:latin typeface="Arial Narrow" panose="020B0606020202030204" pitchFamily="34" charset="0"/>
              </a:rPr>
              <a:t>Structure:</a:t>
            </a:r>
          </a:p>
          <a:p>
            <a:pPr marL="0" lvl="0" indent="0" algn="ctr" rtl="0">
              <a:spcBef>
                <a:spcPts val="0"/>
              </a:spcBef>
              <a:spcAft>
                <a:spcPts val="1600"/>
              </a:spcAft>
              <a:buNone/>
            </a:pPr>
            <a:r>
              <a:rPr lang="en-US" sz="1800" dirty="0">
                <a:latin typeface="Arial Narrow" panose="020B0606020202030204" pitchFamily="34" charset="0"/>
              </a:rPr>
              <a:t>What parts look like </a:t>
            </a:r>
          </a:p>
          <a:p>
            <a:pPr marL="0" lvl="0" indent="0" algn="ctr" rtl="0">
              <a:spcBef>
                <a:spcPts val="0"/>
              </a:spcBef>
              <a:spcAft>
                <a:spcPts val="1600"/>
              </a:spcAft>
              <a:buNone/>
            </a:pPr>
            <a:r>
              <a:rPr lang="en-US" sz="1800" dirty="0">
                <a:latin typeface="Arial Narrow" panose="020B0606020202030204" pitchFamily="34" charset="0"/>
              </a:rPr>
              <a:t>Where they are located</a:t>
            </a:r>
            <a:endParaRPr sz="1800" dirty="0">
              <a:latin typeface="Arial Narrow" panose="020B0606020202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A56E20-0922-48F2-A93A-206703A58AED}"/>
              </a:ext>
            </a:extLst>
          </p:cNvPr>
          <p:cNvSpPr>
            <a:spLocks noGrp="1"/>
          </p:cNvSpPr>
          <p:nvPr>
            <p:ph type="title"/>
          </p:nvPr>
        </p:nvSpPr>
        <p:spPr>
          <a:xfrm>
            <a:off x="314241" y="2937141"/>
            <a:ext cx="5309254" cy="1422093"/>
          </a:xfrm>
        </p:spPr>
        <p:txBody>
          <a:bodyPr/>
          <a:lstStyle/>
          <a:p>
            <a:r>
              <a:rPr lang="en-US" sz="4400" dirty="0"/>
              <a:t>PARTS OF THE RESPIRATORY SYSTEM</a:t>
            </a:r>
          </a:p>
        </p:txBody>
      </p:sp>
      <p:sp>
        <p:nvSpPr>
          <p:cNvPr id="5" name="Rectangle 4">
            <a:extLst>
              <a:ext uri="{FF2B5EF4-FFF2-40B4-BE49-F238E27FC236}">
                <a16:creationId xmlns:a16="http://schemas.microsoft.com/office/drawing/2014/main" id="{45F49199-52F8-4E88-8B8B-08DE3FBC2C3E}"/>
              </a:ext>
            </a:extLst>
          </p:cNvPr>
          <p:cNvSpPr/>
          <p:nvPr/>
        </p:nvSpPr>
        <p:spPr>
          <a:xfrm>
            <a:off x="0" y="1641021"/>
            <a:ext cx="6066064" cy="1064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C76479-F746-469E-91E8-2C17DD02D431}"/>
              </a:ext>
            </a:extLst>
          </p:cNvPr>
          <p:cNvSpPr txBox="1"/>
          <p:nvPr/>
        </p:nvSpPr>
        <p:spPr>
          <a:xfrm>
            <a:off x="6598113" y="590628"/>
            <a:ext cx="2152933" cy="1077218"/>
          </a:xfrm>
          <a:custGeom>
            <a:avLst/>
            <a:gdLst>
              <a:gd name="connsiteX0" fmla="*/ 0 w 2152933"/>
              <a:gd name="connsiteY0" fmla="*/ 0 h 1077218"/>
              <a:gd name="connsiteX1" fmla="*/ 516704 w 2152933"/>
              <a:gd name="connsiteY1" fmla="*/ 0 h 1077218"/>
              <a:gd name="connsiteX2" fmla="*/ 1097996 w 2152933"/>
              <a:gd name="connsiteY2" fmla="*/ 0 h 1077218"/>
              <a:gd name="connsiteX3" fmla="*/ 1614700 w 2152933"/>
              <a:gd name="connsiteY3" fmla="*/ 0 h 1077218"/>
              <a:gd name="connsiteX4" fmla="*/ 2152933 w 2152933"/>
              <a:gd name="connsiteY4" fmla="*/ 0 h 1077218"/>
              <a:gd name="connsiteX5" fmla="*/ 2152933 w 2152933"/>
              <a:gd name="connsiteY5" fmla="*/ 527837 h 1077218"/>
              <a:gd name="connsiteX6" fmla="*/ 2152933 w 2152933"/>
              <a:gd name="connsiteY6" fmla="*/ 1077218 h 1077218"/>
              <a:gd name="connsiteX7" fmla="*/ 1593170 w 2152933"/>
              <a:gd name="connsiteY7" fmla="*/ 1077218 h 1077218"/>
              <a:gd name="connsiteX8" fmla="*/ 1033408 w 2152933"/>
              <a:gd name="connsiteY8" fmla="*/ 1077218 h 1077218"/>
              <a:gd name="connsiteX9" fmla="*/ 0 w 2152933"/>
              <a:gd name="connsiteY9" fmla="*/ 1077218 h 1077218"/>
              <a:gd name="connsiteX10" fmla="*/ 0 w 2152933"/>
              <a:gd name="connsiteY10" fmla="*/ 570926 h 1077218"/>
              <a:gd name="connsiteX11" fmla="*/ 0 w 2152933"/>
              <a:gd name="connsiteY11"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2933" h="1077218" fill="none" extrusionOk="0">
                <a:moveTo>
                  <a:pt x="0" y="0"/>
                </a:moveTo>
                <a:cubicBezTo>
                  <a:pt x="116598" y="-863"/>
                  <a:pt x="379383" y="23463"/>
                  <a:pt x="516704" y="0"/>
                </a:cubicBezTo>
                <a:cubicBezTo>
                  <a:pt x="654025" y="-23463"/>
                  <a:pt x="965599" y="66543"/>
                  <a:pt x="1097996" y="0"/>
                </a:cubicBezTo>
                <a:cubicBezTo>
                  <a:pt x="1230393" y="-66543"/>
                  <a:pt x="1371907" y="25590"/>
                  <a:pt x="1614700" y="0"/>
                </a:cubicBezTo>
                <a:cubicBezTo>
                  <a:pt x="1857493" y="-25590"/>
                  <a:pt x="1928452" y="41900"/>
                  <a:pt x="2152933" y="0"/>
                </a:cubicBezTo>
                <a:cubicBezTo>
                  <a:pt x="2180509" y="255101"/>
                  <a:pt x="2144101" y="419264"/>
                  <a:pt x="2152933" y="527837"/>
                </a:cubicBezTo>
                <a:cubicBezTo>
                  <a:pt x="2161765" y="636410"/>
                  <a:pt x="2099210" y="829964"/>
                  <a:pt x="2152933" y="1077218"/>
                </a:cubicBezTo>
                <a:cubicBezTo>
                  <a:pt x="1913604" y="1110281"/>
                  <a:pt x="1792063" y="1020833"/>
                  <a:pt x="1593170" y="1077218"/>
                </a:cubicBezTo>
                <a:cubicBezTo>
                  <a:pt x="1394277" y="1133603"/>
                  <a:pt x="1164975" y="1044619"/>
                  <a:pt x="1033408" y="1077218"/>
                </a:cubicBezTo>
                <a:cubicBezTo>
                  <a:pt x="901841" y="1109817"/>
                  <a:pt x="434250" y="977418"/>
                  <a:pt x="0" y="1077218"/>
                </a:cubicBezTo>
                <a:cubicBezTo>
                  <a:pt x="-28703" y="970713"/>
                  <a:pt x="11695" y="782659"/>
                  <a:pt x="0" y="570926"/>
                </a:cubicBezTo>
                <a:cubicBezTo>
                  <a:pt x="-11695" y="359193"/>
                  <a:pt x="27719" y="269773"/>
                  <a:pt x="0" y="0"/>
                </a:cubicBezTo>
                <a:close/>
              </a:path>
              <a:path w="2152933" h="1077218" stroke="0" extrusionOk="0">
                <a:moveTo>
                  <a:pt x="0" y="0"/>
                </a:moveTo>
                <a:cubicBezTo>
                  <a:pt x="176086" y="-1189"/>
                  <a:pt x="383172" y="6402"/>
                  <a:pt x="538233" y="0"/>
                </a:cubicBezTo>
                <a:cubicBezTo>
                  <a:pt x="693294" y="-6402"/>
                  <a:pt x="818789" y="36612"/>
                  <a:pt x="1011879" y="0"/>
                </a:cubicBezTo>
                <a:cubicBezTo>
                  <a:pt x="1204969" y="-36612"/>
                  <a:pt x="1385631" y="26129"/>
                  <a:pt x="1550112" y="0"/>
                </a:cubicBezTo>
                <a:cubicBezTo>
                  <a:pt x="1714593" y="-26129"/>
                  <a:pt x="1939667" y="60003"/>
                  <a:pt x="2152933" y="0"/>
                </a:cubicBezTo>
                <a:cubicBezTo>
                  <a:pt x="2190291" y="232882"/>
                  <a:pt x="2138064" y="393286"/>
                  <a:pt x="2152933" y="517065"/>
                </a:cubicBezTo>
                <a:cubicBezTo>
                  <a:pt x="2167802" y="640844"/>
                  <a:pt x="2134454" y="914836"/>
                  <a:pt x="2152933" y="1077218"/>
                </a:cubicBezTo>
                <a:cubicBezTo>
                  <a:pt x="1905435" y="1091754"/>
                  <a:pt x="1734429" y="1043215"/>
                  <a:pt x="1614700" y="1077218"/>
                </a:cubicBezTo>
                <a:cubicBezTo>
                  <a:pt x="1494971" y="1111221"/>
                  <a:pt x="1303580" y="1058083"/>
                  <a:pt x="1054937" y="1077218"/>
                </a:cubicBezTo>
                <a:cubicBezTo>
                  <a:pt x="806294" y="1096353"/>
                  <a:pt x="737072" y="1017276"/>
                  <a:pt x="538233" y="1077218"/>
                </a:cubicBezTo>
                <a:cubicBezTo>
                  <a:pt x="339394" y="1137160"/>
                  <a:pt x="247879" y="1053975"/>
                  <a:pt x="0" y="1077218"/>
                </a:cubicBezTo>
                <a:cubicBezTo>
                  <a:pt x="-39891" y="954915"/>
                  <a:pt x="58534" y="695090"/>
                  <a:pt x="0" y="517065"/>
                </a:cubicBezTo>
                <a:cubicBezTo>
                  <a:pt x="-58534" y="339040"/>
                  <a:pt x="27250" y="154084"/>
                  <a:pt x="0" y="0"/>
                </a:cubicBezTo>
                <a:close/>
              </a:path>
            </a:pathLst>
          </a:custGeom>
          <a:solidFill>
            <a:srgbClr val="FDC04C"/>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Nostrils: </a:t>
            </a:r>
            <a:r>
              <a:rPr lang="en-US" sz="1600" dirty="0">
                <a:latin typeface="Arial Narrow" panose="020B0606020202030204" pitchFamily="34" charset="0"/>
              </a:rPr>
              <a:t>openings near the mouth through which gases enter and leave the body</a:t>
            </a:r>
            <a:endParaRPr lang="en-US" sz="1600" b="1" dirty="0">
              <a:latin typeface="Arial Narrow" panose="020B0606020202030204" pitchFamily="34" charset="0"/>
            </a:endParaRPr>
          </a:p>
        </p:txBody>
      </p:sp>
      <p:sp>
        <p:nvSpPr>
          <p:cNvPr id="7" name="TextBox 6">
            <a:extLst>
              <a:ext uri="{FF2B5EF4-FFF2-40B4-BE49-F238E27FC236}">
                <a16:creationId xmlns:a16="http://schemas.microsoft.com/office/drawing/2014/main" id="{6CECED4F-5E28-4402-A27A-F94895466AFA}"/>
              </a:ext>
            </a:extLst>
          </p:cNvPr>
          <p:cNvSpPr txBox="1"/>
          <p:nvPr/>
        </p:nvSpPr>
        <p:spPr>
          <a:xfrm>
            <a:off x="5377826" y="1775493"/>
            <a:ext cx="2440574" cy="584775"/>
          </a:xfrm>
          <a:custGeom>
            <a:avLst/>
            <a:gdLst>
              <a:gd name="connsiteX0" fmla="*/ 0 w 2440574"/>
              <a:gd name="connsiteY0" fmla="*/ 0 h 584775"/>
              <a:gd name="connsiteX1" fmla="*/ 463709 w 2440574"/>
              <a:gd name="connsiteY1" fmla="*/ 0 h 584775"/>
              <a:gd name="connsiteX2" fmla="*/ 1000635 w 2440574"/>
              <a:gd name="connsiteY2" fmla="*/ 0 h 584775"/>
              <a:gd name="connsiteX3" fmla="*/ 1464344 w 2440574"/>
              <a:gd name="connsiteY3" fmla="*/ 0 h 584775"/>
              <a:gd name="connsiteX4" fmla="*/ 1976865 w 2440574"/>
              <a:gd name="connsiteY4" fmla="*/ 0 h 584775"/>
              <a:gd name="connsiteX5" fmla="*/ 2440574 w 2440574"/>
              <a:gd name="connsiteY5" fmla="*/ 0 h 584775"/>
              <a:gd name="connsiteX6" fmla="*/ 2440574 w 2440574"/>
              <a:gd name="connsiteY6" fmla="*/ 584775 h 584775"/>
              <a:gd name="connsiteX7" fmla="*/ 1928053 w 2440574"/>
              <a:gd name="connsiteY7" fmla="*/ 584775 h 584775"/>
              <a:gd name="connsiteX8" fmla="*/ 1415533 w 2440574"/>
              <a:gd name="connsiteY8" fmla="*/ 584775 h 584775"/>
              <a:gd name="connsiteX9" fmla="*/ 878607 w 2440574"/>
              <a:gd name="connsiteY9" fmla="*/ 584775 h 584775"/>
              <a:gd name="connsiteX10" fmla="*/ 463709 w 2440574"/>
              <a:gd name="connsiteY10" fmla="*/ 584775 h 584775"/>
              <a:gd name="connsiteX11" fmla="*/ 0 w 2440574"/>
              <a:gd name="connsiteY11" fmla="*/ 584775 h 584775"/>
              <a:gd name="connsiteX12" fmla="*/ 0 w 2440574"/>
              <a:gd name="connsiteY1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0574" h="584775" fill="none" extrusionOk="0">
                <a:moveTo>
                  <a:pt x="0" y="0"/>
                </a:moveTo>
                <a:cubicBezTo>
                  <a:pt x="165359" y="-45730"/>
                  <a:pt x="244218" y="268"/>
                  <a:pt x="463709" y="0"/>
                </a:cubicBezTo>
                <a:cubicBezTo>
                  <a:pt x="683200" y="-268"/>
                  <a:pt x="734385" y="49035"/>
                  <a:pt x="1000635" y="0"/>
                </a:cubicBezTo>
                <a:cubicBezTo>
                  <a:pt x="1266885" y="-49035"/>
                  <a:pt x="1348765" y="22376"/>
                  <a:pt x="1464344" y="0"/>
                </a:cubicBezTo>
                <a:cubicBezTo>
                  <a:pt x="1579923" y="-22376"/>
                  <a:pt x="1747343" y="14661"/>
                  <a:pt x="1976865" y="0"/>
                </a:cubicBezTo>
                <a:cubicBezTo>
                  <a:pt x="2206387" y="-14661"/>
                  <a:pt x="2236335" y="45914"/>
                  <a:pt x="2440574" y="0"/>
                </a:cubicBezTo>
                <a:cubicBezTo>
                  <a:pt x="2466500" y="163403"/>
                  <a:pt x="2380906" y="319897"/>
                  <a:pt x="2440574" y="584775"/>
                </a:cubicBezTo>
                <a:cubicBezTo>
                  <a:pt x="2203037" y="642708"/>
                  <a:pt x="2048026" y="543653"/>
                  <a:pt x="1928053" y="584775"/>
                </a:cubicBezTo>
                <a:cubicBezTo>
                  <a:pt x="1808080" y="625897"/>
                  <a:pt x="1528441" y="532838"/>
                  <a:pt x="1415533" y="584775"/>
                </a:cubicBezTo>
                <a:cubicBezTo>
                  <a:pt x="1302625" y="636712"/>
                  <a:pt x="1074338" y="531897"/>
                  <a:pt x="878607" y="584775"/>
                </a:cubicBezTo>
                <a:cubicBezTo>
                  <a:pt x="682876" y="637653"/>
                  <a:pt x="626957" y="572549"/>
                  <a:pt x="463709" y="584775"/>
                </a:cubicBezTo>
                <a:cubicBezTo>
                  <a:pt x="300461" y="597001"/>
                  <a:pt x="190296" y="555007"/>
                  <a:pt x="0" y="584775"/>
                </a:cubicBezTo>
                <a:cubicBezTo>
                  <a:pt x="-63040" y="305656"/>
                  <a:pt x="10089" y="198379"/>
                  <a:pt x="0" y="0"/>
                </a:cubicBezTo>
                <a:close/>
              </a:path>
              <a:path w="2440574" h="584775" stroke="0" extrusionOk="0">
                <a:moveTo>
                  <a:pt x="0" y="0"/>
                </a:moveTo>
                <a:cubicBezTo>
                  <a:pt x="177804" y="-33565"/>
                  <a:pt x="253694" y="2327"/>
                  <a:pt x="488115" y="0"/>
                </a:cubicBezTo>
                <a:cubicBezTo>
                  <a:pt x="722537" y="-2327"/>
                  <a:pt x="783646" y="8393"/>
                  <a:pt x="903012" y="0"/>
                </a:cubicBezTo>
                <a:cubicBezTo>
                  <a:pt x="1022378" y="-8393"/>
                  <a:pt x="1237955" y="36022"/>
                  <a:pt x="1391127" y="0"/>
                </a:cubicBezTo>
                <a:cubicBezTo>
                  <a:pt x="1544299" y="-36022"/>
                  <a:pt x="1616694" y="21771"/>
                  <a:pt x="1806025" y="0"/>
                </a:cubicBezTo>
                <a:cubicBezTo>
                  <a:pt x="1995356" y="-21771"/>
                  <a:pt x="2151404" y="31692"/>
                  <a:pt x="2440574" y="0"/>
                </a:cubicBezTo>
                <a:cubicBezTo>
                  <a:pt x="2450880" y="231395"/>
                  <a:pt x="2384889" y="383522"/>
                  <a:pt x="2440574" y="584775"/>
                </a:cubicBezTo>
                <a:cubicBezTo>
                  <a:pt x="2298391" y="626550"/>
                  <a:pt x="2193254" y="573884"/>
                  <a:pt x="1952459" y="584775"/>
                </a:cubicBezTo>
                <a:cubicBezTo>
                  <a:pt x="1711664" y="595666"/>
                  <a:pt x="1652094" y="566911"/>
                  <a:pt x="1439939" y="584775"/>
                </a:cubicBezTo>
                <a:cubicBezTo>
                  <a:pt x="1227784" y="602639"/>
                  <a:pt x="1194331" y="538568"/>
                  <a:pt x="976230" y="584775"/>
                </a:cubicBezTo>
                <a:cubicBezTo>
                  <a:pt x="758129" y="630982"/>
                  <a:pt x="662558" y="576628"/>
                  <a:pt x="463709" y="584775"/>
                </a:cubicBezTo>
                <a:cubicBezTo>
                  <a:pt x="264860" y="592922"/>
                  <a:pt x="125830" y="576264"/>
                  <a:pt x="0" y="584775"/>
                </a:cubicBezTo>
                <a:cubicBezTo>
                  <a:pt x="-64588" y="466148"/>
                  <a:pt x="34373" y="262318"/>
                  <a:pt x="0" y="0"/>
                </a:cubicBezTo>
                <a:close/>
              </a:path>
            </a:pathLst>
          </a:custGeom>
          <a:solidFill>
            <a:srgbClr val="FDC04C"/>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Pharynx:</a:t>
            </a:r>
            <a:r>
              <a:rPr lang="en-US" sz="1600" dirty="0">
                <a:latin typeface="Arial Narrow" panose="020B0606020202030204" pitchFamily="34" charset="0"/>
              </a:rPr>
              <a:t> connects the nose area with the mouth </a:t>
            </a:r>
          </a:p>
        </p:txBody>
      </p:sp>
      <p:sp>
        <p:nvSpPr>
          <p:cNvPr id="8" name="TextBox 7">
            <a:extLst>
              <a:ext uri="{FF2B5EF4-FFF2-40B4-BE49-F238E27FC236}">
                <a16:creationId xmlns:a16="http://schemas.microsoft.com/office/drawing/2014/main" id="{9394466D-2197-4638-821E-40080CA3A31E}"/>
              </a:ext>
            </a:extLst>
          </p:cNvPr>
          <p:cNvSpPr txBox="1"/>
          <p:nvPr/>
        </p:nvSpPr>
        <p:spPr>
          <a:xfrm>
            <a:off x="6172391" y="2456060"/>
            <a:ext cx="2152933" cy="584775"/>
          </a:xfrm>
          <a:custGeom>
            <a:avLst/>
            <a:gdLst>
              <a:gd name="connsiteX0" fmla="*/ 0 w 2152933"/>
              <a:gd name="connsiteY0" fmla="*/ 0 h 584775"/>
              <a:gd name="connsiteX1" fmla="*/ 538233 w 2152933"/>
              <a:gd name="connsiteY1" fmla="*/ 0 h 584775"/>
              <a:gd name="connsiteX2" fmla="*/ 1119525 w 2152933"/>
              <a:gd name="connsiteY2" fmla="*/ 0 h 584775"/>
              <a:gd name="connsiteX3" fmla="*/ 1636229 w 2152933"/>
              <a:gd name="connsiteY3" fmla="*/ 0 h 584775"/>
              <a:gd name="connsiteX4" fmla="*/ 2152933 w 2152933"/>
              <a:gd name="connsiteY4" fmla="*/ 0 h 584775"/>
              <a:gd name="connsiteX5" fmla="*/ 2152933 w 2152933"/>
              <a:gd name="connsiteY5" fmla="*/ 584775 h 584775"/>
              <a:gd name="connsiteX6" fmla="*/ 1571641 w 2152933"/>
              <a:gd name="connsiteY6" fmla="*/ 584775 h 584775"/>
              <a:gd name="connsiteX7" fmla="*/ 1054937 w 2152933"/>
              <a:gd name="connsiteY7" fmla="*/ 584775 h 584775"/>
              <a:gd name="connsiteX8" fmla="*/ 495175 w 2152933"/>
              <a:gd name="connsiteY8" fmla="*/ 584775 h 584775"/>
              <a:gd name="connsiteX9" fmla="*/ 0 w 2152933"/>
              <a:gd name="connsiteY9" fmla="*/ 584775 h 584775"/>
              <a:gd name="connsiteX10" fmla="*/ 0 w 2152933"/>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933" h="584775" fill="none" extrusionOk="0">
                <a:moveTo>
                  <a:pt x="0" y="0"/>
                </a:moveTo>
                <a:cubicBezTo>
                  <a:pt x="218660" y="-18055"/>
                  <a:pt x="384993" y="32530"/>
                  <a:pt x="538233" y="0"/>
                </a:cubicBezTo>
                <a:cubicBezTo>
                  <a:pt x="691473" y="-32530"/>
                  <a:pt x="866628" y="33561"/>
                  <a:pt x="1119525" y="0"/>
                </a:cubicBezTo>
                <a:cubicBezTo>
                  <a:pt x="1372422" y="-33561"/>
                  <a:pt x="1498908" y="23463"/>
                  <a:pt x="1636229" y="0"/>
                </a:cubicBezTo>
                <a:cubicBezTo>
                  <a:pt x="1773550" y="-23463"/>
                  <a:pt x="1992088" y="43292"/>
                  <a:pt x="2152933" y="0"/>
                </a:cubicBezTo>
                <a:cubicBezTo>
                  <a:pt x="2185844" y="234280"/>
                  <a:pt x="2146221" y="297824"/>
                  <a:pt x="2152933" y="584775"/>
                </a:cubicBezTo>
                <a:cubicBezTo>
                  <a:pt x="2029637" y="604877"/>
                  <a:pt x="1763471" y="552709"/>
                  <a:pt x="1571641" y="584775"/>
                </a:cubicBezTo>
                <a:cubicBezTo>
                  <a:pt x="1379811" y="616841"/>
                  <a:pt x="1245720" y="548075"/>
                  <a:pt x="1054937" y="584775"/>
                </a:cubicBezTo>
                <a:cubicBezTo>
                  <a:pt x="864154" y="621475"/>
                  <a:pt x="682503" y="556985"/>
                  <a:pt x="495175" y="584775"/>
                </a:cubicBezTo>
                <a:cubicBezTo>
                  <a:pt x="307847" y="612565"/>
                  <a:pt x="150447" y="528596"/>
                  <a:pt x="0" y="584775"/>
                </a:cubicBezTo>
                <a:cubicBezTo>
                  <a:pt x="-48503" y="311713"/>
                  <a:pt x="49629" y="198536"/>
                  <a:pt x="0" y="0"/>
                </a:cubicBezTo>
                <a:close/>
              </a:path>
              <a:path w="2152933" h="584775" stroke="0" extrusionOk="0">
                <a:moveTo>
                  <a:pt x="0" y="0"/>
                </a:moveTo>
                <a:cubicBezTo>
                  <a:pt x="176086" y="-1189"/>
                  <a:pt x="383172" y="6402"/>
                  <a:pt x="538233" y="0"/>
                </a:cubicBezTo>
                <a:cubicBezTo>
                  <a:pt x="693294" y="-6402"/>
                  <a:pt x="818789" y="36612"/>
                  <a:pt x="1011879" y="0"/>
                </a:cubicBezTo>
                <a:cubicBezTo>
                  <a:pt x="1204969" y="-36612"/>
                  <a:pt x="1385631" y="26129"/>
                  <a:pt x="1550112" y="0"/>
                </a:cubicBezTo>
                <a:cubicBezTo>
                  <a:pt x="1714593" y="-26129"/>
                  <a:pt x="1939667" y="60003"/>
                  <a:pt x="2152933" y="0"/>
                </a:cubicBezTo>
                <a:cubicBezTo>
                  <a:pt x="2191891" y="158574"/>
                  <a:pt x="2126902" y="393488"/>
                  <a:pt x="2152933" y="584775"/>
                </a:cubicBezTo>
                <a:cubicBezTo>
                  <a:pt x="2021134" y="608628"/>
                  <a:pt x="1828492" y="581982"/>
                  <a:pt x="1636229" y="584775"/>
                </a:cubicBezTo>
                <a:cubicBezTo>
                  <a:pt x="1443966" y="587568"/>
                  <a:pt x="1229375" y="536722"/>
                  <a:pt x="1076467" y="584775"/>
                </a:cubicBezTo>
                <a:cubicBezTo>
                  <a:pt x="923559" y="632828"/>
                  <a:pt x="765347" y="565640"/>
                  <a:pt x="516704" y="584775"/>
                </a:cubicBezTo>
                <a:cubicBezTo>
                  <a:pt x="268061" y="603910"/>
                  <a:pt x="198839" y="524833"/>
                  <a:pt x="0" y="584775"/>
                </a:cubicBezTo>
                <a:cubicBezTo>
                  <a:pt x="-10205" y="300086"/>
                  <a:pt x="8164" y="123678"/>
                  <a:pt x="0" y="0"/>
                </a:cubicBezTo>
                <a:close/>
              </a:path>
            </a:pathLst>
          </a:custGeom>
          <a:solidFill>
            <a:srgbClr val="FDC04C"/>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Larynx: </a:t>
            </a:r>
            <a:r>
              <a:rPr lang="en-US" sz="1600" dirty="0">
                <a:latin typeface="Arial Narrow" panose="020B0606020202030204" pitchFamily="34" charset="0"/>
              </a:rPr>
              <a:t>often called the voice box</a:t>
            </a:r>
          </a:p>
        </p:txBody>
      </p:sp>
      <p:sp>
        <p:nvSpPr>
          <p:cNvPr id="9" name="TextBox 8">
            <a:extLst>
              <a:ext uri="{FF2B5EF4-FFF2-40B4-BE49-F238E27FC236}">
                <a16:creationId xmlns:a16="http://schemas.microsoft.com/office/drawing/2014/main" id="{2BF08C4F-F056-4CF8-9798-0C865CBE322C}"/>
              </a:ext>
            </a:extLst>
          </p:cNvPr>
          <p:cNvSpPr txBox="1"/>
          <p:nvPr/>
        </p:nvSpPr>
        <p:spPr>
          <a:xfrm>
            <a:off x="5668452" y="3169267"/>
            <a:ext cx="2152933" cy="830997"/>
          </a:xfrm>
          <a:custGeom>
            <a:avLst/>
            <a:gdLst>
              <a:gd name="connsiteX0" fmla="*/ 0 w 2152933"/>
              <a:gd name="connsiteY0" fmla="*/ 0 h 830997"/>
              <a:gd name="connsiteX1" fmla="*/ 516704 w 2152933"/>
              <a:gd name="connsiteY1" fmla="*/ 0 h 830997"/>
              <a:gd name="connsiteX2" fmla="*/ 1097996 w 2152933"/>
              <a:gd name="connsiteY2" fmla="*/ 0 h 830997"/>
              <a:gd name="connsiteX3" fmla="*/ 1614700 w 2152933"/>
              <a:gd name="connsiteY3" fmla="*/ 0 h 830997"/>
              <a:gd name="connsiteX4" fmla="*/ 2152933 w 2152933"/>
              <a:gd name="connsiteY4" fmla="*/ 0 h 830997"/>
              <a:gd name="connsiteX5" fmla="*/ 2152933 w 2152933"/>
              <a:gd name="connsiteY5" fmla="*/ 407189 h 830997"/>
              <a:gd name="connsiteX6" fmla="*/ 2152933 w 2152933"/>
              <a:gd name="connsiteY6" fmla="*/ 830997 h 830997"/>
              <a:gd name="connsiteX7" fmla="*/ 1593170 w 2152933"/>
              <a:gd name="connsiteY7" fmla="*/ 830997 h 830997"/>
              <a:gd name="connsiteX8" fmla="*/ 1033408 w 2152933"/>
              <a:gd name="connsiteY8" fmla="*/ 830997 h 830997"/>
              <a:gd name="connsiteX9" fmla="*/ 0 w 2152933"/>
              <a:gd name="connsiteY9" fmla="*/ 830997 h 830997"/>
              <a:gd name="connsiteX10" fmla="*/ 0 w 2152933"/>
              <a:gd name="connsiteY10" fmla="*/ 440428 h 830997"/>
              <a:gd name="connsiteX11" fmla="*/ 0 w 2152933"/>
              <a:gd name="connsiteY11"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2933" h="830997" fill="none" extrusionOk="0">
                <a:moveTo>
                  <a:pt x="0" y="0"/>
                </a:moveTo>
                <a:cubicBezTo>
                  <a:pt x="116598" y="-863"/>
                  <a:pt x="379383" y="23463"/>
                  <a:pt x="516704" y="0"/>
                </a:cubicBezTo>
                <a:cubicBezTo>
                  <a:pt x="654025" y="-23463"/>
                  <a:pt x="965599" y="66543"/>
                  <a:pt x="1097996" y="0"/>
                </a:cubicBezTo>
                <a:cubicBezTo>
                  <a:pt x="1230393" y="-66543"/>
                  <a:pt x="1371907" y="25590"/>
                  <a:pt x="1614700" y="0"/>
                </a:cubicBezTo>
                <a:cubicBezTo>
                  <a:pt x="1857493" y="-25590"/>
                  <a:pt x="1928452" y="41900"/>
                  <a:pt x="2152933" y="0"/>
                </a:cubicBezTo>
                <a:cubicBezTo>
                  <a:pt x="2160521" y="180547"/>
                  <a:pt x="2117058" y="213147"/>
                  <a:pt x="2152933" y="407189"/>
                </a:cubicBezTo>
                <a:cubicBezTo>
                  <a:pt x="2188808" y="601231"/>
                  <a:pt x="2118510" y="729072"/>
                  <a:pt x="2152933" y="830997"/>
                </a:cubicBezTo>
                <a:cubicBezTo>
                  <a:pt x="1913604" y="864060"/>
                  <a:pt x="1792063" y="774612"/>
                  <a:pt x="1593170" y="830997"/>
                </a:cubicBezTo>
                <a:cubicBezTo>
                  <a:pt x="1394277" y="887382"/>
                  <a:pt x="1164975" y="798398"/>
                  <a:pt x="1033408" y="830997"/>
                </a:cubicBezTo>
                <a:cubicBezTo>
                  <a:pt x="901841" y="863596"/>
                  <a:pt x="434250" y="731197"/>
                  <a:pt x="0" y="830997"/>
                </a:cubicBezTo>
                <a:cubicBezTo>
                  <a:pt x="-33971" y="738860"/>
                  <a:pt x="38368" y="522077"/>
                  <a:pt x="0" y="440428"/>
                </a:cubicBezTo>
                <a:cubicBezTo>
                  <a:pt x="-38368" y="358779"/>
                  <a:pt x="48588" y="219491"/>
                  <a:pt x="0" y="0"/>
                </a:cubicBezTo>
                <a:close/>
              </a:path>
              <a:path w="2152933" h="830997" stroke="0" extrusionOk="0">
                <a:moveTo>
                  <a:pt x="0" y="0"/>
                </a:moveTo>
                <a:cubicBezTo>
                  <a:pt x="176086" y="-1189"/>
                  <a:pt x="383172" y="6402"/>
                  <a:pt x="538233" y="0"/>
                </a:cubicBezTo>
                <a:cubicBezTo>
                  <a:pt x="693294" y="-6402"/>
                  <a:pt x="818789" y="36612"/>
                  <a:pt x="1011879" y="0"/>
                </a:cubicBezTo>
                <a:cubicBezTo>
                  <a:pt x="1204969" y="-36612"/>
                  <a:pt x="1385631" y="26129"/>
                  <a:pt x="1550112" y="0"/>
                </a:cubicBezTo>
                <a:cubicBezTo>
                  <a:pt x="1714593" y="-26129"/>
                  <a:pt x="1939667" y="60003"/>
                  <a:pt x="2152933" y="0"/>
                </a:cubicBezTo>
                <a:cubicBezTo>
                  <a:pt x="2159669" y="179771"/>
                  <a:pt x="2124226" y="235362"/>
                  <a:pt x="2152933" y="398879"/>
                </a:cubicBezTo>
                <a:cubicBezTo>
                  <a:pt x="2181640" y="562396"/>
                  <a:pt x="2134358" y="627394"/>
                  <a:pt x="2152933" y="830997"/>
                </a:cubicBezTo>
                <a:cubicBezTo>
                  <a:pt x="1905435" y="845533"/>
                  <a:pt x="1734429" y="796994"/>
                  <a:pt x="1614700" y="830997"/>
                </a:cubicBezTo>
                <a:cubicBezTo>
                  <a:pt x="1494971" y="865000"/>
                  <a:pt x="1303580" y="811862"/>
                  <a:pt x="1054937" y="830997"/>
                </a:cubicBezTo>
                <a:cubicBezTo>
                  <a:pt x="806294" y="850132"/>
                  <a:pt x="737072" y="771055"/>
                  <a:pt x="538233" y="830997"/>
                </a:cubicBezTo>
                <a:cubicBezTo>
                  <a:pt x="339394" y="890939"/>
                  <a:pt x="247879" y="807754"/>
                  <a:pt x="0" y="830997"/>
                </a:cubicBezTo>
                <a:cubicBezTo>
                  <a:pt x="-3401" y="738312"/>
                  <a:pt x="39586" y="502670"/>
                  <a:pt x="0" y="398879"/>
                </a:cubicBezTo>
                <a:cubicBezTo>
                  <a:pt x="-39586" y="295088"/>
                  <a:pt x="10726" y="175978"/>
                  <a:pt x="0" y="0"/>
                </a:cubicBezTo>
                <a:close/>
              </a:path>
            </a:pathLst>
          </a:custGeom>
          <a:solidFill>
            <a:srgbClr val="FDC04C"/>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Trachea:</a:t>
            </a:r>
            <a:r>
              <a:rPr lang="en-US" sz="1600" dirty="0">
                <a:latin typeface="Arial Narrow" panose="020B0606020202030204" pitchFamily="34" charset="0"/>
              </a:rPr>
              <a:t> known as the windpipe; connects the pharynx with the lungs</a:t>
            </a:r>
          </a:p>
        </p:txBody>
      </p:sp>
      <p:sp>
        <p:nvSpPr>
          <p:cNvPr id="10" name="TextBox 9">
            <a:extLst>
              <a:ext uri="{FF2B5EF4-FFF2-40B4-BE49-F238E27FC236}">
                <a16:creationId xmlns:a16="http://schemas.microsoft.com/office/drawing/2014/main" id="{53193EAB-C9C1-49D4-BBB7-536116B3E47A}"/>
              </a:ext>
            </a:extLst>
          </p:cNvPr>
          <p:cNvSpPr txBox="1"/>
          <p:nvPr/>
        </p:nvSpPr>
        <p:spPr>
          <a:xfrm>
            <a:off x="6744919" y="4084943"/>
            <a:ext cx="2152933" cy="830997"/>
          </a:xfrm>
          <a:custGeom>
            <a:avLst/>
            <a:gdLst>
              <a:gd name="connsiteX0" fmla="*/ 0 w 2152933"/>
              <a:gd name="connsiteY0" fmla="*/ 0 h 830997"/>
              <a:gd name="connsiteX1" fmla="*/ 516704 w 2152933"/>
              <a:gd name="connsiteY1" fmla="*/ 0 h 830997"/>
              <a:gd name="connsiteX2" fmla="*/ 1097996 w 2152933"/>
              <a:gd name="connsiteY2" fmla="*/ 0 h 830997"/>
              <a:gd name="connsiteX3" fmla="*/ 1614700 w 2152933"/>
              <a:gd name="connsiteY3" fmla="*/ 0 h 830997"/>
              <a:gd name="connsiteX4" fmla="*/ 2152933 w 2152933"/>
              <a:gd name="connsiteY4" fmla="*/ 0 h 830997"/>
              <a:gd name="connsiteX5" fmla="*/ 2152933 w 2152933"/>
              <a:gd name="connsiteY5" fmla="*/ 407189 h 830997"/>
              <a:gd name="connsiteX6" fmla="*/ 2152933 w 2152933"/>
              <a:gd name="connsiteY6" fmla="*/ 830997 h 830997"/>
              <a:gd name="connsiteX7" fmla="*/ 1593170 w 2152933"/>
              <a:gd name="connsiteY7" fmla="*/ 830997 h 830997"/>
              <a:gd name="connsiteX8" fmla="*/ 1033408 w 2152933"/>
              <a:gd name="connsiteY8" fmla="*/ 830997 h 830997"/>
              <a:gd name="connsiteX9" fmla="*/ 0 w 2152933"/>
              <a:gd name="connsiteY9" fmla="*/ 830997 h 830997"/>
              <a:gd name="connsiteX10" fmla="*/ 0 w 2152933"/>
              <a:gd name="connsiteY10" fmla="*/ 440428 h 830997"/>
              <a:gd name="connsiteX11" fmla="*/ 0 w 2152933"/>
              <a:gd name="connsiteY11"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2933" h="830997" fill="none" extrusionOk="0">
                <a:moveTo>
                  <a:pt x="0" y="0"/>
                </a:moveTo>
                <a:cubicBezTo>
                  <a:pt x="116598" y="-863"/>
                  <a:pt x="379383" y="23463"/>
                  <a:pt x="516704" y="0"/>
                </a:cubicBezTo>
                <a:cubicBezTo>
                  <a:pt x="654025" y="-23463"/>
                  <a:pt x="965599" y="66543"/>
                  <a:pt x="1097996" y="0"/>
                </a:cubicBezTo>
                <a:cubicBezTo>
                  <a:pt x="1230393" y="-66543"/>
                  <a:pt x="1371907" y="25590"/>
                  <a:pt x="1614700" y="0"/>
                </a:cubicBezTo>
                <a:cubicBezTo>
                  <a:pt x="1857493" y="-25590"/>
                  <a:pt x="1928452" y="41900"/>
                  <a:pt x="2152933" y="0"/>
                </a:cubicBezTo>
                <a:cubicBezTo>
                  <a:pt x="2160521" y="180547"/>
                  <a:pt x="2117058" y="213147"/>
                  <a:pt x="2152933" y="407189"/>
                </a:cubicBezTo>
                <a:cubicBezTo>
                  <a:pt x="2188808" y="601231"/>
                  <a:pt x="2118510" y="729072"/>
                  <a:pt x="2152933" y="830997"/>
                </a:cubicBezTo>
                <a:cubicBezTo>
                  <a:pt x="1913604" y="864060"/>
                  <a:pt x="1792063" y="774612"/>
                  <a:pt x="1593170" y="830997"/>
                </a:cubicBezTo>
                <a:cubicBezTo>
                  <a:pt x="1394277" y="887382"/>
                  <a:pt x="1164975" y="798398"/>
                  <a:pt x="1033408" y="830997"/>
                </a:cubicBezTo>
                <a:cubicBezTo>
                  <a:pt x="901841" y="863596"/>
                  <a:pt x="434250" y="731197"/>
                  <a:pt x="0" y="830997"/>
                </a:cubicBezTo>
                <a:cubicBezTo>
                  <a:pt x="-33971" y="738860"/>
                  <a:pt x="38368" y="522077"/>
                  <a:pt x="0" y="440428"/>
                </a:cubicBezTo>
                <a:cubicBezTo>
                  <a:pt x="-38368" y="358779"/>
                  <a:pt x="48588" y="219491"/>
                  <a:pt x="0" y="0"/>
                </a:cubicBezTo>
                <a:close/>
              </a:path>
              <a:path w="2152933" h="830997" stroke="0" extrusionOk="0">
                <a:moveTo>
                  <a:pt x="0" y="0"/>
                </a:moveTo>
                <a:cubicBezTo>
                  <a:pt x="176086" y="-1189"/>
                  <a:pt x="383172" y="6402"/>
                  <a:pt x="538233" y="0"/>
                </a:cubicBezTo>
                <a:cubicBezTo>
                  <a:pt x="693294" y="-6402"/>
                  <a:pt x="818789" y="36612"/>
                  <a:pt x="1011879" y="0"/>
                </a:cubicBezTo>
                <a:cubicBezTo>
                  <a:pt x="1204969" y="-36612"/>
                  <a:pt x="1385631" y="26129"/>
                  <a:pt x="1550112" y="0"/>
                </a:cubicBezTo>
                <a:cubicBezTo>
                  <a:pt x="1714593" y="-26129"/>
                  <a:pt x="1939667" y="60003"/>
                  <a:pt x="2152933" y="0"/>
                </a:cubicBezTo>
                <a:cubicBezTo>
                  <a:pt x="2159669" y="179771"/>
                  <a:pt x="2124226" y="235362"/>
                  <a:pt x="2152933" y="398879"/>
                </a:cubicBezTo>
                <a:cubicBezTo>
                  <a:pt x="2181640" y="562396"/>
                  <a:pt x="2134358" y="627394"/>
                  <a:pt x="2152933" y="830997"/>
                </a:cubicBezTo>
                <a:cubicBezTo>
                  <a:pt x="1905435" y="845533"/>
                  <a:pt x="1734429" y="796994"/>
                  <a:pt x="1614700" y="830997"/>
                </a:cubicBezTo>
                <a:cubicBezTo>
                  <a:pt x="1494971" y="865000"/>
                  <a:pt x="1303580" y="811862"/>
                  <a:pt x="1054937" y="830997"/>
                </a:cubicBezTo>
                <a:cubicBezTo>
                  <a:pt x="806294" y="850132"/>
                  <a:pt x="737072" y="771055"/>
                  <a:pt x="538233" y="830997"/>
                </a:cubicBezTo>
                <a:cubicBezTo>
                  <a:pt x="339394" y="890939"/>
                  <a:pt x="247879" y="807754"/>
                  <a:pt x="0" y="830997"/>
                </a:cubicBezTo>
                <a:cubicBezTo>
                  <a:pt x="-3401" y="738312"/>
                  <a:pt x="39586" y="502670"/>
                  <a:pt x="0" y="398879"/>
                </a:cubicBezTo>
                <a:cubicBezTo>
                  <a:pt x="-39586" y="295088"/>
                  <a:pt x="10726" y="175978"/>
                  <a:pt x="0" y="0"/>
                </a:cubicBezTo>
                <a:close/>
              </a:path>
            </a:pathLst>
          </a:custGeom>
          <a:solidFill>
            <a:srgbClr val="FDC04C"/>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Lungs:</a:t>
            </a:r>
            <a:r>
              <a:rPr lang="en-US" sz="1600" dirty="0">
                <a:latin typeface="Arial Narrow" panose="020B0606020202030204" pitchFamily="34" charset="0"/>
              </a:rPr>
              <a:t> where gas is exchanged between the atmosphere and the blood</a:t>
            </a:r>
          </a:p>
        </p:txBody>
      </p:sp>
      <p:pic>
        <p:nvPicPr>
          <p:cNvPr id="18434" name="Picture 2" descr="Respiratory System of the Cat">
            <a:extLst>
              <a:ext uri="{FF2B5EF4-FFF2-40B4-BE49-F238E27FC236}">
                <a16:creationId xmlns:a16="http://schemas.microsoft.com/office/drawing/2014/main" id="{50CB3B54-8927-4330-AC93-A4049F2F680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429" b="96571" l="10000" r="97500">
                        <a14:foregroundMark x1="86750" y1="27714" x2="23000" y2="26286"/>
                        <a14:foregroundMark x1="23000" y1="26286" x2="8250" y2="20286"/>
                        <a14:foregroundMark x1="8250" y1="20286" x2="8250" y2="38000"/>
                        <a14:foregroundMark x1="8250" y1="38000" x2="13000" y2="55143"/>
                        <a14:foregroundMark x1="13000" y1="55143" x2="27000" y2="64000"/>
                        <a14:foregroundMark x1="27000" y1="64000" x2="90000" y2="84286"/>
                        <a14:foregroundMark x1="90000" y1="84286" x2="94250" y2="64286"/>
                        <a14:foregroundMark x1="94250" y1="64286" x2="87500" y2="30286"/>
                        <a14:foregroundMark x1="87500" y1="30286" x2="85750" y2="28857"/>
                        <a14:foregroundMark x1="46750" y1="21714" x2="31250" y2="22000"/>
                        <a14:foregroundMark x1="45000" y1="20857" x2="34500" y2="20857"/>
                        <a14:foregroundMark x1="45500" y1="20286" x2="34250" y2="20286"/>
                        <a14:foregroundMark x1="81250" y1="83429" x2="97000" y2="81429"/>
                        <a14:foregroundMark x1="97000" y1="81429" x2="80750" y2="81143"/>
                        <a14:foregroundMark x1="35250" y1="64000" x2="18250" y2="57429"/>
                        <a14:foregroundMark x1="18250" y1="57429" x2="13750" y2="41429"/>
                        <a14:foregroundMark x1="13750" y1="41429" x2="29250" y2="42286"/>
                        <a14:foregroundMark x1="29250" y1="42286" x2="34500" y2="58571"/>
                        <a14:foregroundMark x1="34500" y1="58571" x2="32750" y2="62571"/>
                        <a14:foregroundMark x1="21500" y1="54286" x2="22250" y2="52286"/>
                        <a14:foregroundMark x1="40000" y1="64286" x2="50500" y2="76571"/>
                        <a14:foregroundMark x1="50500" y1="76571" x2="38750" y2="65714"/>
                        <a14:foregroundMark x1="38750" y1="65714" x2="38500" y2="65714"/>
                        <a14:foregroundMark x1="39500" y1="70000" x2="52500" y2="75429"/>
                        <a14:foregroundMark x1="41250" y1="74571" x2="52000" y2="76286"/>
                        <a14:foregroundMark x1="56000" y1="79429" x2="41000" y2="77429"/>
                        <a14:foregroundMark x1="41000" y1="77429" x2="40250" y2="75143"/>
                        <a14:foregroundMark x1="33000" y1="65429" x2="39000" y2="73429"/>
                        <a14:foregroundMark x1="71500" y1="79143" x2="56500" y2="78857"/>
                        <a14:foregroundMark x1="65000" y1="88286" x2="61750" y2="78286"/>
                        <a14:foregroundMark x1="77000" y1="22286" x2="63750" y2="13143"/>
                        <a14:foregroundMark x1="63750" y1="13143" x2="69000" y2="11714"/>
                        <a14:foregroundMark x1="63000" y1="14286" x2="78000" y2="13429"/>
                        <a14:foregroundMark x1="78000" y1="13429" x2="79250" y2="13714"/>
                        <a14:foregroundMark x1="66000" y1="13429" x2="59750" y2="14000"/>
                        <a14:foregroundMark x1="86000" y1="89143" x2="68250" y2="88571"/>
                        <a14:foregroundMark x1="67000" y1="94571" x2="82250" y2="94286"/>
                        <a14:foregroundMark x1="82250" y1="94286" x2="67000" y2="91143"/>
                        <a14:foregroundMark x1="67000" y1="91143" x2="66000" y2="87429"/>
                        <a14:foregroundMark x1="50000" y1="93429" x2="17000" y2="92571"/>
                        <a14:foregroundMark x1="55250" y1="94286" x2="24500" y2="93714"/>
                        <a14:foregroundMark x1="24500" y1="93714" x2="19000" y2="91714"/>
                        <a14:foregroundMark x1="35750" y1="90571" x2="20500" y2="92000"/>
                        <a14:foregroundMark x1="20500" y1="92000" x2="36500" y2="94857"/>
                        <a14:foregroundMark x1="84750" y1="92571" x2="83000" y2="92000"/>
                        <a14:foregroundMark x1="97500" y1="80857" x2="90500" y2="83143"/>
                        <a14:foregroundMark x1="84000" y1="86857" x2="87750" y2="89429"/>
                        <a14:foregroundMark x1="83750" y1="92857" x2="84500" y2="96571"/>
                        <a14:foregroundMark x1="28000" y1="94571" x2="24250" y2="93714"/>
                        <a14:foregroundMark x1="23500" y1="93714" x2="18250" y2="92571"/>
                        <a14:foregroundMark x1="23500" y1="96571" x2="17000" y2="92000"/>
                        <a14:foregroundMark x1="19750" y1="96286" x2="17750" y2="93143"/>
                        <a14:backgroundMark x1="82250" y1="11143" x2="96500" y2="16571"/>
                        <a14:backgroundMark x1="96500" y1="16571" x2="95750" y2="15429"/>
                        <a14:backgroundMark x1="91000" y1="18000" x2="82250" y2="18286"/>
                        <a14:backgroundMark x1="28000" y1="78000" x2="13250" y2="78286"/>
                        <a14:backgroundMark x1="13250" y1="78286" x2="28500" y2="77429"/>
                        <a14:backgroundMark x1="28500" y1="77429" x2="31250" y2="77429"/>
                      </a14:backgroundRemoval>
                    </a14:imgEffect>
                  </a14:imgLayer>
                </a14:imgProps>
              </a:ext>
              <a:ext uri="{28A0092B-C50C-407E-A947-70E740481C1C}">
                <a14:useLocalDpi xmlns:a14="http://schemas.microsoft.com/office/drawing/2010/main" val="0"/>
              </a:ext>
            </a:extLst>
          </a:blip>
          <a:srcRect t="11574" b="2355"/>
          <a:stretch/>
        </p:blipFill>
        <p:spPr bwMode="auto">
          <a:xfrm>
            <a:off x="106327" y="225169"/>
            <a:ext cx="3292828" cy="24798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6621B15-2B4F-426F-B55E-35B67B5CBDCA}"/>
              </a:ext>
            </a:extLst>
          </p:cNvPr>
          <p:cNvSpPr txBox="1"/>
          <p:nvPr/>
        </p:nvSpPr>
        <p:spPr>
          <a:xfrm>
            <a:off x="3810928" y="356262"/>
            <a:ext cx="2152933" cy="1323439"/>
          </a:xfrm>
          <a:custGeom>
            <a:avLst/>
            <a:gdLst>
              <a:gd name="connsiteX0" fmla="*/ 0 w 2152933"/>
              <a:gd name="connsiteY0" fmla="*/ 0 h 1323439"/>
              <a:gd name="connsiteX1" fmla="*/ 473645 w 2152933"/>
              <a:gd name="connsiteY1" fmla="*/ 0 h 1323439"/>
              <a:gd name="connsiteX2" fmla="*/ 1033408 w 2152933"/>
              <a:gd name="connsiteY2" fmla="*/ 0 h 1323439"/>
              <a:gd name="connsiteX3" fmla="*/ 1550112 w 2152933"/>
              <a:gd name="connsiteY3" fmla="*/ 0 h 1323439"/>
              <a:gd name="connsiteX4" fmla="*/ 2152933 w 2152933"/>
              <a:gd name="connsiteY4" fmla="*/ 0 h 1323439"/>
              <a:gd name="connsiteX5" fmla="*/ 2152933 w 2152933"/>
              <a:gd name="connsiteY5" fmla="*/ 427912 h 1323439"/>
              <a:gd name="connsiteX6" fmla="*/ 2152933 w 2152933"/>
              <a:gd name="connsiteY6" fmla="*/ 842589 h 1323439"/>
              <a:gd name="connsiteX7" fmla="*/ 2152933 w 2152933"/>
              <a:gd name="connsiteY7" fmla="*/ 1323439 h 1323439"/>
              <a:gd name="connsiteX8" fmla="*/ 1679288 w 2152933"/>
              <a:gd name="connsiteY8" fmla="*/ 1323439 h 1323439"/>
              <a:gd name="connsiteX9" fmla="*/ 1205642 w 2152933"/>
              <a:gd name="connsiteY9" fmla="*/ 1323439 h 1323439"/>
              <a:gd name="connsiteX10" fmla="*/ 624351 w 2152933"/>
              <a:gd name="connsiteY10" fmla="*/ 1323439 h 1323439"/>
              <a:gd name="connsiteX11" fmla="*/ 0 w 2152933"/>
              <a:gd name="connsiteY11" fmla="*/ 1323439 h 1323439"/>
              <a:gd name="connsiteX12" fmla="*/ 0 w 2152933"/>
              <a:gd name="connsiteY12" fmla="*/ 895527 h 1323439"/>
              <a:gd name="connsiteX13" fmla="*/ 0 w 2152933"/>
              <a:gd name="connsiteY13" fmla="*/ 494084 h 1323439"/>
              <a:gd name="connsiteX14" fmla="*/ 0 w 2152933"/>
              <a:gd name="connsiteY1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933" h="1323439" fill="none" extrusionOk="0">
                <a:moveTo>
                  <a:pt x="0" y="0"/>
                </a:moveTo>
                <a:cubicBezTo>
                  <a:pt x="235842" y="-50748"/>
                  <a:pt x="317199" y="30796"/>
                  <a:pt x="473645" y="0"/>
                </a:cubicBezTo>
                <a:cubicBezTo>
                  <a:pt x="630091" y="-30796"/>
                  <a:pt x="868518" y="47683"/>
                  <a:pt x="1033408" y="0"/>
                </a:cubicBezTo>
                <a:cubicBezTo>
                  <a:pt x="1198298" y="-47683"/>
                  <a:pt x="1353501" y="51011"/>
                  <a:pt x="1550112" y="0"/>
                </a:cubicBezTo>
                <a:cubicBezTo>
                  <a:pt x="1746723" y="-51011"/>
                  <a:pt x="1942136" y="529"/>
                  <a:pt x="2152933" y="0"/>
                </a:cubicBezTo>
                <a:cubicBezTo>
                  <a:pt x="2162586" y="131384"/>
                  <a:pt x="2147526" y="292519"/>
                  <a:pt x="2152933" y="427912"/>
                </a:cubicBezTo>
                <a:cubicBezTo>
                  <a:pt x="2158340" y="563305"/>
                  <a:pt x="2114532" y="663201"/>
                  <a:pt x="2152933" y="842589"/>
                </a:cubicBezTo>
                <a:cubicBezTo>
                  <a:pt x="2191334" y="1021977"/>
                  <a:pt x="2149580" y="1179687"/>
                  <a:pt x="2152933" y="1323439"/>
                </a:cubicBezTo>
                <a:cubicBezTo>
                  <a:pt x="2006239" y="1373133"/>
                  <a:pt x="1785202" y="1296254"/>
                  <a:pt x="1679288" y="1323439"/>
                </a:cubicBezTo>
                <a:cubicBezTo>
                  <a:pt x="1573375" y="1350624"/>
                  <a:pt x="1435006" y="1301864"/>
                  <a:pt x="1205642" y="1323439"/>
                </a:cubicBezTo>
                <a:cubicBezTo>
                  <a:pt x="976278" y="1345014"/>
                  <a:pt x="756230" y="1267017"/>
                  <a:pt x="624351" y="1323439"/>
                </a:cubicBezTo>
                <a:cubicBezTo>
                  <a:pt x="492472" y="1379861"/>
                  <a:pt x="178733" y="1300542"/>
                  <a:pt x="0" y="1323439"/>
                </a:cubicBezTo>
                <a:cubicBezTo>
                  <a:pt x="-46736" y="1147495"/>
                  <a:pt x="10433" y="981779"/>
                  <a:pt x="0" y="895527"/>
                </a:cubicBezTo>
                <a:cubicBezTo>
                  <a:pt x="-10433" y="809275"/>
                  <a:pt x="44405" y="577533"/>
                  <a:pt x="0" y="494084"/>
                </a:cubicBezTo>
                <a:cubicBezTo>
                  <a:pt x="-44405" y="410635"/>
                  <a:pt x="56427" y="223150"/>
                  <a:pt x="0" y="0"/>
                </a:cubicBezTo>
                <a:close/>
              </a:path>
              <a:path w="2152933" h="1323439" stroke="0" extrusionOk="0">
                <a:moveTo>
                  <a:pt x="0" y="0"/>
                </a:moveTo>
                <a:cubicBezTo>
                  <a:pt x="176086" y="-1189"/>
                  <a:pt x="383172" y="6402"/>
                  <a:pt x="538233" y="0"/>
                </a:cubicBezTo>
                <a:cubicBezTo>
                  <a:pt x="693294" y="-6402"/>
                  <a:pt x="818789" y="36612"/>
                  <a:pt x="1011879" y="0"/>
                </a:cubicBezTo>
                <a:cubicBezTo>
                  <a:pt x="1204969" y="-36612"/>
                  <a:pt x="1385631" y="26129"/>
                  <a:pt x="1550112" y="0"/>
                </a:cubicBezTo>
                <a:cubicBezTo>
                  <a:pt x="1714593" y="-26129"/>
                  <a:pt x="1939667" y="60003"/>
                  <a:pt x="2152933" y="0"/>
                </a:cubicBezTo>
                <a:cubicBezTo>
                  <a:pt x="2191138" y="112410"/>
                  <a:pt x="2130983" y="322327"/>
                  <a:pt x="2152933" y="414678"/>
                </a:cubicBezTo>
                <a:cubicBezTo>
                  <a:pt x="2174883" y="507029"/>
                  <a:pt x="2119901" y="653933"/>
                  <a:pt x="2152933" y="842589"/>
                </a:cubicBezTo>
                <a:cubicBezTo>
                  <a:pt x="2185965" y="1031245"/>
                  <a:pt x="2138445" y="1197447"/>
                  <a:pt x="2152933" y="1323439"/>
                </a:cubicBezTo>
                <a:cubicBezTo>
                  <a:pt x="1995883" y="1350029"/>
                  <a:pt x="1853820" y="1296742"/>
                  <a:pt x="1571641" y="1323439"/>
                </a:cubicBezTo>
                <a:cubicBezTo>
                  <a:pt x="1289462" y="1350136"/>
                  <a:pt x="1253776" y="1263497"/>
                  <a:pt x="1054937" y="1323439"/>
                </a:cubicBezTo>
                <a:cubicBezTo>
                  <a:pt x="856098" y="1383381"/>
                  <a:pt x="643014" y="1280657"/>
                  <a:pt x="495175" y="1323439"/>
                </a:cubicBezTo>
                <a:cubicBezTo>
                  <a:pt x="347336" y="1366221"/>
                  <a:pt x="104865" y="1269220"/>
                  <a:pt x="0" y="1323439"/>
                </a:cubicBezTo>
                <a:cubicBezTo>
                  <a:pt x="-45123" y="1171879"/>
                  <a:pt x="40841" y="1093241"/>
                  <a:pt x="0" y="895527"/>
                </a:cubicBezTo>
                <a:cubicBezTo>
                  <a:pt x="-40841" y="697813"/>
                  <a:pt x="15634" y="660673"/>
                  <a:pt x="0" y="467615"/>
                </a:cubicBezTo>
                <a:cubicBezTo>
                  <a:pt x="-15634" y="274557"/>
                  <a:pt x="30379" y="145940"/>
                  <a:pt x="0" y="0"/>
                </a:cubicBezTo>
                <a:close/>
              </a:path>
            </a:pathLst>
          </a:custGeom>
          <a:solidFill>
            <a:schemeClr val="tx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b="1" dirty="0">
                <a:solidFill>
                  <a:schemeClr val="bg1"/>
                </a:solidFill>
                <a:latin typeface="Arial Narrow" panose="020B0606020202030204" pitchFamily="34" charset="0"/>
              </a:rPr>
              <a:t>The diaphragm is a voluntary and involuntary muscle. Why would this be advantageous?</a:t>
            </a:r>
            <a:endParaRPr lang="en-US" sz="1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966027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Shape 270"/>
        <p:cNvGrpSpPr/>
        <p:nvPr/>
      </p:nvGrpSpPr>
      <p:grpSpPr>
        <a:xfrm>
          <a:off x="0" y="0"/>
          <a:ext cx="0" cy="0"/>
          <a:chOff x="0" y="0"/>
          <a:chExt cx="0" cy="0"/>
        </a:xfrm>
      </p:grpSpPr>
      <p:sp>
        <p:nvSpPr>
          <p:cNvPr id="272" name="Google Shape;272;p39"/>
          <p:cNvSpPr/>
          <p:nvPr/>
        </p:nvSpPr>
        <p:spPr>
          <a:xfrm>
            <a:off x="13660" y="1940574"/>
            <a:ext cx="5278931" cy="252934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9"/>
          <p:cNvSpPr txBox="1">
            <a:spLocks noGrp="1"/>
          </p:cNvSpPr>
          <p:nvPr>
            <p:ph type="subTitle" idx="1"/>
          </p:nvPr>
        </p:nvSpPr>
        <p:spPr>
          <a:xfrm>
            <a:off x="282438" y="2819766"/>
            <a:ext cx="4197354" cy="5169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latin typeface="Arial Narrow" panose="020B0606020202030204" pitchFamily="34" charset="0"/>
              </a:rPr>
              <a:t>Responsible for </a:t>
            </a:r>
            <a:r>
              <a:rPr lang="en-US" sz="2200" b="1" dirty="0">
                <a:latin typeface="Arial Narrow" panose="020B0606020202030204" pitchFamily="34" charset="0"/>
              </a:rPr>
              <a:t>Internal Movement</a:t>
            </a:r>
            <a:endParaRPr sz="2200" b="1" dirty="0">
              <a:latin typeface="Arial Narrow" panose="020B0606020202030204" pitchFamily="34" charset="0"/>
            </a:endParaRPr>
          </a:p>
        </p:txBody>
      </p:sp>
      <p:sp>
        <p:nvSpPr>
          <p:cNvPr id="274" name="Google Shape;274;p39"/>
          <p:cNvSpPr txBox="1">
            <a:spLocks noGrp="1"/>
          </p:cNvSpPr>
          <p:nvPr>
            <p:ph type="body" idx="2"/>
          </p:nvPr>
        </p:nvSpPr>
        <p:spPr>
          <a:xfrm>
            <a:off x="720591" y="3341247"/>
            <a:ext cx="3759201" cy="1810200"/>
          </a:xfrm>
          <a:prstGeom prst="rect">
            <a:avLst/>
          </a:prstGeom>
        </p:spPr>
        <p:txBody>
          <a:bodyPr spcFirstLastPara="1" wrap="square" lIns="91425" tIns="91425" rIns="91425" bIns="91425" anchor="t" anchorCtr="0">
            <a:noAutofit/>
          </a:bodyPr>
          <a:lstStyle/>
          <a:p>
            <a:pPr marL="139700" lvl="0" indent="0" algn="r" rtl="0">
              <a:spcBef>
                <a:spcPts val="0"/>
              </a:spcBef>
              <a:spcAft>
                <a:spcPts val="0"/>
              </a:spcAft>
              <a:buSzPts val="1400"/>
              <a:buNone/>
            </a:pPr>
            <a:r>
              <a:rPr lang="en-US" sz="1600" dirty="0">
                <a:latin typeface="Arial Narrow" panose="020B0606020202030204" pitchFamily="34" charset="0"/>
              </a:rPr>
              <a:t>Moves digested food, oxygen, waste, and other materials</a:t>
            </a:r>
            <a:endParaRPr sz="1600" dirty="0">
              <a:latin typeface="Arial Narrow" panose="020B0606020202030204" pitchFamily="34" charset="0"/>
            </a:endParaRPr>
          </a:p>
          <a:p>
            <a:pPr marL="139700" lvl="0" indent="0" algn="r" rtl="0">
              <a:spcBef>
                <a:spcPts val="1000"/>
              </a:spcBef>
              <a:spcAft>
                <a:spcPts val="0"/>
              </a:spcAft>
              <a:buSzPts val="1400"/>
              <a:buNone/>
            </a:pPr>
            <a:r>
              <a:rPr lang="en" sz="1600" dirty="0">
                <a:latin typeface="Arial Narrow" panose="020B0606020202030204" pitchFamily="34" charset="0"/>
              </a:rPr>
              <a:t>Circulation is the movement of blood throughout the body</a:t>
            </a:r>
            <a:endParaRPr sz="1600" dirty="0">
              <a:latin typeface="Arial Narrow" panose="020B0606020202030204" pitchFamily="34" charset="0"/>
            </a:endParaRPr>
          </a:p>
        </p:txBody>
      </p:sp>
      <p:sp>
        <p:nvSpPr>
          <p:cNvPr id="275" name="Google Shape;275;p39"/>
          <p:cNvSpPr txBox="1">
            <a:spLocks noGrp="1"/>
          </p:cNvSpPr>
          <p:nvPr>
            <p:ph type="title"/>
          </p:nvPr>
        </p:nvSpPr>
        <p:spPr>
          <a:xfrm>
            <a:off x="13660" y="1940574"/>
            <a:ext cx="3530386"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CIRCULATORY SYSTEM</a:t>
            </a:r>
            <a:endParaRPr dirty="0"/>
          </a:p>
        </p:txBody>
      </p:sp>
      <p:pic>
        <p:nvPicPr>
          <p:cNvPr id="13314" name="Picture 2" descr="The Circulatory System">
            <a:extLst>
              <a:ext uri="{FF2B5EF4-FFF2-40B4-BE49-F238E27FC236}">
                <a16:creationId xmlns:a16="http://schemas.microsoft.com/office/drawing/2014/main" id="{B50FD905-B0CE-4CDE-A2EE-B5D7734DDC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533"/>
          <a:stretch/>
        </p:blipFill>
        <p:spPr bwMode="auto">
          <a:xfrm>
            <a:off x="4572001" y="300297"/>
            <a:ext cx="4572000" cy="3972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BA9B"/>
        </a:solidFill>
        <a:effectLst/>
      </p:bgPr>
    </p:bg>
    <p:spTree>
      <p:nvGrpSpPr>
        <p:cNvPr id="1" name="Shape 167"/>
        <p:cNvGrpSpPr/>
        <p:nvPr/>
      </p:nvGrpSpPr>
      <p:grpSpPr>
        <a:xfrm>
          <a:off x="0" y="0"/>
          <a:ext cx="0" cy="0"/>
          <a:chOff x="0" y="0"/>
          <a:chExt cx="0" cy="0"/>
        </a:xfrm>
      </p:grpSpPr>
      <p:sp>
        <p:nvSpPr>
          <p:cNvPr id="2" name="Rectangle 1">
            <a:extLst>
              <a:ext uri="{FF2B5EF4-FFF2-40B4-BE49-F238E27FC236}">
                <a16:creationId xmlns:a16="http://schemas.microsoft.com/office/drawing/2014/main" id="{BA0FCEB6-577A-4ADF-ADE4-8E0B2C5C934B}"/>
              </a:ext>
            </a:extLst>
          </p:cNvPr>
          <p:cNvSpPr/>
          <p:nvPr/>
        </p:nvSpPr>
        <p:spPr>
          <a:xfrm>
            <a:off x="1690796" y="1121869"/>
            <a:ext cx="5524821" cy="4021631"/>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Google Shape;168;p32"/>
          <p:cNvSpPr txBox="1">
            <a:spLocks noGrp="1"/>
          </p:cNvSpPr>
          <p:nvPr>
            <p:ph type="title"/>
          </p:nvPr>
        </p:nvSpPr>
        <p:spPr>
          <a:xfrm>
            <a:off x="2512570" y="2423147"/>
            <a:ext cx="2535840" cy="47130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Anton" panose="020B0604020202020204" charset="0"/>
              </a:rPr>
              <a:t>P</a:t>
            </a:r>
            <a:r>
              <a:rPr lang="en-US" dirty="0">
                <a:latin typeface="Anton" panose="020B0604020202020204" charset="0"/>
              </a:rPr>
              <a:t>LASMA </a:t>
            </a:r>
            <a:r>
              <a:rPr lang="en-US" sz="2000" dirty="0"/>
              <a:t>– </a:t>
            </a:r>
            <a:r>
              <a:rPr lang="en-US" sz="2000" dirty="0">
                <a:latin typeface="Arial Narrow" panose="020B0606020202030204" pitchFamily="34" charset="0"/>
              </a:rPr>
              <a:t>90% water</a:t>
            </a:r>
            <a:endParaRPr dirty="0">
              <a:latin typeface="Arial Narrow" panose="020B0606020202030204" pitchFamily="34" charset="0"/>
            </a:endParaRPr>
          </a:p>
        </p:txBody>
      </p:sp>
      <p:sp>
        <p:nvSpPr>
          <p:cNvPr id="169" name="Google Shape;169;p32"/>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Blood: liquid of the circulatory s</a:t>
            </a:r>
            <a:r>
              <a:rPr lang="en-US" dirty="0"/>
              <a:t>ystem</a:t>
            </a:r>
            <a:endParaRPr dirty="0"/>
          </a:p>
        </p:txBody>
      </p:sp>
      <p:pic>
        <p:nvPicPr>
          <p:cNvPr id="5" name="Google Shape;238;p36">
            <a:extLst>
              <a:ext uri="{FF2B5EF4-FFF2-40B4-BE49-F238E27FC236}">
                <a16:creationId xmlns:a16="http://schemas.microsoft.com/office/drawing/2014/main" id="{A850BBB6-E2E7-4273-B9FC-39CCFF0C5F37}"/>
              </a:ext>
            </a:extLst>
          </p:cNvPr>
          <p:cNvPicPr preferRelativeResize="0"/>
          <p:nvPr/>
        </p:nvPicPr>
        <p:blipFill>
          <a:blip r:embed="rId3">
            <a:extLst>
              <a:ext uri="{837473B0-CC2E-450A-ABE3-18F120FF3D39}">
                <a1611:picAttrSrcUrl xmlns:a1611="http://schemas.microsoft.com/office/drawing/2016/11/main" r:id="rId4"/>
              </a:ext>
            </a:extLst>
          </a:blip>
          <a:srcRect/>
          <a:stretch/>
        </p:blipFill>
        <p:spPr>
          <a:xfrm>
            <a:off x="1007978" y="1944794"/>
            <a:ext cx="1417028" cy="1235100"/>
          </a:xfrm>
          <a:prstGeom prst="ellipse">
            <a:avLst/>
          </a:prstGeom>
          <a:noFill/>
          <a:ln>
            <a:noFill/>
          </a:ln>
        </p:spPr>
      </p:pic>
      <p:pic>
        <p:nvPicPr>
          <p:cNvPr id="6" name="Google Shape;238;p36">
            <a:extLst>
              <a:ext uri="{FF2B5EF4-FFF2-40B4-BE49-F238E27FC236}">
                <a16:creationId xmlns:a16="http://schemas.microsoft.com/office/drawing/2014/main" id="{AEA20180-7D0F-402C-9626-9434091C5F20}"/>
              </a:ext>
            </a:extLst>
          </p:cNvPr>
          <p:cNvPicPr preferRelativeResize="0"/>
          <p:nvPr/>
        </p:nvPicPr>
        <p:blipFill>
          <a:blip r:embed="rId5">
            <a:extLst>
              <a:ext uri="{837473B0-CC2E-450A-ABE3-18F120FF3D39}">
                <a1611:picAttrSrcUrl xmlns:a1611="http://schemas.microsoft.com/office/drawing/2016/11/main" r:id="rId6"/>
              </a:ext>
            </a:extLst>
          </a:blip>
          <a:srcRect/>
          <a:stretch/>
        </p:blipFill>
        <p:spPr>
          <a:xfrm>
            <a:off x="1007978" y="3521552"/>
            <a:ext cx="1417028" cy="1377300"/>
          </a:xfrm>
          <a:prstGeom prst="ellipse">
            <a:avLst/>
          </a:prstGeom>
          <a:noFill/>
          <a:ln>
            <a:noFill/>
          </a:ln>
        </p:spPr>
      </p:pic>
      <p:sp>
        <p:nvSpPr>
          <p:cNvPr id="7" name="Google Shape;168;p32">
            <a:extLst>
              <a:ext uri="{FF2B5EF4-FFF2-40B4-BE49-F238E27FC236}">
                <a16:creationId xmlns:a16="http://schemas.microsoft.com/office/drawing/2014/main" id="{9AB4FB39-7606-4390-BDA1-45C5182D7294}"/>
              </a:ext>
            </a:extLst>
          </p:cNvPr>
          <p:cNvSpPr txBox="1">
            <a:spLocks/>
          </p:cNvSpPr>
          <p:nvPr/>
        </p:nvSpPr>
        <p:spPr>
          <a:xfrm>
            <a:off x="2512570" y="4210202"/>
            <a:ext cx="2535840" cy="4713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Lato"/>
              <a:buNone/>
              <a:defRPr sz="1800" b="0" i="0" u="none" strike="noStrike" cap="none">
                <a:solidFill>
                  <a:schemeClr val="lt2"/>
                </a:solidFill>
                <a:latin typeface="Lato"/>
                <a:ea typeface="Lato"/>
                <a:cs typeface="Lato"/>
                <a:sym typeface="Lato"/>
              </a:defRPr>
            </a:lvl1pPr>
            <a:lvl2pPr marR="0" lvl="1" algn="l" rtl="0">
              <a:lnSpc>
                <a:spcPct val="100000"/>
              </a:lnSpc>
              <a:spcBef>
                <a:spcPts val="0"/>
              </a:spcBef>
              <a:spcAft>
                <a:spcPts val="0"/>
              </a:spcAft>
              <a:buClr>
                <a:schemeClr val="lt2"/>
              </a:buClr>
              <a:buSzPts val="4200"/>
              <a:buFont typeface="Arial"/>
              <a:buNone/>
              <a:defRPr sz="42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4200"/>
              <a:buFont typeface="Arial"/>
              <a:buNone/>
              <a:defRPr sz="42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4200"/>
              <a:buFont typeface="Arial"/>
              <a:buNone/>
              <a:defRPr sz="42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4200"/>
              <a:buFont typeface="Arial"/>
              <a:buNone/>
              <a:defRPr sz="42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4200"/>
              <a:buFont typeface="Arial"/>
              <a:buNone/>
              <a:defRPr sz="42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4200"/>
              <a:buFont typeface="Arial"/>
              <a:buNone/>
              <a:defRPr sz="42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4200"/>
              <a:buFont typeface="Arial"/>
              <a:buNone/>
              <a:defRPr sz="42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4200"/>
              <a:buFont typeface="Arial"/>
              <a:buNone/>
              <a:defRPr sz="4200" b="0" i="0" u="none" strike="noStrike" cap="none">
                <a:solidFill>
                  <a:schemeClr val="lt2"/>
                </a:solidFill>
                <a:latin typeface="Arial"/>
                <a:ea typeface="Arial"/>
                <a:cs typeface="Arial"/>
                <a:sym typeface="Arial"/>
              </a:defRPr>
            </a:lvl9pPr>
          </a:lstStyle>
          <a:p>
            <a:r>
              <a:rPr lang="en-US" sz="2000" dirty="0">
                <a:latin typeface="Arial Narrow" panose="020B0606020202030204" pitchFamily="34" charset="0"/>
              </a:rPr>
              <a:t> remaining </a:t>
            </a:r>
            <a:r>
              <a:rPr lang="en-US" sz="2000" b="1" dirty="0">
                <a:latin typeface="Arial Narrow" panose="020B0606020202030204" pitchFamily="34" charset="0"/>
              </a:rPr>
              <a:t>solids</a:t>
            </a:r>
            <a:r>
              <a:rPr lang="en-US" sz="2000" dirty="0">
                <a:latin typeface="Arial Narrow" panose="020B0606020202030204" pitchFamily="34" charset="0"/>
              </a:rPr>
              <a:t> – glucose, vitamins, minerals, proteins</a:t>
            </a:r>
          </a:p>
        </p:txBody>
      </p:sp>
      <p:pic>
        <p:nvPicPr>
          <p:cNvPr id="8" name="Picture 2" descr="blood | Definition, Composition, &amp; Functions | Britannica">
            <a:extLst>
              <a:ext uri="{FF2B5EF4-FFF2-40B4-BE49-F238E27FC236}">
                <a16:creationId xmlns:a16="http://schemas.microsoft.com/office/drawing/2014/main" id="{731F1425-C101-42D1-9CB6-73E4B627E70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654" b="93328" l="2500" r="96750">
                        <a14:foregroundMark x1="28188" y1="19864" x2="9188" y2="11221"/>
                        <a14:foregroundMark x1="9188" y1="11221" x2="13188" y2="23806"/>
                        <a14:foregroundMark x1="13188" y1="23806" x2="19125" y2="30250"/>
                        <a14:foregroundMark x1="86938" y1="72782" x2="88938" y2="79909"/>
                        <a14:foregroundMark x1="95188" y1="58984" x2="91250" y2="57468"/>
                        <a14:foregroundMark x1="96750" y1="40485" x2="94688" y2="29492"/>
                        <a14:foregroundMark x1="6688" y1="22669" x2="2500" y2="2654"/>
                        <a14:foregroundMark x1="52188" y1="90902" x2="52188" y2="92191"/>
                        <a14:foregroundMark x1="63375" y1="93328" x2="63375" y2="93328"/>
                        <a14:foregroundMark x1="78688" y1="4549" x2="81125" y2="3639"/>
                        <a14:foregroundMark x1="22875" y1="60500" x2="20250" y2="5572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400000">
            <a:off x="5936906" y="310212"/>
            <a:ext cx="3533737" cy="291331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C1E12CC-985F-49BB-BE36-7F942C2CBA65}"/>
              </a:ext>
            </a:extLst>
          </p:cNvPr>
          <p:cNvCxnSpPr>
            <a:cxnSpLocks/>
          </p:cNvCxnSpPr>
          <p:nvPr/>
        </p:nvCxnSpPr>
        <p:spPr>
          <a:xfrm flipV="1">
            <a:off x="4694945" y="1423577"/>
            <a:ext cx="1767327" cy="1235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9F5B5F22-C6EF-4F46-AD57-99828BB4A1D7}"/>
              </a:ext>
            </a:extLst>
          </p:cNvPr>
          <p:cNvSpPr txBox="1"/>
          <p:nvPr/>
        </p:nvSpPr>
        <p:spPr>
          <a:xfrm>
            <a:off x="5876137" y="4043871"/>
            <a:ext cx="2535840" cy="646331"/>
          </a:xfrm>
          <a:custGeom>
            <a:avLst/>
            <a:gdLst>
              <a:gd name="connsiteX0" fmla="*/ 0 w 2535840"/>
              <a:gd name="connsiteY0" fmla="*/ 0 h 646331"/>
              <a:gd name="connsiteX1" fmla="*/ 532526 w 2535840"/>
              <a:gd name="connsiteY1" fmla="*/ 0 h 646331"/>
              <a:gd name="connsiteX2" fmla="*/ 1014336 w 2535840"/>
              <a:gd name="connsiteY2" fmla="*/ 0 h 646331"/>
              <a:gd name="connsiteX3" fmla="*/ 1546862 w 2535840"/>
              <a:gd name="connsiteY3" fmla="*/ 0 h 646331"/>
              <a:gd name="connsiteX4" fmla="*/ 2028672 w 2535840"/>
              <a:gd name="connsiteY4" fmla="*/ 0 h 646331"/>
              <a:gd name="connsiteX5" fmla="*/ 2535840 w 2535840"/>
              <a:gd name="connsiteY5" fmla="*/ 0 h 646331"/>
              <a:gd name="connsiteX6" fmla="*/ 2535840 w 2535840"/>
              <a:gd name="connsiteY6" fmla="*/ 316702 h 646331"/>
              <a:gd name="connsiteX7" fmla="*/ 2535840 w 2535840"/>
              <a:gd name="connsiteY7" fmla="*/ 646331 h 646331"/>
              <a:gd name="connsiteX8" fmla="*/ 2104747 w 2535840"/>
              <a:gd name="connsiteY8" fmla="*/ 646331 h 646331"/>
              <a:gd name="connsiteX9" fmla="*/ 1673654 w 2535840"/>
              <a:gd name="connsiteY9" fmla="*/ 646331 h 646331"/>
              <a:gd name="connsiteX10" fmla="*/ 1242562 w 2535840"/>
              <a:gd name="connsiteY10" fmla="*/ 646331 h 646331"/>
              <a:gd name="connsiteX11" fmla="*/ 684677 w 2535840"/>
              <a:gd name="connsiteY11" fmla="*/ 646331 h 646331"/>
              <a:gd name="connsiteX12" fmla="*/ 0 w 2535840"/>
              <a:gd name="connsiteY12" fmla="*/ 646331 h 646331"/>
              <a:gd name="connsiteX13" fmla="*/ 0 w 2535840"/>
              <a:gd name="connsiteY13" fmla="*/ 329629 h 646331"/>
              <a:gd name="connsiteX14" fmla="*/ 0 w 2535840"/>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5840" h="646331" fill="none" extrusionOk="0">
                <a:moveTo>
                  <a:pt x="0" y="0"/>
                </a:moveTo>
                <a:cubicBezTo>
                  <a:pt x="136023" y="-48190"/>
                  <a:pt x="423619" y="9322"/>
                  <a:pt x="532526" y="0"/>
                </a:cubicBezTo>
                <a:cubicBezTo>
                  <a:pt x="641433" y="-9322"/>
                  <a:pt x="893576" y="2526"/>
                  <a:pt x="1014336" y="0"/>
                </a:cubicBezTo>
                <a:cubicBezTo>
                  <a:pt x="1135096" y="-2526"/>
                  <a:pt x="1320705" y="32542"/>
                  <a:pt x="1546862" y="0"/>
                </a:cubicBezTo>
                <a:cubicBezTo>
                  <a:pt x="1773019" y="-32542"/>
                  <a:pt x="1914473" y="36834"/>
                  <a:pt x="2028672" y="0"/>
                </a:cubicBezTo>
                <a:cubicBezTo>
                  <a:pt x="2142871" y="-36834"/>
                  <a:pt x="2315263" y="15129"/>
                  <a:pt x="2535840" y="0"/>
                </a:cubicBezTo>
                <a:cubicBezTo>
                  <a:pt x="2544300" y="87228"/>
                  <a:pt x="2516324" y="237088"/>
                  <a:pt x="2535840" y="316702"/>
                </a:cubicBezTo>
                <a:cubicBezTo>
                  <a:pt x="2555356" y="396316"/>
                  <a:pt x="2531086" y="506753"/>
                  <a:pt x="2535840" y="646331"/>
                </a:cubicBezTo>
                <a:cubicBezTo>
                  <a:pt x="2442777" y="665787"/>
                  <a:pt x="2243252" y="601678"/>
                  <a:pt x="2104747" y="646331"/>
                </a:cubicBezTo>
                <a:cubicBezTo>
                  <a:pt x="1966242" y="690984"/>
                  <a:pt x="1842137" y="629484"/>
                  <a:pt x="1673654" y="646331"/>
                </a:cubicBezTo>
                <a:cubicBezTo>
                  <a:pt x="1505171" y="663178"/>
                  <a:pt x="1399516" y="614140"/>
                  <a:pt x="1242562" y="646331"/>
                </a:cubicBezTo>
                <a:cubicBezTo>
                  <a:pt x="1085608" y="678522"/>
                  <a:pt x="944757" y="590279"/>
                  <a:pt x="684677" y="646331"/>
                </a:cubicBezTo>
                <a:cubicBezTo>
                  <a:pt x="424597" y="702383"/>
                  <a:pt x="230197" y="627514"/>
                  <a:pt x="0" y="646331"/>
                </a:cubicBezTo>
                <a:cubicBezTo>
                  <a:pt x="-32175" y="558676"/>
                  <a:pt x="19509" y="468461"/>
                  <a:pt x="0" y="329629"/>
                </a:cubicBezTo>
                <a:cubicBezTo>
                  <a:pt x="-19509" y="190797"/>
                  <a:pt x="30119" y="141659"/>
                  <a:pt x="0" y="0"/>
                </a:cubicBezTo>
                <a:close/>
              </a:path>
              <a:path w="2535840" h="646331" stroke="0" extrusionOk="0">
                <a:moveTo>
                  <a:pt x="0" y="0"/>
                </a:moveTo>
                <a:cubicBezTo>
                  <a:pt x="240087" y="-28258"/>
                  <a:pt x="302892" y="55267"/>
                  <a:pt x="507168" y="0"/>
                </a:cubicBezTo>
                <a:cubicBezTo>
                  <a:pt x="711444" y="-55267"/>
                  <a:pt x="734826" y="13697"/>
                  <a:pt x="938261" y="0"/>
                </a:cubicBezTo>
                <a:cubicBezTo>
                  <a:pt x="1141696" y="-13697"/>
                  <a:pt x="1257515" y="49416"/>
                  <a:pt x="1445429" y="0"/>
                </a:cubicBezTo>
                <a:cubicBezTo>
                  <a:pt x="1633343" y="-49416"/>
                  <a:pt x="1771241" y="26759"/>
                  <a:pt x="1876522" y="0"/>
                </a:cubicBezTo>
                <a:cubicBezTo>
                  <a:pt x="1981803" y="-26759"/>
                  <a:pt x="2326026" y="78621"/>
                  <a:pt x="2535840" y="0"/>
                </a:cubicBezTo>
                <a:cubicBezTo>
                  <a:pt x="2563598" y="115765"/>
                  <a:pt x="2528555" y="161183"/>
                  <a:pt x="2535840" y="303776"/>
                </a:cubicBezTo>
                <a:cubicBezTo>
                  <a:pt x="2543125" y="446369"/>
                  <a:pt x="2521291" y="543940"/>
                  <a:pt x="2535840" y="646331"/>
                </a:cubicBezTo>
                <a:cubicBezTo>
                  <a:pt x="2271848" y="702978"/>
                  <a:pt x="2180523" y="587924"/>
                  <a:pt x="1977955" y="646331"/>
                </a:cubicBezTo>
                <a:cubicBezTo>
                  <a:pt x="1775387" y="704738"/>
                  <a:pt x="1726764" y="624096"/>
                  <a:pt x="1496146" y="646331"/>
                </a:cubicBezTo>
                <a:cubicBezTo>
                  <a:pt x="1265528" y="668566"/>
                  <a:pt x="1163979" y="623927"/>
                  <a:pt x="963619" y="646331"/>
                </a:cubicBezTo>
                <a:cubicBezTo>
                  <a:pt x="763259" y="668735"/>
                  <a:pt x="417740" y="582802"/>
                  <a:pt x="0" y="646331"/>
                </a:cubicBezTo>
                <a:cubicBezTo>
                  <a:pt x="-34655" y="499478"/>
                  <a:pt x="4767" y="441928"/>
                  <a:pt x="0" y="329629"/>
                </a:cubicBezTo>
                <a:cubicBezTo>
                  <a:pt x="-4767" y="217330"/>
                  <a:pt x="25069" y="146330"/>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800" dirty="0">
                <a:latin typeface="Arial Narrow" panose="020B0606020202030204" pitchFamily="34" charset="0"/>
              </a:rPr>
              <a:t>Why is hydration so important for animal health?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BA9B"/>
        </a:solidFill>
        <a:effectLst/>
      </p:bgPr>
    </p:bg>
    <p:spTree>
      <p:nvGrpSpPr>
        <p:cNvPr id="1" name="Shape 236"/>
        <p:cNvGrpSpPr/>
        <p:nvPr/>
      </p:nvGrpSpPr>
      <p:grpSpPr>
        <a:xfrm>
          <a:off x="0" y="0"/>
          <a:ext cx="0" cy="0"/>
          <a:chOff x="0" y="0"/>
          <a:chExt cx="0" cy="0"/>
        </a:xfrm>
      </p:grpSpPr>
      <p:sp>
        <p:nvSpPr>
          <p:cNvPr id="241" name="Google Shape;241;p36"/>
          <p:cNvSpPr txBox="1">
            <a:spLocks noGrp="1"/>
          </p:cNvSpPr>
          <p:nvPr>
            <p:ph type="title"/>
          </p:nvPr>
        </p:nvSpPr>
        <p:spPr>
          <a:xfrm>
            <a:off x="3615389" y="2946408"/>
            <a:ext cx="1550294"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Red Blood Cells</a:t>
            </a:r>
            <a:endParaRPr dirty="0"/>
          </a:p>
        </p:txBody>
      </p:sp>
      <p:sp>
        <p:nvSpPr>
          <p:cNvPr id="242" name="Google Shape;242;p36"/>
          <p:cNvSpPr txBox="1">
            <a:spLocks noGrp="1"/>
          </p:cNvSpPr>
          <p:nvPr>
            <p:ph type="subTitle" idx="1"/>
          </p:nvPr>
        </p:nvSpPr>
        <p:spPr>
          <a:xfrm>
            <a:off x="3536180" y="3513610"/>
            <a:ext cx="1672794"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Contain hemoglobin</a:t>
            </a:r>
          </a:p>
          <a:p>
            <a:pPr marL="0" lvl="0" indent="0" algn="ctr" rtl="0">
              <a:spcBef>
                <a:spcPts val="0"/>
              </a:spcBef>
              <a:spcAft>
                <a:spcPts val="0"/>
              </a:spcAft>
              <a:buClr>
                <a:schemeClr val="dk1"/>
              </a:buClr>
              <a:buSzPts val="1100"/>
              <a:buFont typeface="Arial"/>
              <a:buNone/>
            </a:pPr>
            <a:endParaRPr lang="en-US" sz="1600" dirty="0">
              <a:latin typeface="Arial Narrow" panose="020B0606020202030204" pitchFamily="34" charset="0"/>
            </a:endParaRPr>
          </a:p>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Made in the bone marrow</a:t>
            </a:r>
            <a:endParaRPr sz="1600" dirty="0">
              <a:latin typeface="Arial Narrow" panose="020B0606020202030204" pitchFamily="34" charset="0"/>
            </a:endParaRPr>
          </a:p>
        </p:txBody>
      </p:sp>
      <p:sp>
        <p:nvSpPr>
          <p:cNvPr id="237" name="Google Shape;237;p36"/>
          <p:cNvSpPr txBox="1">
            <a:spLocks noGrp="1"/>
          </p:cNvSpPr>
          <p:nvPr>
            <p:ph type="title" idx="2"/>
          </p:nvPr>
        </p:nvSpPr>
        <p:spPr>
          <a:xfrm>
            <a:off x="4131494" y="482119"/>
            <a:ext cx="4063356" cy="9743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t>Solids of the Blood</a:t>
            </a:r>
            <a:endParaRPr sz="3600" dirty="0"/>
          </a:p>
        </p:txBody>
      </p:sp>
      <p:sp>
        <p:nvSpPr>
          <p:cNvPr id="243" name="Google Shape;243;p36"/>
          <p:cNvSpPr txBox="1">
            <a:spLocks noGrp="1"/>
          </p:cNvSpPr>
          <p:nvPr>
            <p:ph type="title" idx="3"/>
          </p:nvPr>
        </p:nvSpPr>
        <p:spPr>
          <a:xfrm>
            <a:off x="5167922" y="2956421"/>
            <a:ext cx="19905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White Blood Cells</a:t>
            </a:r>
            <a:endParaRPr dirty="0"/>
          </a:p>
        </p:txBody>
      </p:sp>
      <p:sp>
        <p:nvSpPr>
          <p:cNvPr id="244" name="Google Shape;244;p36"/>
          <p:cNvSpPr txBox="1">
            <a:spLocks noGrp="1"/>
          </p:cNvSpPr>
          <p:nvPr>
            <p:ph type="subTitle" idx="4"/>
          </p:nvPr>
        </p:nvSpPr>
        <p:spPr>
          <a:xfrm>
            <a:off x="5439446" y="3466891"/>
            <a:ext cx="1417027"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Helps fight disease</a:t>
            </a:r>
          </a:p>
          <a:p>
            <a:pPr marL="0" lvl="0" indent="0" algn="ctr" rtl="0">
              <a:spcBef>
                <a:spcPts val="0"/>
              </a:spcBef>
              <a:spcAft>
                <a:spcPts val="0"/>
              </a:spcAft>
              <a:buClr>
                <a:schemeClr val="dk1"/>
              </a:buClr>
              <a:buSzPts val="1100"/>
              <a:buFont typeface="Arial"/>
              <a:buNone/>
            </a:pPr>
            <a:endParaRPr lang="en-US" sz="1600" dirty="0">
              <a:latin typeface="Arial Narrow" panose="020B0606020202030204" pitchFamily="34" charset="0"/>
            </a:endParaRPr>
          </a:p>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Component of the pus that forms at wounds</a:t>
            </a:r>
            <a:endParaRPr sz="1600" dirty="0">
              <a:latin typeface="Arial Narrow" panose="020B0606020202030204" pitchFamily="34" charset="0"/>
            </a:endParaRPr>
          </a:p>
        </p:txBody>
      </p:sp>
      <p:sp>
        <p:nvSpPr>
          <p:cNvPr id="245" name="Google Shape;245;p36"/>
          <p:cNvSpPr txBox="1">
            <a:spLocks noGrp="1"/>
          </p:cNvSpPr>
          <p:nvPr>
            <p:ph type="title" idx="5"/>
          </p:nvPr>
        </p:nvSpPr>
        <p:spPr>
          <a:xfrm>
            <a:off x="7262588" y="2946648"/>
            <a:ext cx="1167633"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Platelets</a:t>
            </a:r>
            <a:endParaRPr dirty="0"/>
          </a:p>
        </p:txBody>
      </p:sp>
      <p:sp>
        <p:nvSpPr>
          <p:cNvPr id="246" name="Google Shape;246;p36"/>
          <p:cNvSpPr txBox="1">
            <a:spLocks noGrp="1"/>
          </p:cNvSpPr>
          <p:nvPr>
            <p:ph type="subTitle" idx="6"/>
          </p:nvPr>
        </p:nvSpPr>
        <p:spPr>
          <a:xfrm>
            <a:off x="6953531" y="3480717"/>
            <a:ext cx="1748212"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Essential for blood clotting</a:t>
            </a:r>
            <a:endParaRPr sz="1600" dirty="0">
              <a:latin typeface="Arial Narrow" panose="020B0606020202030204" pitchFamily="34" charset="0"/>
            </a:endParaRPr>
          </a:p>
        </p:txBody>
      </p:sp>
      <p:pic>
        <p:nvPicPr>
          <p:cNvPr id="238" name="Google Shape;238;p36"/>
          <p:cNvPicPr preferRelativeResize="0"/>
          <p:nvPr/>
        </p:nvPicPr>
        <p:blipFill>
          <a:blip r:embed="rId3">
            <a:extLst>
              <a:ext uri="{837473B0-CC2E-450A-ABE3-18F120FF3D39}">
                <a1611:picAttrSrcUrl xmlns:a1611="http://schemas.microsoft.com/office/drawing/2016/11/main" r:id="rId4"/>
              </a:ext>
            </a:extLst>
          </a:blip>
          <a:srcRect/>
          <a:stretch/>
        </p:blipFill>
        <p:spPr>
          <a:xfrm>
            <a:off x="3682022" y="1650277"/>
            <a:ext cx="1417028" cy="1377300"/>
          </a:xfrm>
          <a:prstGeom prst="ellipse">
            <a:avLst/>
          </a:prstGeom>
          <a:noFill/>
          <a:ln>
            <a:noFill/>
          </a:ln>
        </p:spPr>
      </p:pic>
      <p:pic>
        <p:nvPicPr>
          <p:cNvPr id="239" name="Google Shape;239;p36"/>
          <p:cNvPicPr preferRelativeResize="0"/>
          <p:nvPr/>
        </p:nvPicPr>
        <p:blipFill>
          <a:blip r:embed="rId5">
            <a:extLst>
              <a:ext uri="{837473B0-CC2E-450A-ABE3-18F120FF3D39}">
                <a1611:picAttrSrcUrl xmlns:a1611="http://schemas.microsoft.com/office/drawing/2016/11/main" r:id="rId6"/>
              </a:ext>
            </a:extLst>
          </a:blip>
          <a:srcRect/>
          <a:stretch/>
        </p:blipFill>
        <p:spPr>
          <a:xfrm>
            <a:off x="5454658" y="1631686"/>
            <a:ext cx="1417028" cy="1377300"/>
          </a:xfrm>
          <a:prstGeom prst="ellipse">
            <a:avLst/>
          </a:prstGeom>
          <a:noFill/>
          <a:ln>
            <a:noFill/>
          </a:ln>
        </p:spPr>
      </p:pic>
      <p:pic>
        <p:nvPicPr>
          <p:cNvPr id="240" name="Google Shape;240;p36"/>
          <p:cNvPicPr preferRelativeResize="0"/>
          <p:nvPr/>
        </p:nvPicPr>
        <p:blipFill>
          <a:blip r:embed="rId7">
            <a:extLst>
              <a:ext uri="{837473B0-CC2E-450A-ABE3-18F120FF3D39}">
                <a1611:picAttrSrcUrl xmlns:a1611="http://schemas.microsoft.com/office/drawing/2016/11/main" r:id="rId8"/>
              </a:ext>
            </a:extLst>
          </a:blip>
          <a:srcRect/>
          <a:stretch/>
        </p:blipFill>
        <p:spPr>
          <a:xfrm>
            <a:off x="7137891" y="1631686"/>
            <a:ext cx="1417027" cy="1377300"/>
          </a:xfrm>
          <a:prstGeom prst="ellipse">
            <a:avLst/>
          </a:prstGeom>
          <a:noFill/>
          <a:ln>
            <a:noFill/>
          </a:ln>
        </p:spPr>
      </p:pic>
      <p:pic>
        <p:nvPicPr>
          <p:cNvPr id="11266" name="Picture 2" descr="blood | Definition, Composition, &amp; Functions | Britannica">
            <a:extLst>
              <a:ext uri="{FF2B5EF4-FFF2-40B4-BE49-F238E27FC236}">
                <a16:creationId xmlns:a16="http://schemas.microsoft.com/office/drawing/2014/main" id="{DFE13502-72B5-4831-9F4C-41FA4CC9F19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654" b="93328" l="2500" r="96750">
                        <a14:foregroundMark x1="28188" y1="19864" x2="9188" y2="11221"/>
                        <a14:foregroundMark x1="9188" y1="11221" x2="13188" y2="23806"/>
                        <a14:foregroundMark x1="13188" y1="23806" x2="19125" y2="30250"/>
                        <a14:foregroundMark x1="86938" y1="72782" x2="88938" y2="79909"/>
                        <a14:foregroundMark x1="95188" y1="58984" x2="91250" y2="57468"/>
                        <a14:foregroundMark x1="96750" y1="40485" x2="94688" y2="29492"/>
                        <a14:foregroundMark x1="6688" y1="22669" x2="2500" y2="2654"/>
                        <a14:foregroundMark x1="52188" y1="90902" x2="52188" y2="92191"/>
                        <a14:foregroundMark x1="63375" y1="93328" x2="63375" y2="93328"/>
                        <a14:foregroundMark x1="78688" y1="4549" x2="81125" y2="3639"/>
                        <a14:foregroundMark x1="22875" y1="60500" x2="20250" y2="5572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3533985" cy="29135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enn Vet | Giving Stories">
            <a:extLst>
              <a:ext uri="{FF2B5EF4-FFF2-40B4-BE49-F238E27FC236}">
                <a16:creationId xmlns:a16="http://schemas.microsoft.com/office/drawing/2014/main" id="{F3FF67CF-16B0-4356-9606-6347DD223F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380976"/>
            <a:ext cx="2637258" cy="17625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0267717-ABC7-4AB1-B82C-E94D822647F6}"/>
              </a:ext>
            </a:extLst>
          </p:cNvPr>
          <p:cNvSpPr txBox="1"/>
          <p:nvPr/>
        </p:nvSpPr>
        <p:spPr>
          <a:xfrm>
            <a:off x="6953531" y="4250943"/>
            <a:ext cx="2113185" cy="830997"/>
          </a:xfrm>
          <a:custGeom>
            <a:avLst/>
            <a:gdLst>
              <a:gd name="connsiteX0" fmla="*/ 0 w 2113185"/>
              <a:gd name="connsiteY0" fmla="*/ 0 h 830997"/>
              <a:gd name="connsiteX1" fmla="*/ 507164 w 2113185"/>
              <a:gd name="connsiteY1" fmla="*/ 0 h 830997"/>
              <a:gd name="connsiteX2" fmla="*/ 1077724 w 2113185"/>
              <a:gd name="connsiteY2" fmla="*/ 0 h 830997"/>
              <a:gd name="connsiteX3" fmla="*/ 1584889 w 2113185"/>
              <a:gd name="connsiteY3" fmla="*/ 0 h 830997"/>
              <a:gd name="connsiteX4" fmla="*/ 2113185 w 2113185"/>
              <a:gd name="connsiteY4" fmla="*/ 0 h 830997"/>
              <a:gd name="connsiteX5" fmla="*/ 2113185 w 2113185"/>
              <a:gd name="connsiteY5" fmla="*/ 407189 h 830997"/>
              <a:gd name="connsiteX6" fmla="*/ 2113185 w 2113185"/>
              <a:gd name="connsiteY6" fmla="*/ 830997 h 830997"/>
              <a:gd name="connsiteX7" fmla="*/ 1563757 w 2113185"/>
              <a:gd name="connsiteY7" fmla="*/ 830997 h 830997"/>
              <a:gd name="connsiteX8" fmla="*/ 1014329 w 2113185"/>
              <a:gd name="connsiteY8" fmla="*/ 830997 h 830997"/>
              <a:gd name="connsiteX9" fmla="*/ 0 w 2113185"/>
              <a:gd name="connsiteY9" fmla="*/ 830997 h 830997"/>
              <a:gd name="connsiteX10" fmla="*/ 0 w 2113185"/>
              <a:gd name="connsiteY10" fmla="*/ 440428 h 830997"/>
              <a:gd name="connsiteX11" fmla="*/ 0 w 2113185"/>
              <a:gd name="connsiteY11"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185" h="830997" fill="none" extrusionOk="0">
                <a:moveTo>
                  <a:pt x="0" y="0"/>
                </a:moveTo>
                <a:cubicBezTo>
                  <a:pt x="103362" y="-10784"/>
                  <a:pt x="349462" y="16680"/>
                  <a:pt x="507164" y="0"/>
                </a:cubicBezTo>
                <a:cubicBezTo>
                  <a:pt x="664866" y="-16680"/>
                  <a:pt x="802967" y="65529"/>
                  <a:pt x="1077724" y="0"/>
                </a:cubicBezTo>
                <a:cubicBezTo>
                  <a:pt x="1352481" y="-65529"/>
                  <a:pt x="1465289" y="12028"/>
                  <a:pt x="1584889" y="0"/>
                </a:cubicBezTo>
                <a:cubicBezTo>
                  <a:pt x="1704489" y="-12028"/>
                  <a:pt x="1963670" y="33957"/>
                  <a:pt x="2113185" y="0"/>
                </a:cubicBezTo>
                <a:cubicBezTo>
                  <a:pt x="2120773" y="180547"/>
                  <a:pt x="2077310" y="213147"/>
                  <a:pt x="2113185" y="407189"/>
                </a:cubicBezTo>
                <a:cubicBezTo>
                  <a:pt x="2149060" y="601231"/>
                  <a:pt x="2078762" y="729072"/>
                  <a:pt x="2113185" y="830997"/>
                </a:cubicBezTo>
                <a:cubicBezTo>
                  <a:pt x="1884473" y="859350"/>
                  <a:pt x="1805883" y="804517"/>
                  <a:pt x="1563757" y="830997"/>
                </a:cubicBezTo>
                <a:cubicBezTo>
                  <a:pt x="1321631" y="857477"/>
                  <a:pt x="1158341" y="805833"/>
                  <a:pt x="1014329" y="830997"/>
                </a:cubicBezTo>
                <a:cubicBezTo>
                  <a:pt x="870317" y="856161"/>
                  <a:pt x="289613" y="809294"/>
                  <a:pt x="0" y="830997"/>
                </a:cubicBezTo>
                <a:cubicBezTo>
                  <a:pt x="-33971" y="738860"/>
                  <a:pt x="38368" y="522077"/>
                  <a:pt x="0" y="440428"/>
                </a:cubicBezTo>
                <a:cubicBezTo>
                  <a:pt x="-38368" y="358779"/>
                  <a:pt x="48588" y="219491"/>
                  <a:pt x="0" y="0"/>
                </a:cubicBezTo>
                <a:close/>
              </a:path>
              <a:path w="2113185" h="830997" stroke="0" extrusionOk="0">
                <a:moveTo>
                  <a:pt x="0" y="0"/>
                </a:moveTo>
                <a:cubicBezTo>
                  <a:pt x="160072" y="-35655"/>
                  <a:pt x="338458" y="5444"/>
                  <a:pt x="528296" y="0"/>
                </a:cubicBezTo>
                <a:cubicBezTo>
                  <a:pt x="718134" y="-5444"/>
                  <a:pt x="791747" y="11959"/>
                  <a:pt x="993197" y="0"/>
                </a:cubicBezTo>
                <a:cubicBezTo>
                  <a:pt x="1194647" y="-11959"/>
                  <a:pt x="1399273" y="19354"/>
                  <a:pt x="1521493" y="0"/>
                </a:cubicBezTo>
                <a:cubicBezTo>
                  <a:pt x="1643713" y="-19354"/>
                  <a:pt x="1966043" y="50857"/>
                  <a:pt x="2113185" y="0"/>
                </a:cubicBezTo>
                <a:cubicBezTo>
                  <a:pt x="2119921" y="179771"/>
                  <a:pt x="2084478" y="235362"/>
                  <a:pt x="2113185" y="398879"/>
                </a:cubicBezTo>
                <a:cubicBezTo>
                  <a:pt x="2141892" y="562396"/>
                  <a:pt x="2094610" y="627394"/>
                  <a:pt x="2113185" y="830997"/>
                </a:cubicBezTo>
                <a:cubicBezTo>
                  <a:pt x="1987282" y="872412"/>
                  <a:pt x="1691056" y="798112"/>
                  <a:pt x="1584889" y="830997"/>
                </a:cubicBezTo>
                <a:cubicBezTo>
                  <a:pt x="1478722" y="863882"/>
                  <a:pt x="1180105" y="782437"/>
                  <a:pt x="1035461" y="830997"/>
                </a:cubicBezTo>
                <a:cubicBezTo>
                  <a:pt x="890817" y="879557"/>
                  <a:pt x="756387" y="794841"/>
                  <a:pt x="528296" y="830997"/>
                </a:cubicBezTo>
                <a:cubicBezTo>
                  <a:pt x="300205" y="867153"/>
                  <a:pt x="173574" y="821969"/>
                  <a:pt x="0" y="830997"/>
                </a:cubicBezTo>
                <a:cubicBezTo>
                  <a:pt x="-3401" y="738312"/>
                  <a:pt x="39586" y="502670"/>
                  <a:pt x="0" y="398879"/>
                </a:cubicBezTo>
                <a:cubicBezTo>
                  <a:pt x="-39586" y="295088"/>
                  <a:pt x="10726" y="17597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Why would disease fighting be an advantage at wound sites?</a:t>
            </a:r>
          </a:p>
        </p:txBody>
      </p:sp>
      <p:cxnSp>
        <p:nvCxnSpPr>
          <p:cNvPr id="3" name="Connector: Curved 2">
            <a:extLst>
              <a:ext uri="{FF2B5EF4-FFF2-40B4-BE49-F238E27FC236}">
                <a16:creationId xmlns:a16="http://schemas.microsoft.com/office/drawing/2014/main" id="{0F168B12-3109-4ECB-BC99-ECC0A8A8C944}"/>
              </a:ext>
            </a:extLst>
          </p:cNvPr>
          <p:cNvCxnSpPr>
            <a:cxnSpLocks/>
            <a:stCxn id="16" idx="0"/>
          </p:cNvCxnSpPr>
          <p:nvPr/>
        </p:nvCxnSpPr>
        <p:spPr>
          <a:xfrm rot="16200000" flipV="1">
            <a:off x="7148917" y="3389736"/>
            <a:ext cx="283026" cy="1439388"/>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Shape 498"/>
        <p:cNvGrpSpPr/>
        <p:nvPr/>
      </p:nvGrpSpPr>
      <p:grpSpPr>
        <a:xfrm>
          <a:off x="0" y="0"/>
          <a:ext cx="0" cy="0"/>
          <a:chOff x="0" y="0"/>
          <a:chExt cx="0" cy="0"/>
        </a:xfrm>
      </p:grpSpPr>
      <p:sp>
        <p:nvSpPr>
          <p:cNvPr id="2" name="Rectangle 1">
            <a:extLst>
              <a:ext uri="{FF2B5EF4-FFF2-40B4-BE49-F238E27FC236}">
                <a16:creationId xmlns:a16="http://schemas.microsoft.com/office/drawing/2014/main" id="{8ED5213A-9C76-4C57-B022-9DDEA6B1DEA7}"/>
              </a:ext>
            </a:extLst>
          </p:cNvPr>
          <p:cNvSpPr/>
          <p:nvPr/>
        </p:nvSpPr>
        <p:spPr>
          <a:xfrm>
            <a:off x="573261" y="3235852"/>
            <a:ext cx="1324695" cy="1907647"/>
          </a:xfrm>
          <a:prstGeom prst="rect">
            <a:avLst/>
          </a:prstGeom>
          <a:solidFill>
            <a:srgbClr val="F7BA9B"/>
          </a:solidFill>
          <a:ln>
            <a:solidFill>
              <a:srgbClr val="F7B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63DFAD-E1E5-44A1-B2DC-3164B56F9EA1}"/>
              </a:ext>
            </a:extLst>
          </p:cNvPr>
          <p:cNvSpPr/>
          <p:nvPr/>
        </p:nvSpPr>
        <p:spPr>
          <a:xfrm>
            <a:off x="7011252" y="2887954"/>
            <a:ext cx="1559487" cy="2255546"/>
          </a:xfrm>
          <a:prstGeom prst="rect">
            <a:avLst/>
          </a:prstGeom>
          <a:solidFill>
            <a:srgbClr val="F7BA9B"/>
          </a:solidFill>
          <a:ln>
            <a:solidFill>
              <a:srgbClr val="F7B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C421336-E1AD-445D-8FB0-4591657A8143}"/>
              </a:ext>
            </a:extLst>
          </p:cNvPr>
          <p:cNvSpPr/>
          <p:nvPr/>
        </p:nvSpPr>
        <p:spPr>
          <a:xfrm>
            <a:off x="4474469" y="317"/>
            <a:ext cx="1259296" cy="2043636"/>
          </a:xfrm>
          <a:prstGeom prst="rect">
            <a:avLst/>
          </a:prstGeom>
          <a:solidFill>
            <a:srgbClr val="F7BA9B"/>
          </a:solidFill>
          <a:ln>
            <a:solidFill>
              <a:srgbClr val="F7B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654EA52-06A6-498D-9617-ABB39D1E4AB3}"/>
              </a:ext>
            </a:extLst>
          </p:cNvPr>
          <p:cNvSpPr/>
          <p:nvPr/>
        </p:nvSpPr>
        <p:spPr>
          <a:xfrm>
            <a:off x="2657938" y="-115"/>
            <a:ext cx="1259296" cy="2043953"/>
          </a:xfrm>
          <a:prstGeom prst="rect">
            <a:avLst/>
          </a:prstGeom>
          <a:solidFill>
            <a:srgbClr val="F7BA9B"/>
          </a:solidFill>
          <a:ln>
            <a:solidFill>
              <a:srgbClr val="F7B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Google Shape;499;p43"/>
          <p:cNvSpPr txBox="1">
            <a:spLocks noGrp="1"/>
          </p:cNvSpPr>
          <p:nvPr>
            <p:ph type="title"/>
          </p:nvPr>
        </p:nvSpPr>
        <p:spPr>
          <a:xfrm>
            <a:off x="170289" y="3339788"/>
            <a:ext cx="20988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Anton" panose="020B0604020202020204" charset="0"/>
              </a:rPr>
              <a:t>Heart</a:t>
            </a:r>
            <a:endParaRPr dirty="0">
              <a:latin typeface="Anton" panose="020B0604020202020204" charset="0"/>
            </a:endParaRPr>
          </a:p>
        </p:txBody>
      </p:sp>
      <p:sp>
        <p:nvSpPr>
          <p:cNvPr id="500" name="Google Shape;500;p43"/>
          <p:cNvSpPr txBox="1">
            <a:spLocks noGrp="1"/>
          </p:cNvSpPr>
          <p:nvPr>
            <p:ph type="subTitle" idx="1"/>
          </p:nvPr>
        </p:nvSpPr>
        <p:spPr>
          <a:xfrm>
            <a:off x="657444" y="3788753"/>
            <a:ext cx="1155491"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Arial Narrow" panose="020B0606020202030204" pitchFamily="34" charset="0"/>
              </a:rPr>
              <a:t>Pump that sends blood throughout the system</a:t>
            </a:r>
            <a:endParaRPr sz="1600" dirty="0">
              <a:latin typeface="Arial Narrow" panose="020B0606020202030204" pitchFamily="34" charset="0"/>
            </a:endParaRPr>
          </a:p>
        </p:txBody>
      </p:sp>
      <p:sp>
        <p:nvSpPr>
          <p:cNvPr id="501" name="Google Shape;501;p43"/>
          <p:cNvSpPr txBox="1">
            <a:spLocks noGrp="1"/>
          </p:cNvSpPr>
          <p:nvPr>
            <p:ph type="title" idx="2"/>
          </p:nvPr>
        </p:nvSpPr>
        <p:spPr>
          <a:xfrm>
            <a:off x="2238186" y="92979"/>
            <a:ext cx="20988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Anton" panose="020B0604020202020204" charset="0"/>
              </a:rPr>
              <a:t>Arteries</a:t>
            </a:r>
            <a:endParaRPr dirty="0">
              <a:latin typeface="Anton" panose="020B0604020202020204" charset="0"/>
            </a:endParaRPr>
          </a:p>
        </p:txBody>
      </p:sp>
      <p:sp>
        <p:nvSpPr>
          <p:cNvPr id="502" name="Google Shape;502;p43"/>
          <p:cNvSpPr txBox="1">
            <a:spLocks noGrp="1"/>
          </p:cNvSpPr>
          <p:nvPr>
            <p:ph type="subTitle" idx="3"/>
          </p:nvPr>
        </p:nvSpPr>
        <p:spPr>
          <a:xfrm>
            <a:off x="2657938" y="539159"/>
            <a:ext cx="1259296"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latin typeface="Arial Narrow" panose="020B0606020202030204" pitchFamily="34" charset="0"/>
              </a:rPr>
              <a:t>Vessels that carry the blood from the heart</a:t>
            </a:r>
            <a:endParaRPr sz="1600" dirty="0">
              <a:latin typeface="Arial Narrow" panose="020B0606020202030204" pitchFamily="34" charset="0"/>
            </a:endParaRPr>
          </a:p>
        </p:txBody>
      </p:sp>
      <p:pic>
        <p:nvPicPr>
          <p:cNvPr id="9" name="Google Shape;503;p43">
            <a:extLst>
              <a:ext uri="{FF2B5EF4-FFF2-40B4-BE49-F238E27FC236}">
                <a16:creationId xmlns:a16="http://schemas.microsoft.com/office/drawing/2014/main" id="{D9844CD8-730B-4C2F-A86F-719ACD43F552}"/>
              </a:ext>
            </a:extLst>
          </p:cNvPr>
          <p:cNvPicPr preferRelativeResize="0"/>
          <p:nvPr/>
        </p:nvPicPr>
        <p:blipFill rotWithShape="1">
          <a:blip r:embed="rId5">
            <a:extLst>
              <a:ext uri="{837473B0-CC2E-450A-ABE3-18F120FF3D39}">
                <a1611:picAttrSrcUrl xmlns:a1611="http://schemas.microsoft.com/office/drawing/2016/11/main" r:id="rId6"/>
              </a:ext>
            </a:extLst>
          </a:blip>
          <a:srcRect r="2340"/>
          <a:stretch/>
        </p:blipFill>
        <p:spPr>
          <a:xfrm>
            <a:off x="2462824" y="1667266"/>
            <a:ext cx="3431208" cy="3345044"/>
          </a:xfrm>
          <a:custGeom>
            <a:avLst/>
            <a:gdLst>
              <a:gd name="connsiteX0" fmla="*/ 0 w 3431208"/>
              <a:gd name="connsiteY0" fmla="*/ 0 h 3345044"/>
              <a:gd name="connsiteX1" fmla="*/ 3431208 w 3431208"/>
              <a:gd name="connsiteY1" fmla="*/ 0 h 3345044"/>
              <a:gd name="connsiteX2" fmla="*/ 3431208 w 3431208"/>
              <a:gd name="connsiteY2" fmla="*/ 3345044 h 3345044"/>
              <a:gd name="connsiteX3" fmla="*/ 0 w 3431208"/>
              <a:gd name="connsiteY3" fmla="*/ 3345044 h 3345044"/>
              <a:gd name="connsiteX4" fmla="*/ 0 w 3431208"/>
              <a:gd name="connsiteY4" fmla="*/ 0 h 334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208" h="3345044" extrusionOk="0">
                <a:moveTo>
                  <a:pt x="0" y="0"/>
                </a:moveTo>
                <a:cubicBezTo>
                  <a:pt x="1693068" y="-93810"/>
                  <a:pt x="1849139" y="100022"/>
                  <a:pt x="3431208" y="0"/>
                </a:cubicBezTo>
                <a:cubicBezTo>
                  <a:pt x="3375320" y="1420151"/>
                  <a:pt x="3453021" y="2228958"/>
                  <a:pt x="3431208" y="3345044"/>
                </a:cubicBezTo>
                <a:cubicBezTo>
                  <a:pt x="2784219" y="3393919"/>
                  <a:pt x="1523713" y="3322270"/>
                  <a:pt x="0" y="3345044"/>
                </a:cubicBezTo>
                <a:cubicBezTo>
                  <a:pt x="100690" y="1814354"/>
                  <a:pt x="-136362" y="1201052"/>
                  <a:pt x="0" y="0"/>
                </a:cubicBezTo>
                <a:close/>
              </a:path>
            </a:pathLst>
          </a:custGeom>
          <a:noFill/>
          <a:ln>
            <a:solidFill>
              <a:schemeClr val="tx1"/>
            </a:solidFill>
            <a:extLst>
              <a:ext uri="{C807C97D-BFC1-408E-A445-0C87EB9F89A2}">
                <ask:lineSketchStyleProps xmlns:ask="http://schemas.microsoft.com/office/drawing/2018/sketchyshapes" sd="352075794">
                  <a:prstGeom prst="rect">
                    <a:avLst/>
                  </a:prstGeom>
                  <ask:type>
                    <ask:lineSketchCurved/>
                  </ask:type>
                </ask:lineSketchStyleProps>
              </a:ext>
            </a:extLst>
          </a:ln>
        </p:spPr>
      </p:pic>
      <p:sp>
        <p:nvSpPr>
          <p:cNvPr id="3" name="TextBox 2">
            <a:extLst>
              <a:ext uri="{FF2B5EF4-FFF2-40B4-BE49-F238E27FC236}">
                <a16:creationId xmlns:a16="http://schemas.microsoft.com/office/drawing/2014/main" id="{762F9B6E-CC1F-44CB-A5F5-E1BBADA0D7C5}"/>
              </a:ext>
            </a:extLst>
          </p:cNvPr>
          <p:cNvSpPr txBox="1"/>
          <p:nvPr/>
        </p:nvSpPr>
        <p:spPr>
          <a:xfrm>
            <a:off x="7011252" y="2969286"/>
            <a:ext cx="1559487" cy="1785104"/>
          </a:xfrm>
          <a:prstGeom prst="rect">
            <a:avLst/>
          </a:prstGeom>
          <a:noFill/>
        </p:spPr>
        <p:txBody>
          <a:bodyPr wrap="square" rtlCol="0">
            <a:spAutoFit/>
          </a:bodyPr>
          <a:lstStyle/>
          <a:p>
            <a:pPr algn="ctr"/>
            <a:endParaRPr lang="en-US" sz="1600" dirty="0">
              <a:latin typeface="Anton" panose="020B0604020202020204" charset="0"/>
            </a:endParaRPr>
          </a:p>
          <a:p>
            <a:pPr algn="ctr"/>
            <a:r>
              <a:rPr lang="en-US" sz="1600" dirty="0">
                <a:latin typeface="Anton" panose="020B0604020202020204" charset="0"/>
              </a:rPr>
              <a:t>Capillaries</a:t>
            </a:r>
          </a:p>
          <a:p>
            <a:pPr algn="ctr"/>
            <a:endParaRPr lang="en-US" dirty="0"/>
          </a:p>
          <a:p>
            <a:pPr algn="ctr"/>
            <a:r>
              <a:rPr lang="en-US" sz="1600" dirty="0">
                <a:latin typeface="Arial Narrow" panose="020B0606020202030204" pitchFamily="34" charset="0"/>
              </a:rPr>
              <a:t>Small branches from the arteries that carry blood to the cells</a:t>
            </a:r>
          </a:p>
        </p:txBody>
      </p:sp>
      <p:sp>
        <p:nvSpPr>
          <p:cNvPr id="16" name="Google Shape;502;p43">
            <a:extLst>
              <a:ext uri="{FF2B5EF4-FFF2-40B4-BE49-F238E27FC236}">
                <a16:creationId xmlns:a16="http://schemas.microsoft.com/office/drawing/2014/main" id="{683715C2-A3C5-48D9-A0A5-43EBA605EE3B}"/>
              </a:ext>
            </a:extLst>
          </p:cNvPr>
          <p:cNvSpPr txBox="1">
            <a:spLocks/>
          </p:cNvSpPr>
          <p:nvPr/>
        </p:nvSpPr>
        <p:spPr>
          <a:xfrm>
            <a:off x="4474469" y="547085"/>
            <a:ext cx="1259296" cy="974400"/>
          </a:xfrm>
          <a:prstGeom prst="rect">
            <a:avLst/>
          </a:prstGeom>
        </p:spPr>
        <p:txBody>
          <a:bodyPr spcFirstLastPara="1" vert="horz" wrap="square" lIns="91425" tIns="91425" rIns="91425" bIns="91425" rtlCol="0" anchor="t" anchorCtr="0">
            <a:noAutofit/>
          </a:bodyPr>
          <a:lstStyle>
            <a:lvl1pPr marL="171450" lvl="0" indent="-171450" algn="ctr" defTabSz="685800" rtl="0" eaLnBrk="1" latinLnBrk="0" hangingPunct="1">
              <a:lnSpc>
                <a:spcPct val="100000"/>
              </a:lnSpc>
              <a:spcBef>
                <a:spcPts val="0"/>
              </a:spcBef>
              <a:spcAft>
                <a:spcPts val="0"/>
              </a:spcAft>
              <a:buSzPts val="1400"/>
              <a:buFont typeface="Arial" panose="020B0604020202020204" pitchFamily="34" charset="0"/>
              <a:buNone/>
              <a:defRPr sz="1400" kern="1200">
                <a:solidFill>
                  <a:schemeClr val="tx1"/>
                </a:solidFill>
                <a:latin typeface="+mn-lt"/>
                <a:ea typeface="+mn-ea"/>
                <a:cs typeface="+mn-cs"/>
              </a:defRPr>
            </a:lvl1pPr>
            <a:lvl2pPr marL="514350" lvl="1" indent="-171450" algn="ctr" defTabSz="6858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2pPr>
            <a:lvl3pPr marL="857250" lvl="2" indent="-171450" algn="ctr" defTabSz="685800" rtl="0" eaLnBrk="1" latinLnBrk="0" hangingPunct="1">
              <a:lnSpc>
                <a:spcPct val="100000"/>
              </a:lnSpc>
              <a:spcBef>
                <a:spcPts val="0"/>
              </a:spcBef>
              <a:spcAft>
                <a:spcPts val="0"/>
              </a:spcAft>
              <a:buSzPts val="1400"/>
              <a:buFont typeface="Arial" panose="020B0604020202020204" pitchFamily="34" charset="0"/>
              <a:buNone/>
              <a:defRPr sz="1500" kern="1200">
                <a:solidFill>
                  <a:schemeClr val="tx1"/>
                </a:solidFill>
                <a:latin typeface="+mn-lt"/>
                <a:ea typeface="+mn-ea"/>
                <a:cs typeface="+mn-cs"/>
              </a:defRPr>
            </a:lvl3pPr>
            <a:lvl4pPr marL="1200150" lvl="3" indent="-171450" algn="ctr" defTabSz="685800" rtl="0" eaLnBrk="1" latinLnBrk="0" hangingPunct="1">
              <a:lnSpc>
                <a:spcPct val="100000"/>
              </a:lnSpc>
              <a:spcBef>
                <a:spcPts val="0"/>
              </a:spcBef>
              <a:spcAft>
                <a:spcPts val="0"/>
              </a:spcAft>
              <a:buSzPts val="1400"/>
              <a:buFont typeface="Arial" panose="020B0604020202020204" pitchFamily="34" charset="0"/>
              <a:buNone/>
              <a:defRPr sz="1350" kern="1200">
                <a:solidFill>
                  <a:schemeClr val="tx1"/>
                </a:solidFill>
                <a:latin typeface="+mn-lt"/>
                <a:ea typeface="+mn-ea"/>
                <a:cs typeface="+mn-cs"/>
              </a:defRPr>
            </a:lvl4pPr>
            <a:lvl5pPr marL="1543050" lvl="4" indent="-171450" algn="ctr" defTabSz="685800" rtl="0" eaLnBrk="1" latinLnBrk="0" hangingPunct="1">
              <a:lnSpc>
                <a:spcPct val="100000"/>
              </a:lnSpc>
              <a:spcBef>
                <a:spcPts val="0"/>
              </a:spcBef>
              <a:spcAft>
                <a:spcPts val="0"/>
              </a:spcAft>
              <a:buSzPts val="1400"/>
              <a:buFont typeface="Arial" panose="020B0604020202020204" pitchFamily="34" charset="0"/>
              <a:buNone/>
              <a:defRPr sz="1350" kern="1200">
                <a:solidFill>
                  <a:schemeClr val="tx1"/>
                </a:solidFill>
                <a:latin typeface="+mn-lt"/>
                <a:ea typeface="+mn-ea"/>
                <a:cs typeface="+mn-cs"/>
              </a:defRPr>
            </a:lvl5pPr>
            <a:lvl6pPr marL="1885950" lvl="5" indent="-171450" algn="ctr" defTabSz="685800" rtl="0" eaLnBrk="1" latinLnBrk="0" hangingPunct="1">
              <a:lnSpc>
                <a:spcPct val="100000"/>
              </a:lnSpc>
              <a:spcBef>
                <a:spcPts val="0"/>
              </a:spcBef>
              <a:spcAft>
                <a:spcPts val="0"/>
              </a:spcAft>
              <a:buSzPts val="1400"/>
              <a:buFont typeface="Arial" panose="020B0604020202020204" pitchFamily="34" charset="0"/>
              <a:buNone/>
              <a:defRPr sz="1350" kern="1200">
                <a:solidFill>
                  <a:schemeClr val="tx1"/>
                </a:solidFill>
                <a:latin typeface="+mn-lt"/>
                <a:ea typeface="+mn-ea"/>
                <a:cs typeface="+mn-cs"/>
              </a:defRPr>
            </a:lvl6pPr>
            <a:lvl7pPr marL="2228850" lvl="6" indent="-171450" algn="ctr" defTabSz="685800" rtl="0" eaLnBrk="1" latinLnBrk="0" hangingPunct="1">
              <a:lnSpc>
                <a:spcPct val="100000"/>
              </a:lnSpc>
              <a:spcBef>
                <a:spcPts val="0"/>
              </a:spcBef>
              <a:spcAft>
                <a:spcPts val="0"/>
              </a:spcAft>
              <a:buSzPts val="1400"/>
              <a:buFont typeface="Arial" panose="020B0604020202020204" pitchFamily="34" charset="0"/>
              <a:buNone/>
              <a:defRPr sz="1350" kern="1200">
                <a:solidFill>
                  <a:schemeClr val="tx1"/>
                </a:solidFill>
                <a:latin typeface="+mn-lt"/>
                <a:ea typeface="+mn-ea"/>
                <a:cs typeface="+mn-cs"/>
              </a:defRPr>
            </a:lvl7pPr>
            <a:lvl8pPr marL="2571750" lvl="7" indent="-171450" algn="ctr" defTabSz="685800" rtl="0" eaLnBrk="1" latinLnBrk="0" hangingPunct="1">
              <a:lnSpc>
                <a:spcPct val="100000"/>
              </a:lnSpc>
              <a:spcBef>
                <a:spcPts val="0"/>
              </a:spcBef>
              <a:spcAft>
                <a:spcPts val="0"/>
              </a:spcAft>
              <a:buSzPts val="1400"/>
              <a:buFont typeface="Arial" panose="020B0604020202020204" pitchFamily="34" charset="0"/>
              <a:buNone/>
              <a:defRPr sz="1350" kern="1200">
                <a:solidFill>
                  <a:schemeClr val="tx1"/>
                </a:solidFill>
                <a:latin typeface="+mn-lt"/>
                <a:ea typeface="+mn-ea"/>
                <a:cs typeface="+mn-cs"/>
              </a:defRPr>
            </a:lvl8pPr>
            <a:lvl9pPr marL="2914650" lvl="8" indent="-171450" algn="ctr" defTabSz="685800" rtl="0" eaLnBrk="1" latinLnBrk="0" hangingPunct="1">
              <a:lnSpc>
                <a:spcPct val="100000"/>
              </a:lnSpc>
              <a:spcBef>
                <a:spcPts val="0"/>
              </a:spcBef>
              <a:spcAft>
                <a:spcPts val="0"/>
              </a:spcAft>
              <a:buSzPts val="1400"/>
              <a:buFont typeface="Arial" panose="020B0604020202020204" pitchFamily="34" charset="0"/>
              <a:buNone/>
              <a:defRPr sz="1350" kern="1200">
                <a:solidFill>
                  <a:schemeClr val="tx1"/>
                </a:solidFill>
                <a:latin typeface="+mn-lt"/>
                <a:ea typeface="+mn-ea"/>
                <a:cs typeface="+mn-cs"/>
              </a:defRPr>
            </a:lvl9pPr>
          </a:lstStyle>
          <a:p>
            <a:pPr marL="0" indent="0">
              <a:buClrTx/>
            </a:pPr>
            <a:r>
              <a:rPr lang="en-US" sz="1600" dirty="0">
                <a:latin typeface="Arial Narrow" panose="020B0606020202030204" pitchFamily="34" charset="0"/>
              </a:rPr>
              <a:t>Vessels that carry the blood to the heart</a:t>
            </a:r>
          </a:p>
        </p:txBody>
      </p:sp>
      <p:sp>
        <p:nvSpPr>
          <p:cNvPr id="18" name="Google Shape;501;p43">
            <a:extLst>
              <a:ext uri="{FF2B5EF4-FFF2-40B4-BE49-F238E27FC236}">
                <a16:creationId xmlns:a16="http://schemas.microsoft.com/office/drawing/2014/main" id="{8E5AD23E-061D-443D-8BFB-03915F86F716}"/>
              </a:ext>
            </a:extLst>
          </p:cNvPr>
          <p:cNvSpPr txBox="1">
            <a:spLocks/>
          </p:cNvSpPr>
          <p:nvPr/>
        </p:nvSpPr>
        <p:spPr>
          <a:xfrm>
            <a:off x="4009747" y="92979"/>
            <a:ext cx="2098800" cy="552900"/>
          </a:xfrm>
          <a:prstGeom prst="rect">
            <a:avLst/>
          </a:prstGeom>
        </p:spPr>
        <p:txBody>
          <a:bodyPr spcFirstLastPara="1" vert="horz" wrap="square" lIns="91425" tIns="91425" rIns="91425" bIns="91425" rtlCol="0" anchor="b" anchorCtr="0">
            <a:noAutofit/>
          </a:bodyPr>
          <a:lstStyle>
            <a:lvl1pPr lvl="0" algn="ctr" defTabSz="685800" rtl="0" eaLnBrk="1" latinLnBrk="0" hangingPunct="1">
              <a:lnSpc>
                <a:spcPct val="90000"/>
              </a:lnSpc>
              <a:spcBef>
                <a:spcPts val="0"/>
              </a:spcBef>
              <a:spcAft>
                <a:spcPts val="0"/>
              </a:spcAft>
              <a:buSzPts val="1600"/>
              <a:buNone/>
              <a:defRPr sz="1600" kern="1200">
                <a:solidFill>
                  <a:schemeClr val="tx1"/>
                </a:solidFill>
                <a:latin typeface="+mj-lt"/>
                <a:ea typeface="+mj-ea"/>
                <a:cs typeface="+mj-cs"/>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pPr>
              <a:buClrTx/>
              <a:buFontTx/>
            </a:pPr>
            <a:r>
              <a:rPr lang="en-US" dirty="0">
                <a:latin typeface="Anton" panose="020B0604020202020204" charset="0"/>
              </a:rPr>
              <a:t>Veins</a:t>
            </a:r>
          </a:p>
        </p:txBody>
      </p:sp>
      <p:pic>
        <p:nvPicPr>
          <p:cNvPr id="4" name="Picture 3">
            <a:extLst>
              <a:ext uri="{FF2B5EF4-FFF2-40B4-BE49-F238E27FC236}">
                <a16:creationId xmlns:a16="http://schemas.microsoft.com/office/drawing/2014/main" id="{FA608A74-4011-40A1-9C98-C517CE6571FE}"/>
              </a:ext>
            </a:extLst>
          </p:cNvPr>
          <p:cNvPicPr>
            <a:picLocks noChangeAspect="1"/>
          </p:cNvPicPr>
          <p:nvPr/>
        </p:nvPicPr>
        <p:blipFill>
          <a:blip r:embed="rId7"/>
          <a:stretch>
            <a:fillRect/>
          </a:stretch>
        </p:blipFill>
        <p:spPr>
          <a:xfrm>
            <a:off x="274059" y="981555"/>
            <a:ext cx="1801294" cy="2399878"/>
          </a:xfrm>
          <a:custGeom>
            <a:avLst/>
            <a:gdLst>
              <a:gd name="connsiteX0" fmla="*/ 0 w 1801294"/>
              <a:gd name="connsiteY0" fmla="*/ 0 h 2399878"/>
              <a:gd name="connsiteX1" fmla="*/ 486349 w 1801294"/>
              <a:gd name="connsiteY1" fmla="*/ 0 h 2399878"/>
              <a:gd name="connsiteX2" fmla="*/ 972699 w 1801294"/>
              <a:gd name="connsiteY2" fmla="*/ 0 h 2399878"/>
              <a:gd name="connsiteX3" fmla="*/ 1386996 w 1801294"/>
              <a:gd name="connsiteY3" fmla="*/ 0 h 2399878"/>
              <a:gd name="connsiteX4" fmla="*/ 1801294 w 1801294"/>
              <a:gd name="connsiteY4" fmla="*/ 0 h 2399878"/>
              <a:gd name="connsiteX5" fmla="*/ 1801294 w 1801294"/>
              <a:gd name="connsiteY5" fmla="*/ 647967 h 2399878"/>
              <a:gd name="connsiteX6" fmla="*/ 1801294 w 1801294"/>
              <a:gd name="connsiteY6" fmla="*/ 1295934 h 2399878"/>
              <a:gd name="connsiteX7" fmla="*/ 1801294 w 1801294"/>
              <a:gd name="connsiteY7" fmla="*/ 1823907 h 2399878"/>
              <a:gd name="connsiteX8" fmla="*/ 1801294 w 1801294"/>
              <a:gd name="connsiteY8" fmla="*/ 2399878 h 2399878"/>
              <a:gd name="connsiteX9" fmla="*/ 1405009 w 1801294"/>
              <a:gd name="connsiteY9" fmla="*/ 2399878 h 2399878"/>
              <a:gd name="connsiteX10" fmla="*/ 918660 w 1801294"/>
              <a:gd name="connsiteY10" fmla="*/ 2399878 h 2399878"/>
              <a:gd name="connsiteX11" fmla="*/ 504362 w 1801294"/>
              <a:gd name="connsiteY11" fmla="*/ 2399878 h 2399878"/>
              <a:gd name="connsiteX12" fmla="*/ 0 w 1801294"/>
              <a:gd name="connsiteY12" fmla="*/ 2399878 h 2399878"/>
              <a:gd name="connsiteX13" fmla="*/ 0 w 1801294"/>
              <a:gd name="connsiteY13" fmla="*/ 1871905 h 2399878"/>
              <a:gd name="connsiteX14" fmla="*/ 0 w 1801294"/>
              <a:gd name="connsiteY14" fmla="*/ 1223938 h 2399878"/>
              <a:gd name="connsiteX15" fmla="*/ 0 w 1801294"/>
              <a:gd name="connsiteY15" fmla="*/ 647967 h 2399878"/>
              <a:gd name="connsiteX16" fmla="*/ 0 w 1801294"/>
              <a:gd name="connsiteY16" fmla="*/ 0 h 23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1294" h="2399878" fill="none" extrusionOk="0">
                <a:moveTo>
                  <a:pt x="0" y="0"/>
                </a:moveTo>
                <a:cubicBezTo>
                  <a:pt x="141045" y="-26505"/>
                  <a:pt x="296173" y="15813"/>
                  <a:pt x="486349" y="0"/>
                </a:cubicBezTo>
                <a:cubicBezTo>
                  <a:pt x="676525" y="-15813"/>
                  <a:pt x="738291" y="12152"/>
                  <a:pt x="972699" y="0"/>
                </a:cubicBezTo>
                <a:cubicBezTo>
                  <a:pt x="1207107" y="-12152"/>
                  <a:pt x="1197968" y="20692"/>
                  <a:pt x="1386996" y="0"/>
                </a:cubicBezTo>
                <a:cubicBezTo>
                  <a:pt x="1576024" y="-20692"/>
                  <a:pt x="1703420" y="33960"/>
                  <a:pt x="1801294" y="0"/>
                </a:cubicBezTo>
                <a:cubicBezTo>
                  <a:pt x="1876045" y="158476"/>
                  <a:pt x="1733920" y="433870"/>
                  <a:pt x="1801294" y="647967"/>
                </a:cubicBezTo>
                <a:cubicBezTo>
                  <a:pt x="1868668" y="862064"/>
                  <a:pt x="1738603" y="1060727"/>
                  <a:pt x="1801294" y="1295934"/>
                </a:cubicBezTo>
                <a:cubicBezTo>
                  <a:pt x="1863985" y="1531141"/>
                  <a:pt x="1745592" y="1582924"/>
                  <a:pt x="1801294" y="1823907"/>
                </a:cubicBezTo>
                <a:cubicBezTo>
                  <a:pt x="1856996" y="2064890"/>
                  <a:pt x="1733900" y="2222045"/>
                  <a:pt x="1801294" y="2399878"/>
                </a:cubicBezTo>
                <a:cubicBezTo>
                  <a:pt x="1618354" y="2419269"/>
                  <a:pt x="1589558" y="2381006"/>
                  <a:pt x="1405009" y="2399878"/>
                </a:cubicBezTo>
                <a:cubicBezTo>
                  <a:pt x="1220460" y="2418750"/>
                  <a:pt x="1065537" y="2351275"/>
                  <a:pt x="918660" y="2399878"/>
                </a:cubicBezTo>
                <a:cubicBezTo>
                  <a:pt x="771783" y="2448481"/>
                  <a:pt x="603947" y="2350249"/>
                  <a:pt x="504362" y="2399878"/>
                </a:cubicBezTo>
                <a:cubicBezTo>
                  <a:pt x="404777" y="2449507"/>
                  <a:pt x="158530" y="2380852"/>
                  <a:pt x="0" y="2399878"/>
                </a:cubicBezTo>
                <a:cubicBezTo>
                  <a:pt x="-6112" y="2214824"/>
                  <a:pt x="51553" y="2114379"/>
                  <a:pt x="0" y="1871905"/>
                </a:cubicBezTo>
                <a:cubicBezTo>
                  <a:pt x="-51553" y="1629431"/>
                  <a:pt x="43091" y="1547508"/>
                  <a:pt x="0" y="1223938"/>
                </a:cubicBezTo>
                <a:cubicBezTo>
                  <a:pt x="-43091" y="900368"/>
                  <a:pt x="5160" y="803984"/>
                  <a:pt x="0" y="647967"/>
                </a:cubicBezTo>
                <a:cubicBezTo>
                  <a:pt x="-5160" y="491950"/>
                  <a:pt x="34565" y="152863"/>
                  <a:pt x="0" y="0"/>
                </a:cubicBezTo>
                <a:close/>
              </a:path>
              <a:path w="1801294" h="2399878" stroke="0" extrusionOk="0">
                <a:moveTo>
                  <a:pt x="0" y="0"/>
                </a:moveTo>
                <a:cubicBezTo>
                  <a:pt x="202216" y="-21433"/>
                  <a:pt x="325325" y="35517"/>
                  <a:pt x="450324" y="0"/>
                </a:cubicBezTo>
                <a:cubicBezTo>
                  <a:pt x="575323" y="-35517"/>
                  <a:pt x="668162" y="21634"/>
                  <a:pt x="882634" y="0"/>
                </a:cubicBezTo>
                <a:cubicBezTo>
                  <a:pt x="1097106" y="-21634"/>
                  <a:pt x="1208538" y="20558"/>
                  <a:pt x="1332958" y="0"/>
                </a:cubicBezTo>
                <a:cubicBezTo>
                  <a:pt x="1457378" y="-20558"/>
                  <a:pt x="1567907" y="28471"/>
                  <a:pt x="1801294" y="0"/>
                </a:cubicBezTo>
                <a:cubicBezTo>
                  <a:pt x="1832986" y="202882"/>
                  <a:pt x="1754096" y="332031"/>
                  <a:pt x="1801294" y="575971"/>
                </a:cubicBezTo>
                <a:cubicBezTo>
                  <a:pt x="1848492" y="819911"/>
                  <a:pt x="1768041" y="906296"/>
                  <a:pt x="1801294" y="1199939"/>
                </a:cubicBezTo>
                <a:cubicBezTo>
                  <a:pt x="1834547" y="1493582"/>
                  <a:pt x="1746125" y="1654034"/>
                  <a:pt x="1801294" y="1847906"/>
                </a:cubicBezTo>
                <a:cubicBezTo>
                  <a:pt x="1856463" y="2041778"/>
                  <a:pt x="1783100" y="2149603"/>
                  <a:pt x="1801294" y="2399878"/>
                </a:cubicBezTo>
                <a:cubicBezTo>
                  <a:pt x="1657535" y="2437911"/>
                  <a:pt x="1506754" y="2384951"/>
                  <a:pt x="1405009" y="2399878"/>
                </a:cubicBezTo>
                <a:cubicBezTo>
                  <a:pt x="1303265" y="2414805"/>
                  <a:pt x="1063511" y="2343587"/>
                  <a:pt x="918660" y="2399878"/>
                </a:cubicBezTo>
                <a:cubicBezTo>
                  <a:pt x="773809" y="2456169"/>
                  <a:pt x="616320" y="2353398"/>
                  <a:pt x="486349" y="2399878"/>
                </a:cubicBezTo>
                <a:cubicBezTo>
                  <a:pt x="356378" y="2446358"/>
                  <a:pt x="142952" y="2387666"/>
                  <a:pt x="0" y="2399878"/>
                </a:cubicBezTo>
                <a:cubicBezTo>
                  <a:pt x="-11532" y="2248470"/>
                  <a:pt x="38319" y="2130670"/>
                  <a:pt x="0" y="1871905"/>
                </a:cubicBezTo>
                <a:cubicBezTo>
                  <a:pt x="-38319" y="1613140"/>
                  <a:pt x="65634" y="1479707"/>
                  <a:pt x="0" y="1271935"/>
                </a:cubicBezTo>
                <a:cubicBezTo>
                  <a:pt x="-65634" y="1064163"/>
                  <a:pt x="74244" y="772046"/>
                  <a:pt x="0" y="623968"/>
                </a:cubicBezTo>
                <a:cubicBezTo>
                  <a:pt x="-74244" y="475890"/>
                  <a:pt x="36721" y="232437"/>
                  <a:pt x="0" y="0"/>
                </a:cubicBezTo>
                <a:close/>
              </a:path>
            </a:pathLst>
          </a:custGeom>
          <a:ln w="12700">
            <a:solidFill>
              <a:schemeClr val="tx1"/>
            </a:solidFill>
            <a:extLst>
              <a:ext uri="{C807C97D-BFC1-408E-A445-0C87EB9F89A2}">
                <ask:lineSketchStyleProps xmlns:ask="http://schemas.microsoft.com/office/drawing/2018/sketchyshapes" sd="3530713628">
                  <a:prstGeom prst="rect">
                    <a:avLst/>
                  </a:prstGeom>
                  <ask:type>
                    <ask:lineSketchScribble/>
                  </ask:type>
                </ask:lineSketchStyleProps>
              </a:ext>
            </a:extLst>
          </a:ln>
        </p:spPr>
      </p:pic>
      <p:pic>
        <p:nvPicPr>
          <p:cNvPr id="14338" name="Picture 2" descr="Capillaries">
            <a:extLst>
              <a:ext uri="{FF2B5EF4-FFF2-40B4-BE49-F238E27FC236}">
                <a16:creationId xmlns:a16="http://schemas.microsoft.com/office/drawing/2014/main" id="{15B78EE8-B4E8-4DCC-84D5-29B2909824E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77708" y="1475034"/>
            <a:ext cx="2335404" cy="1412919"/>
          </a:xfrm>
          <a:custGeom>
            <a:avLst/>
            <a:gdLst>
              <a:gd name="connsiteX0" fmla="*/ 0 w 2335404"/>
              <a:gd name="connsiteY0" fmla="*/ 0 h 1412919"/>
              <a:gd name="connsiteX1" fmla="*/ 630559 w 2335404"/>
              <a:gd name="connsiteY1" fmla="*/ 0 h 1412919"/>
              <a:gd name="connsiteX2" fmla="*/ 1261118 w 2335404"/>
              <a:gd name="connsiteY2" fmla="*/ 0 h 1412919"/>
              <a:gd name="connsiteX3" fmla="*/ 2335404 w 2335404"/>
              <a:gd name="connsiteY3" fmla="*/ 0 h 1412919"/>
              <a:gd name="connsiteX4" fmla="*/ 2335404 w 2335404"/>
              <a:gd name="connsiteY4" fmla="*/ 428585 h 1412919"/>
              <a:gd name="connsiteX5" fmla="*/ 2335404 w 2335404"/>
              <a:gd name="connsiteY5" fmla="*/ 899558 h 1412919"/>
              <a:gd name="connsiteX6" fmla="*/ 2335404 w 2335404"/>
              <a:gd name="connsiteY6" fmla="*/ 1412919 h 1412919"/>
              <a:gd name="connsiteX7" fmla="*/ 1798261 w 2335404"/>
              <a:gd name="connsiteY7" fmla="*/ 1412919 h 1412919"/>
              <a:gd name="connsiteX8" fmla="*/ 1167702 w 2335404"/>
              <a:gd name="connsiteY8" fmla="*/ 1412919 h 1412919"/>
              <a:gd name="connsiteX9" fmla="*/ 560497 w 2335404"/>
              <a:gd name="connsiteY9" fmla="*/ 1412919 h 1412919"/>
              <a:gd name="connsiteX10" fmla="*/ 0 w 2335404"/>
              <a:gd name="connsiteY10" fmla="*/ 1412919 h 1412919"/>
              <a:gd name="connsiteX11" fmla="*/ 0 w 2335404"/>
              <a:gd name="connsiteY11" fmla="*/ 927817 h 1412919"/>
              <a:gd name="connsiteX12" fmla="*/ 0 w 2335404"/>
              <a:gd name="connsiteY12" fmla="*/ 470973 h 1412919"/>
              <a:gd name="connsiteX13" fmla="*/ 0 w 2335404"/>
              <a:gd name="connsiteY13" fmla="*/ 0 h 141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404" h="1412919" extrusionOk="0">
                <a:moveTo>
                  <a:pt x="0" y="0"/>
                </a:moveTo>
                <a:cubicBezTo>
                  <a:pt x="239562" y="-55189"/>
                  <a:pt x="334990" y="11490"/>
                  <a:pt x="630559" y="0"/>
                </a:cubicBezTo>
                <a:cubicBezTo>
                  <a:pt x="926128" y="-11490"/>
                  <a:pt x="984792" y="62408"/>
                  <a:pt x="1261118" y="0"/>
                </a:cubicBezTo>
                <a:cubicBezTo>
                  <a:pt x="1537444" y="-62408"/>
                  <a:pt x="1827531" y="11345"/>
                  <a:pt x="2335404" y="0"/>
                </a:cubicBezTo>
                <a:cubicBezTo>
                  <a:pt x="2382256" y="155673"/>
                  <a:pt x="2304269" y="250160"/>
                  <a:pt x="2335404" y="428585"/>
                </a:cubicBezTo>
                <a:cubicBezTo>
                  <a:pt x="2366539" y="607011"/>
                  <a:pt x="2282917" y="763758"/>
                  <a:pt x="2335404" y="899558"/>
                </a:cubicBezTo>
                <a:cubicBezTo>
                  <a:pt x="2387891" y="1035358"/>
                  <a:pt x="2295600" y="1194023"/>
                  <a:pt x="2335404" y="1412919"/>
                </a:cubicBezTo>
                <a:cubicBezTo>
                  <a:pt x="2125479" y="1421266"/>
                  <a:pt x="1917321" y="1399321"/>
                  <a:pt x="1798261" y="1412919"/>
                </a:cubicBezTo>
                <a:cubicBezTo>
                  <a:pt x="1679201" y="1426517"/>
                  <a:pt x="1297645" y="1392051"/>
                  <a:pt x="1167702" y="1412919"/>
                </a:cubicBezTo>
                <a:cubicBezTo>
                  <a:pt x="1037759" y="1433787"/>
                  <a:pt x="794963" y="1363623"/>
                  <a:pt x="560497" y="1412919"/>
                </a:cubicBezTo>
                <a:cubicBezTo>
                  <a:pt x="326031" y="1462215"/>
                  <a:pt x="233207" y="1401520"/>
                  <a:pt x="0" y="1412919"/>
                </a:cubicBezTo>
                <a:cubicBezTo>
                  <a:pt x="-23184" y="1171636"/>
                  <a:pt x="22779" y="1131743"/>
                  <a:pt x="0" y="927817"/>
                </a:cubicBezTo>
                <a:cubicBezTo>
                  <a:pt x="-22779" y="723891"/>
                  <a:pt x="28213" y="690154"/>
                  <a:pt x="0" y="470973"/>
                </a:cubicBezTo>
                <a:cubicBezTo>
                  <a:pt x="-28213" y="251792"/>
                  <a:pt x="7898" y="197717"/>
                  <a:pt x="0" y="0"/>
                </a:cubicBezTo>
                <a:close/>
              </a:path>
            </a:pathLst>
          </a:custGeom>
          <a:noFill/>
          <a:ln w="12700">
            <a:solidFill>
              <a:schemeClr val="tx1"/>
            </a:solidFill>
            <a:extLst>
              <a:ext uri="{C807C97D-BFC1-408E-A445-0C87EB9F89A2}">
                <ask:lineSketchStyleProps xmlns:ask="http://schemas.microsoft.com/office/drawing/2018/sketchyshapes" sd="202483386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9744EFC-95AD-41B1-90F7-0AE8DE62FA50}"/>
              </a:ext>
            </a:extLst>
          </p:cNvPr>
          <p:cNvSpPr txBox="1"/>
          <p:nvPr/>
        </p:nvSpPr>
        <p:spPr>
          <a:xfrm>
            <a:off x="6246030" y="354829"/>
            <a:ext cx="1990500" cy="830997"/>
          </a:xfrm>
          <a:custGeom>
            <a:avLst/>
            <a:gdLst>
              <a:gd name="connsiteX0" fmla="*/ 0 w 1990500"/>
              <a:gd name="connsiteY0" fmla="*/ 0 h 830997"/>
              <a:gd name="connsiteX1" fmla="*/ 477720 w 1990500"/>
              <a:gd name="connsiteY1" fmla="*/ 0 h 830997"/>
              <a:gd name="connsiteX2" fmla="*/ 1015155 w 1990500"/>
              <a:gd name="connsiteY2" fmla="*/ 0 h 830997"/>
              <a:gd name="connsiteX3" fmla="*/ 1492875 w 1990500"/>
              <a:gd name="connsiteY3" fmla="*/ 0 h 830997"/>
              <a:gd name="connsiteX4" fmla="*/ 1990500 w 1990500"/>
              <a:gd name="connsiteY4" fmla="*/ 0 h 830997"/>
              <a:gd name="connsiteX5" fmla="*/ 1990500 w 1990500"/>
              <a:gd name="connsiteY5" fmla="*/ 407189 h 830997"/>
              <a:gd name="connsiteX6" fmla="*/ 1990500 w 1990500"/>
              <a:gd name="connsiteY6" fmla="*/ 830997 h 830997"/>
              <a:gd name="connsiteX7" fmla="*/ 1472970 w 1990500"/>
              <a:gd name="connsiteY7" fmla="*/ 830997 h 830997"/>
              <a:gd name="connsiteX8" fmla="*/ 955440 w 1990500"/>
              <a:gd name="connsiteY8" fmla="*/ 830997 h 830997"/>
              <a:gd name="connsiteX9" fmla="*/ 0 w 1990500"/>
              <a:gd name="connsiteY9" fmla="*/ 830997 h 830997"/>
              <a:gd name="connsiteX10" fmla="*/ 0 w 1990500"/>
              <a:gd name="connsiteY10" fmla="*/ 440428 h 830997"/>
              <a:gd name="connsiteX11" fmla="*/ 0 w 1990500"/>
              <a:gd name="connsiteY11"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0500" h="830997" fill="none" extrusionOk="0">
                <a:moveTo>
                  <a:pt x="0" y="0"/>
                </a:moveTo>
                <a:cubicBezTo>
                  <a:pt x="235190" y="-17844"/>
                  <a:pt x="295008" y="5802"/>
                  <a:pt x="477720" y="0"/>
                </a:cubicBezTo>
                <a:cubicBezTo>
                  <a:pt x="660432" y="-5802"/>
                  <a:pt x="840295" y="61777"/>
                  <a:pt x="1015155" y="0"/>
                </a:cubicBezTo>
                <a:cubicBezTo>
                  <a:pt x="1190015" y="-61777"/>
                  <a:pt x="1313888" y="13610"/>
                  <a:pt x="1492875" y="0"/>
                </a:cubicBezTo>
                <a:cubicBezTo>
                  <a:pt x="1671862" y="-13610"/>
                  <a:pt x="1885788" y="53243"/>
                  <a:pt x="1990500" y="0"/>
                </a:cubicBezTo>
                <a:cubicBezTo>
                  <a:pt x="1998088" y="180547"/>
                  <a:pt x="1954625" y="213147"/>
                  <a:pt x="1990500" y="407189"/>
                </a:cubicBezTo>
                <a:cubicBezTo>
                  <a:pt x="2026375" y="601231"/>
                  <a:pt x="1956077" y="729072"/>
                  <a:pt x="1990500" y="830997"/>
                </a:cubicBezTo>
                <a:cubicBezTo>
                  <a:pt x="1833278" y="882698"/>
                  <a:pt x="1679594" y="772774"/>
                  <a:pt x="1472970" y="830997"/>
                </a:cubicBezTo>
                <a:cubicBezTo>
                  <a:pt x="1266346" y="889220"/>
                  <a:pt x="1075347" y="815740"/>
                  <a:pt x="955440" y="830997"/>
                </a:cubicBezTo>
                <a:cubicBezTo>
                  <a:pt x="835533" y="846254"/>
                  <a:pt x="332601" y="732702"/>
                  <a:pt x="0" y="830997"/>
                </a:cubicBezTo>
                <a:cubicBezTo>
                  <a:pt x="-33971" y="738860"/>
                  <a:pt x="38368" y="522077"/>
                  <a:pt x="0" y="440428"/>
                </a:cubicBezTo>
                <a:cubicBezTo>
                  <a:pt x="-38368" y="358779"/>
                  <a:pt x="48588" y="219491"/>
                  <a:pt x="0" y="0"/>
                </a:cubicBezTo>
                <a:close/>
              </a:path>
              <a:path w="1990500" h="830997" stroke="0" extrusionOk="0">
                <a:moveTo>
                  <a:pt x="0" y="0"/>
                </a:moveTo>
                <a:cubicBezTo>
                  <a:pt x="177209" y="-22380"/>
                  <a:pt x="333471" y="42069"/>
                  <a:pt x="497625" y="0"/>
                </a:cubicBezTo>
                <a:cubicBezTo>
                  <a:pt x="661779" y="-42069"/>
                  <a:pt x="736549" y="1386"/>
                  <a:pt x="935535" y="0"/>
                </a:cubicBezTo>
                <a:cubicBezTo>
                  <a:pt x="1134521" y="-1386"/>
                  <a:pt x="1237989" y="50852"/>
                  <a:pt x="1433160" y="0"/>
                </a:cubicBezTo>
                <a:cubicBezTo>
                  <a:pt x="1628331" y="-50852"/>
                  <a:pt x="1735635" y="9895"/>
                  <a:pt x="1990500" y="0"/>
                </a:cubicBezTo>
                <a:cubicBezTo>
                  <a:pt x="1997236" y="179771"/>
                  <a:pt x="1961793" y="235362"/>
                  <a:pt x="1990500" y="398879"/>
                </a:cubicBezTo>
                <a:cubicBezTo>
                  <a:pt x="2019207" y="562396"/>
                  <a:pt x="1971925" y="627394"/>
                  <a:pt x="1990500" y="830997"/>
                </a:cubicBezTo>
                <a:cubicBezTo>
                  <a:pt x="1872592" y="873965"/>
                  <a:pt x="1631664" y="785591"/>
                  <a:pt x="1492875" y="830997"/>
                </a:cubicBezTo>
                <a:cubicBezTo>
                  <a:pt x="1354086" y="876403"/>
                  <a:pt x="1098148" y="822439"/>
                  <a:pt x="975345" y="830997"/>
                </a:cubicBezTo>
                <a:cubicBezTo>
                  <a:pt x="852542" y="839555"/>
                  <a:pt x="626822" y="793330"/>
                  <a:pt x="497625" y="830997"/>
                </a:cubicBezTo>
                <a:cubicBezTo>
                  <a:pt x="368428" y="868664"/>
                  <a:pt x="133526" y="819980"/>
                  <a:pt x="0" y="830997"/>
                </a:cubicBezTo>
                <a:cubicBezTo>
                  <a:pt x="-3401" y="738312"/>
                  <a:pt x="39586" y="502670"/>
                  <a:pt x="0" y="398879"/>
                </a:cubicBezTo>
                <a:cubicBezTo>
                  <a:pt x="-39586" y="295088"/>
                  <a:pt x="10726" y="17597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Why do larger animals need larger hearts but not larger brains?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5572025" y="384202"/>
            <a:ext cx="3036900" cy="1638773"/>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solidFill>
                  <a:srgbClr val="002060"/>
                </a:solidFill>
                <a:latin typeface="Anton" panose="020B0604020202020204" charset="0"/>
              </a:rPr>
              <a:t>Digestive System</a:t>
            </a:r>
            <a:endParaRPr dirty="0">
              <a:solidFill>
                <a:srgbClr val="002060"/>
              </a:solidFill>
              <a:latin typeface="Anton" panose="020B0604020202020204" charset="0"/>
            </a:endParaRPr>
          </a:p>
        </p:txBody>
      </p:sp>
      <p:sp>
        <p:nvSpPr>
          <p:cNvPr id="177" name="Google Shape;177;p33"/>
          <p:cNvSpPr txBox="1">
            <a:spLocks noGrp="1"/>
          </p:cNvSpPr>
          <p:nvPr>
            <p:ph type="subTitle" idx="1"/>
          </p:nvPr>
        </p:nvSpPr>
        <p:spPr>
          <a:xfrm>
            <a:off x="5465136" y="1954200"/>
            <a:ext cx="3338622" cy="23838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2200" dirty="0">
                <a:solidFill>
                  <a:srgbClr val="002060"/>
                </a:solidFill>
                <a:latin typeface="Arial Narrow" panose="020B0606020202030204" pitchFamily="34" charset="0"/>
              </a:rPr>
              <a:t>Responsible for ingesting and breaking down food</a:t>
            </a:r>
          </a:p>
          <a:p>
            <a:pPr marL="0" lvl="0" indent="0" algn="l" rtl="0">
              <a:spcBef>
                <a:spcPts val="0"/>
              </a:spcBef>
              <a:spcAft>
                <a:spcPts val="0"/>
              </a:spcAft>
            </a:pPr>
            <a:endParaRPr lang="en-US" sz="2200" dirty="0">
              <a:solidFill>
                <a:srgbClr val="002060"/>
              </a:solidFill>
              <a:latin typeface="Arial Narrow" panose="020B0606020202030204" pitchFamily="34" charset="0"/>
            </a:endParaRPr>
          </a:p>
          <a:p>
            <a:pPr marL="0" lvl="0" indent="0" algn="l" rtl="0">
              <a:spcBef>
                <a:spcPts val="0"/>
              </a:spcBef>
              <a:spcAft>
                <a:spcPts val="0"/>
              </a:spcAft>
            </a:pPr>
            <a:r>
              <a:rPr lang="en-US" sz="2200" dirty="0">
                <a:solidFill>
                  <a:srgbClr val="002060"/>
                </a:solidFill>
                <a:latin typeface="Arial Narrow" panose="020B0606020202030204" pitchFamily="34" charset="0"/>
              </a:rPr>
              <a:t>Consists of teeth, mouth, esophagus, stomach, intestine, liver, pancreas, and rectum</a:t>
            </a:r>
            <a:endParaRPr sz="2200" dirty="0">
              <a:solidFill>
                <a:srgbClr val="002060"/>
              </a:solidFill>
              <a:latin typeface="Arial Narrow" panose="020B0606020202030204" pitchFamily="34" charset="0"/>
            </a:endParaRPr>
          </a:p>
        </p:txBody>
      </p:sp>
      <p:sp>
        <p:nvSpPr>
          <p:cNvPr id="178" name="Google Shape;178;p33"/>
          <p:cNvSpPr/>
          <p:nvPr/>
        </p:nvSpPr>
        <p:spPr>
          <a:xfrm rot="5400000">
            <a:off x="7129758" y="2986173"/>
            <a:ext cx="66600" cy="3036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3"/>
          <p:cNvSpPr/>
          <p:nvPr/>
        </p:nvSpPr>
        <p:spPr>
          <a:xfrm rot="5400000">
            <a:off x="7129758" y="-1167548"/>
            <a:ext cx="66600" cy="3036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62" name="Picture 2" descr="The Horse's Digestive System | HyGain Horse Feed">
            <a:extLst>
              <a:ext uri="{FF2B5EF4-FFF2-40B4-BE49-F238E27FC236}">
                <a16:creationId xmlns:a16="http://schemas.microsoft.com/office/drawing/2014/main" id="{D6939F97-DBB6-40E7-B044-9418D0C670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224502" y="450802"/>
            <a:ext cx="5184252" cy="469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186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08"/>
        <p:cNvGrpSpPr/>
        <p:nvPr/>
      </p:nvGrpSpPr>
      <p:grpSpPr>
        <a:xfrm>
          <a:off x="0" y="0"/>
          <a:ext cx="0" cy="0"/>
          <a:chOff x="0" y="0"/>
          <a:chExt cx="0" cy="0"/>
        </a:xfrm>
      </p:grpSpPr>
      <p:sp>
        <p:nvSpPr>
          <p:cNvPr id="509" name="Google Shape;509;p44"/>
          <p:cNvSpPr/>
          <p:nvPr/>
        </p:nvSpPr>
        <p:spPr>
          <a:xfrm rot="10800000">
            <a:off x="4630486" y="1484173"/>
            <a:ext cx="1836340" cy="917393"/>
          </a:xfrm>
          <a:custGeom>
            <a:avLst/>
            <a:gdLst/>
            <a:ahLst/>
            <a:cxnLst/>
            <a:rect l="l" t="t" r="r" b="b"/>
            <a:pathLst>
              <a:path w="44066" h="22017" fill="none" extrusionOk="0">
                <a:moveTo>
                  <a:pt x="44065" y="1"/>
                </a:moveTo>
                <a:cubicBezTo>
                  <a:pt x="44065" y="12176"/>
                  <a:pt x="34191" y="22016"/>
                  <a:pt x="22049" y="22016"/>
                </a:cubicBezTo>
                <a:cubicBezTo>
                  <a:pt x="9874" y="22016"/>
                  <a:pt x="0" y="12176"/>
                  <a:pt x="0" y="1"/>
                </a:cubicBezTo>
              </a:path>
            </a:pathLst>
          </a:custGeom>
          <a:noFill/>
          <a:ln w="20850" cap="rnd"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4"/>
          <p:cNvSpPr txBox="1">
            <a:spLocks noGrp="1"/>
          </p:cNvSpPr>
          <p:nvPr>
            <p:ph type="title"/>
          </p:nvPr>
        </p:nvSpPr>
        <p:spPr>
          <a:xfrm>
            <a:off x="795724" y="572650"/>
            <a:ext cx="4213597"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PROCESS </a:t>
            </a:r>
            <a:r>
              <a:rPr lang="en-US" dirty="0"/>
              <a:t>OF DIGESTION</a:t>
            </a:r>
            <a:endParaRPr dirty="0"/>
          </a:p>
        </p:txBody>
      </p:sp>
      <p:sp>
        <p:nvSpPr>
          <p:cNvPr id="540" name="Google Shape;540;p44"/>
          <p:cNvSpPr txBox="1">
            <a:spLocks noGrp="1"/>
          </p:cNvSpPr>
          <p:nvPr>
            <p:ph type="title" idx="4294967295"/>
          </p:nvPr>
        </p:nvSpPr>
        <p:spPr>
          <a:xfrm>
            <a:off x="978019" y="3291024"/>
            <a:ext cx="1730375" cy="5524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t>Ingestion</a:t>
            </a:r>
            <a:endParaRPr sz="1600" dirty="0"/>
          </a:p>
        </p:txBody>
      </p:sp>
      <p:sp>
        <p:nvSpPr>
          <p:cNvPr id="541" name="Google Shape;541;p44"/>
          <p:cNvSpPr txBox="1">
            <a:spLocks noGrp="1"/>
          </p:cNvSpPr>
          <p:nvPr>
            <p:ph type="subTitle" idx="4294967295"/>
          </p:nvPr>
        </p:nvSpPr>
        <p:spPr>
          <a:xfrm>
            <a:off x="925815" y="3843474"/>
            <a:ext cx="1730375" cy="97313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600" dirty="0">
                <a:latin typeface="Arial Narrow" panose="020B0606020202030204" pitchFamily="34" charset="0"/>
              </a:rPr>
              <a:t>Through the mouth, food is broken down mechanically and moved to the…</a:t>
            </a:r>
            <a:endParaRPr sz="1600" dirty="0">
              <a:latin typeface="Arial Narrow" panose="020B0606020202030204" pitchFamily="34" charset="0"/>
            </a:endParaRPr>
          </a:p>
        </p:txBody>
      </p:sp>
      <p:sp>
        <p:nvSpPr>
          <p:cNvPr id="542" name="Google Shape;542;p44"/>
          <p:cNvSpPr txBox="1">
            <a:spLocks noGrp="1"/>
          </p:cNvSpPr>
          <p:nvPr>
            <p:ph type="title" idx="4294967295"/>
          </p:nvPr>
        </p:nvSpPr>
        <p:spPr>
          <a:xfrm>
            <a:off x="2862994" y="3543300"/>
            <a:ext cx="1730375" cy="5524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t>Stomach</a:t>
            </a:r>
            <a:endParaRPr sz="1600" dirty="0"/>
          </a:p>
        </p:txBody>
      </p:sp>
      <p:sp>
        <p:nvSpPr>
          <p:cNvPr id="543" name="Google Shape;543;p44"/>
          <p:cNvSpPr txBox="1">
            <a:spLocks noGrp="1"/>
          </p:cNvSpPr>
          <p:nvPr>
            <p:ph type="subTitle" idx="4294967295"/>
          </p:nvPr>
        </p:nvSpPr>
        <p:spPr>
          <a:xfrm>
            <a:off x="2862994" y="3886392"/>
            <a:ext cx="1730375" cy="97313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600" dirty="0">
                <a:latin typeface="Arial Narrow" panose="020B0606020202030204" pitchFamily="34" charset="0"/>
              </a:rPr>
              <a:t>where it is mixed with juices to form a paste. It passes then through the…</a:t>
            </a:r>
            <a:endParaRPr sz="1600" dirty="0">
              <a:latin typeface="Arial Narrow" panose="020B0606020202030204" pitchFamily="34" charset="0"/>
            </a:endParaRPr>
          </a:p>
        </p:txBody>
      </p:sp>
      <p:sp>
        <p:nvSpPr>
          <p:cNvPr id="544" name="Google Shape;544;p44"/>
          <p:cNvSpPr txBox="1">
            <a:spLocks noGrp="1"/>
          </p:cNvSpPr>
          <p:nvPr>
            <p:ph type="title" idx="4294967295"/>
          </p:nvPr>
        </p:nvSpPr>
        <p:spPr>
          <a:xfrm>
            <a:off x="4793511" y="3325070"/>
            <a:ext cx="1730375" cy="45000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t>Intestines</a:t>
            </a:r>
            <a:endParaRPr sz="1600" dirty="0"/>
          </a:p>
        </p:txBody>
      </p:sp>
      <p:sp>
        <p:nvSpPr>
          <p:cNvPr id="545" name="Google Shape;545;p44"/>
          <p:cNvSpPr txBox="1">
            <a:spLocks noGrp="1"/>
          </p:cNvSpPr>
          <p:nvPr>
            <p:ph type="subTitle" idx="4294967295"/>
          </p:nvPr>
        </p:nvSpPr>
        <p:spPr>
          <a:xfrm>
            <a:off x="4736410" y="3732847"/>
            <a:ext cx="1730375" cy="122237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600" dirty="0">
                <a:latin typeface="Arial Narrow" panose="020B0606020202030204" pitchFamily="34" charset="0"/>
              </a:rPr>
              <a:t>Where bile from liver and pancreatic juices breaks down ingesta, and moves to the…</a:t>
            </a:r>
            <a:endParaRPr sz="1600" dirty="0">
              <a:latin typeface="Arial Narrow" panose="020B0606020202030204" pitchFamily="34" charset="0"/>
            </a:endParaRPr>
          </a:p>
        </p:txBody>
      </p:sp>
      <p:sp>
        <p:nvSpPr>
          <p:cNvPr id="546" name="Google Shape;546;p44"/>
          <p:cNvSpPr txBox="1">
            <a:spLocks noGrp="1"/>
          </p:cNvSpPr>
          <p:nvPr>
            <p:ph type="title" idx="4294967295"/>
          </p:nvPr>
        </p:nvSpPr>
        <p:spPr>
          <a:xfrm>
            <a:off x="6609826" y="3543300"/>
            <a:ext cx="1730375" cy="43878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t>Rectum</a:t>
            </a:r>
            <a:endParaRPr sz="1600" dirty="0"/>
          </a:p>
        </p:txBody>
      </p:sp>
      <p:sp>
        <p:nvSpPr>
          <p:cNvPr id="547" name="Google Shape;547;p44"/>
          <p:cNvSpPr txBox="1">
            <a:spLocks noGrp="1"/>
          </p:cNvSpPr>
          <p:nvPr>
            <p:ph type="subTitle" idx="4294967295"/>
          </p:nvPr>
        </p:nvSpPr>
        <p:spPr>
          <a:xfrm>
            <a:off x="6609826" y="3908726"/>
            <a:ext cx="1730375" cy="97313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600" dirty="0">
                <a:latin typeface="Arial Narrow" panose="020B0606020202030204" pitchFamily="34" charset="0"/>
              </a:rPr>
              <a:t>Where waste is passed through the anus</a:t>
            </a:r>
            <a:endParaRPr sz="1600" dirty="0">
              <a:latin typeface="Arial Narrow" panose="020B0606020202030204" pitchFamily="34" charset="0"/>
            </a:endParaRPr>
          </a:p>
        </p:txBody>
      </p:sp>
      <p:sp>
        <p:nvSpPr>
          <p:cNvPr id="511" name="Google Shape;511;p44"/>
          <p:cNvSpPr/>
          <p:nvPr/>
        </p:nvSpPr>
        <p:spPr>
          <a:xfrm rot="10800000">
            <a:off x="6466785" y="2401635"/>
            <a:ext cx="1836340" cy="918768"/>
          </a:xfrm>
          <a:custGeom>
            <a:avLst/>
            <a:gdLst/>
            <a:ahLst/>
            <a:cxnLst/>
            <a:rect l="l" t="t" r="r" b="b"/>
            <a:pathLst>
              <a:path w="44066" h="22050" fill="none" extrusionOk="0">
                <a:moveTo>
                  <a:pt x="1" y="22050"/>
                </a:moveTo>
                <a:cubicBezTo>
                  <a:pt x="1" y="9874"/>
                  <a:pt x="9874" y="1"/>
                  <a:pt x="22050" y="1"/>
                </a:cubicBezTo>
                <a:cubicBezTo>
                  <a:pt x="34192" y="1"/>
                  <a:pt x="44065" y="9874"/>
                  <a:pt x="44065" y="22050"/>
                </a:cubicBezTo>
              </a:path>
            </a:pathLst>
          </a:custGeom>
          <a:noFill/>
          <a:ln w="20850" cap="rnd"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4"/>
          <p:cNvSpPr/>
          <p:nvPr/>
        </p:nvSpPr>
        <p:spPr>
          <a:xfrm rot="10800000">
            <a:off x="2794228" y="2401635"/>
            <a:ext cx="1836299" cy="918768"/>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noFill/>
          <a:ln w="20850" cap="rnd"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4"/>
          <p:cNvSpPr/>
          <p:nvPr/>
        </p:nvSpPr>
        <p:spPr>
          <a:xfrm rot="10800000">
            <a:off x="957928" y="1484173"/>
            <a:ext cx="1836340" cy="917393"/>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noFill/>
          <a:ln w="20850" cap="rnd"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4"/>
          <p:cNvSpPr/>
          <p:nvPr/>
        </p:nvSpPr>
        <p:spPr>
          <a:xfrm rot="10800000">
            <a:off x="6390315" y="2309780"/>
            <a:ext cx="152980" cy="152961"/>
          </a:xfrm>
          <a:custGeom>
            <a:avLst/>
            <a:gdLst/>
            <a:ahLst/>
            <a:cxnLst/>
            <a:rect l="l" t="t" r="r" b="b"/>
            <a:pathLst>
              <a:path w="3671" h="3671" extrusionOk="0">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4"/>
          <p:cNvSpPr/>
          <p:nvPr/>
        </p:nvSpPr>
        <p:spPr>
          <a:xfrm rot="10800000">
            <a:off x="4554057" y="2309780"/>
            <a:ext cx="152938" cy="152961"/>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4"/>
          <p:cNvSpPr/>
          <p:nvPr/>
        </p:nvSpPr>
        <p:spPr>
          <a:xfrm rot="10800000">
            <a:off x="2717758" y="2309780"/>
            <a:ext cx="152938" cy="152961"/>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4"/>
          <p:cNvSpPr/>
          <p:nvPr/>
        </p:nvSpPr>
        <p:spPr>
          <a:xfrm rot="10800000">
            <a:off x="861162" y="2318142"/>
            <a:ext cx="152938" cy="152961"/>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4"/>
          <p:cNvSpPr/>
          <p:nvPr/>
        </p:nvSpPr>
        <p:spPr>
          <a:xfrm rot="10800000">
            <a:off x="6729324" y="1721960"/>
            <a:ext cx="1409572" cy="1408028"/>
          </a:xfrm>
          <a:custGeom>
            <a:avLst/>
            <a:gdLst/>
            <a:ahLst/>
            <a:cxnLst/>
            <a:rect l="l" t="t" r="r" b="b"/>
            <a:pathLst>
              <a:path w="33825" h="33792" extrusionOk="0">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4"/>
          <p:cNvSpPr/>
          <p:nvPr/>
        </p:nvSpPr>
        <p:spPr>
          <a:xfrm rot="10800000">
            <a:off x="4863146" y="1721960"/>
            <a:ext cx="1408197" cy="1408028"/>
          </a:xfrm>
          <a:custGeom>
            <a:avLst/>
            <a:gdLst/>
            <a:ahLst/>
            <a:cxnLst/>
            <a:rect l="l" t="t" r="r" b="b"/>
            <a:pathLst>
              <a:path w="33792" h="33792" extrusionOk="0">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4"/>
          <p:cNvSpPr/>
          <p:nvPr/>
        </p:nvSpPr>
        <p:spPr>
          <a:xfrm rot="10800000">
            <a:off x="2977541" y="1721960"/>
            <a:ext cx="1408197" cy="1408028"/>
          </a:xfrm>
          <a:custGeom>
            <a:avLst/>
            <a:gdLst/>
            <a:ahLst/>
            <a:cxnLst/>
            <a:rect l="l" t="t" r="r" b="b"/>
            <a:pathLst>
              <a:path w="33792" h="33792" extrusionOk="0">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4"/>
          <p:cNvSpPr/>
          <p:nvPr/>
        </p:nvSpPr>
        <p:spPr>
          <a:xfrm rot="10800000">
            <a:off x="1113503" y="1721960"/>
            <a:ext cx="1408155" cy="1408028"/>
          </a:xfrm>
          <a:custGeom>
            <a:avLst/>
            <a:gdLst/>
            <a:ahLst/>
            <a:cxnLst/>
            <a:rect l="l" t="t" r="r" b="b"/>
            <a:pathLst>
              <a:path w="33791" h="33792" extrusionOk="0">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864;p63">
            <a:extLst>
              <a:ext uri="{FF2B5EF4-FFF2-40B4-BE49-F238E27FC236}">
                <a16:creationId xmlns:a16="http://schemas.microsoft.com/office/drawing/2014/main" id="{7AC3FF37-06B7-4AE4-BF89-1180CCF5F5DB}"/>
              </a:ext>
            </a:extLst>
          </p:cNvPr>
          <p:cNvSpPr/>
          <p:nvPr/>
        </p:nvSpPr>
        <p:spPr>
          <a:xfrm>
            <a:off x="1398753" y="2077512"/>
            <a:ext cx="784501" cy="753152"/>
          </a:xfrm>
          <a:custGeom>
            <a:avLst/>
            <a:gdLst/>
            <a:ahLst/>
            <a:cxnLst/>
            <a:rect l="l" t="t" r="r" b="b"/>
            <a:pathLst>
              <a:path w="9990" h="11133" extrusionOk="0">
                <a:moveTo>
                  <a:pt x="3096" y="1"/>
                </a:moveTo>
                <a:cubicBezTo>
                  <a:pt x="1358" y="36"/>
                  <a:pt x="0" y="1656"/>
                  <a:pt x="346" y="3418"/>
                </a:cubicBezTo>
                <a:cubicBezTo>
                  <a:pt x="356" y="3494"/>
                  <a:pt x="437" y="3550"/>
                  <a:pt x="514" y="3550"/>
                </a:cubicBezTo>
                <a:cubicBezTo>
                  <a:pt x="522" y="3550"/>
                  <a:pt x="529" y="3550"/>
                  <a:pt x="536" y="3549"/>
                </a:cubicBezTo>
                <a:cubicBezTo>
                  <a:pt x="631" y="3525"/>
                  <a:pt x="691" y="3441"/>
                  <a:pt x="667" y="3358"/>
                </a:cubicBezTo>
                <a:cubicBezTo>
                  <a:pt x="369" y="1810"/>
                  <a:pt x="1560" y="358"/>
                  <a:pt x="3108" y="334"/>
                </a:cubicBezTo>
                <a:cubicBezTo>
                  <a:pt x="3128" y="333"/>
                  <a:pt x="3148" y="333"/>
                  <a:pt x="3168" y="333"/>
                </a:cubicBezTo>
                <a:cubicBezTo>
                  <a:pt x="3671" y="333"/>
                  <a:pt x="4160" y="476"/>
                  <a:pt x="4572" y="763"/>
                </a:cubicBezTo>
                <a:cubicBezTo>
                  <a:pt x="4745" y="876"/>
                  <a:pt x="4935" y="932"/>
                  <a:pt x="5124" y="932"/>
                </a:cubicBezTo>
                <a:cubicBezTo>
                  <a:pt x="5313" y="932"/>
                  <a:pt x="5501" y="876"/>
                  <a:pt x="5668" y="763"/>
                </a:cubicBezTo>
                <a:cubicBezTo>
                  <a:pt x="6113" y="465"/>
                  <a:pt x="6597" y="331"/>
                  <a:pt x="7070" y="331"/>
                </a:cubicBezTo>
                <a:cubicBezTo>
                  <a:pt x="8393" y="331"/>
                  <a:pt x="9624" y="1384"/>
                  <a:pt x="9632" y="2858"/>
                </a:cubicBezTo>
                <a:cubicBezTo>
                  <a:pt x="9632" y="3477"/>
                  <a:pt x="9406" y="4073"/>
                  <a:pt x="9025" y="4525"/>
                </a:cubicBezTo>
                <a:cubicBezTo>
                  <a:pt x="8370" y="5287"/>
                  <a:pt x="8013" y="6228"/>
                  <a:pt x="8013" y="7192"/>
                </a:cubicBezTo>
                <a:lnTo>
                  <a:pt x="8013" y="8966"/>
                </a:lnTo>
                <a:cubicBezTo>
                  <a:pt x="8013" y="9930"/>
                  <a:pt x="7263" y="10716"/>
                  <a:pt x="6322" y="10811"/>
                </a:cubicBezTo>
                <a:lnTo>
                  <a:pt x="6322" y="8573"/>
                </a:lnTo>
                <a:cubicBezTo>
                  <a:pt x="6322" y="7918"/>
                  <a:pt x="5787" y="7382"/>
                  <a:pt x="5132" y="7382"/>
                </a:cubicBezTo>
                <a:cubicBezTo>
                  <a:pt x="4477" y="7382"/>
                  <a:pt x="3941" y="7918"/>
                  <a:pt x="3941" y="8573"/>
                </a:cubicBezTo>
                <a:lnTo>
                  <a:pt x="3941" y="10811"/>
                </a:lnTo>
                <a:cubicBezTo>
                  <a:pt x="3013" y="10716"/>
                  <a:pt x="2262" y="9930"/>
                  <a:pt x="2262" y="8966"/>
                </a:cubicBezTo>
                <a:lnTo>
                  <a:pt x="2262" y="7192"/>
                </a:lnTo>
                <a:cubicBezTo>
                  <a:pt x="2262" y="6228"/>
                  <a:pt x="1905" y="5275"/>
                  <a:pt x="1250" y="4525"/>
                </a:cubicBezTo>
                <a:cubicBezTo>
                  <a:pt x="1131" y="4394"/>
                  <a:pt x="1048" y="4263"/>
                  <a:pt x="953" y="4096"/>
                </a:cubicBezTo>
                <a:cubicBezTo>
                  <a:pt x="920" y="4047"/>
                  <a:pt x="865" y="4015"/>
                  <a:pt x="807" y="4015"/>
                </a:cubicBezTo>
                <a:cubicBezTo>
                  <a:pt x="780" y="4015"/>
                  <a:pt x="753" y="4022"/>
                  <a:pt x="727" y="4037"/>
                </a:cubicBezTo>
                <a:cubicBezTo>
                  <a:pt x="655" y="4084"/>
                  <a:pt x="631" y="4192"/>
                  <a:pt x="667" y="4263"/>
                </a:cubicBezTo>
                <a:cubicBezTo>
                  <a:pt x="762" y="4430"/>
                  <a:pt x="881" y="4584"/>
                  <a:pt x="1012" y="4739"/>
                </a:cubicBezTo>
                <a:cubicBezTo>
                  <a:pt x="1608" y="5442"/>
                  <a:pt x="1953" y="6299"/>
                  <a:pt x="1953" y="7192"/>
                </a:cubicBezTo>
                <a:lnTo>
                  <a:pt x="1953" y="8966"/>
                </a:lnTo>
                <a:cubicBezTo>
                  <a:pt x="1953" y="10168"/>
                  <a:pt x="2929" y="11133"/>
                  <a:pt x="4120" y="11133"/>
                </a:cubicBezTo>
                <a:cubicBezTo>
                  <a:pt x="4215" y="11133"/>
                  <a:pt x="4286" y="11061"/>
                  <a:pt x="4286" y="10978"/>
                </a:cubicBezTo>
                <a:lnTo>
                  <a:pt x="4286" y="8561"/>
                </a:lnTo>
                <a:cubicBezTo>
                  <a:pt x="4286" y="8085"/>
                  <a:pt x="4679" y="7704"/>
                  <a:pt x="5156" y="7704"/>
                </a:cubicBezTo>
                <a:cubicBezTo>
                  <a:pt x="5632" y="7704"/>
                  <a:pt x="6013" y="8085"/>
                  <a:pt x="6013" y="8561"/>
                </a:cubicBezTo>
                <a:lnTo>
                  <a:pt x="6013" y="10978"/>
                </a:lnTo>
                <a:cubicBezTo>
                  <a:pt x="6013" y="11061"/>
                  <a:pt x="6084" y="11133"/>
                  <a:pt x="6180" y="11133"/>
                </a:cubicBezTo>
                <a:cubicBezTo>
                  <a:pt x="7382" y="11133"/>
                  <a:pt x="8347" y="10157"/>
                  <a:pt x="8347" y="8966"/>
                </a:cubicBezTo>
                <a:lnTo>
                  <a:pt x="8347" y="7192"/>
                </a:lnTo>
                <a:cubicBezTo>
                  <a:pt x="8347" y="6299"/>
                  <a:pt x="8680" y="5442"/>
                  <a:pt x="9287" y="4739"/>
                </a:cubicBezTo>
                <a:cubicBezTo>
                  <a:pt x="9740" y="4215"/>
                  <a:pt x="9990" y="3549"/>
                  <a:pt x="9990" y="2858"/>
                </a:cubicBezTo>
                <a:cubicBezTo>
                  <a:pt x="9955" y="1194"/>
                  <a:pt x="8560" y="7"/>
                  <a:pt x="7072" y="7"/>
                </a:cubicBezTo>
                <a:cubicBezTo>
                  <a:pt x="6537" y="7"/>
                  <a:pt x="5990" y="161"/>
                  <a:pt x="5489" y="501"/>
                </a:cubicBezTo>
                <a:cubicBezTo>
                  <a:pt x="5382" y="572"/>
                  <a:pt x="5257" y="608"/>
                  <a:pt x="5129" y="608"/>
                </a:cubicBezTo>
                <a:cubicBezTo>
                  <a:pt x="5001" y="608"/>
                  <a:pt x="4870" y="572"/>
                  <a:pt x="4751" y="501"/>
                </a:cubicBezTo>
                <a:cubicBezTo>
                  <a:pt x="4263" y="167"/>
                  <a:pt x="3691" y="1"/>
                  <a:pt x="3096"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9571;p63">
            <a:extLst>
              <a:ext uri="{FF2B5EF4-FFF2-40B4-BE49-F238E27FC236}">
                <a16:creationId xmlns:a16="http://schemas.microsoft.com/office/drawing/2014/main" id="{FED83630-987C-46DB-9E9F-D77EDDF3FFAA}"/>
              </a:ext>
            </a:extLst>
          </p:cNvPr>
          <p:cNvGrpSpPr/>
          <p:nvPr/>
        </p:nvGrpSpPr>
        <p:grpSpPr>
          <a:xfrm>
            <a:off x="3403929" y="2001634"/>
            <a:ext cx="750528" cy="904227"/>
            <a:chOff x="6266525" y="3807788"/>
            <a:chExt cx="260223" cy="353527"/>
          </a:xfrm>
          <a:solidFill>
            <a:schemeClr val="tx1"/>
          </a:solidFill>
        </p:grpSpPr>
        <p:sp>
          <p:nvSpPr>
            <p:cNvPr id="43" name="Google Shape;9572;p63">
              <a:extLst>
                <a:ext uri="{FF2B5EF4-FFF2-40B4-BE49-F238E27FC236}">
                  <a16:creationId xmlns:a16="http://schemas.microsoft.com/office/drawing/2014/main" id="{D0BF7A70-E244-4C34-90ED-182A9D645F49}"/>
                </a:ext>
              </a:extLst>
            </p:cNvPr>
            <p:cNvSpPr/>
            <p:nvPr/>
          </p:nvSpPr>
          <p:spPr>
            <a:xfrm>
              <a:off x="6266525" y="3807788"/>
              <a:ext cx="260223" cy="353527"/>
            </a:xfrm>
            <a:custGeom>
              <a:avLst/>
              <a:gdLst/>
              <a:ahLst/>
              <a:cxnLst/>
              <a:rect l="l" t="t" r="r" b="b"/>
              <a:pathLst>
                <a:path w="8169" h="11098" extrusionOk="0">
                  <a:moveTo>
                    <a:pt x="1322" y="1"/>
                  </a:moveTo>
                  <a:cubicBezTo>
                    <a:pt x="1239" y="1"/>
                    <a:pt x="1167" y="84"/>
                    <a:pt x="1167" y="168"/>
                  </a:cubicBezTo>
                  <a:lnTo>
                    <a:pt x="1167" y="1430"/>
                  </a:lnTo>
                  <a:cubicBezTo>
                    <a:pt x="1167" y="1953"/>
                    <a:pt x="1525" y="2382"/>
                    <a:pt x="2013" y="2513"/>
                  </a:cubicBezTo>
                  <a:lnTo>
                    <a:pt x="2025" y="2513"/>
                  </a:lnTo>
                  <a:cubicBezTo>
                    <a:pt x="2001" y="2573"/>
                    <a:pt x="1977" y="2620"/>
                    <a:pt x="1953" y="2692"/>
                  </a:cubicBezTo>
                  <a:lnTo>
                    <a:pt x="1858" y="2906"/>
                  </a:lnTo>
                  <a:cubicBezTo>
                    <a:pt x="1846" y="2942"/>
                    <a:pt x="1834" y="2965"/>
                    <a:pt x="1822" y="3013"/>
                  </a:cubicBezTo>
                  <a:cubicBezTo>
                    <a:pt x="1108" y="2823"/>
                    <a:pt x="596" y="2180"/>
                    <a:pt x="596" y="1441"/>
                  </a:cubicBezTo>
                  <a:lnTo>
                    <a:pt x="596" y="168"/>
                  </a:lnTo>
                  <a:cubicBezTo>
                    <a:pt x="596" y="84"/>
                    <a:pt x="525" y="13"/>
                    <a:pt x="429" y="13"/>
                  </a:cubicBezTo>
                  <a:cubicBezTo>
                    <a:pt x="346" y="13"/>
                    <a:pt x="274" y="84"/>
                    <a:pt x="274" y="168"/>
                  </a:cubicBezTo>
                  <a:lnTo>
                    <a:pt x="274" y="1441"/>
                  </a:lnTo>
                  <a:cubicBezTo>
                    <a:pt x="274" y="2311"/>
                    <a:pt x="870" y="3120"/>
                    <a:pt x="1763" y="3346"/>
                  </a:cubicBezTo>
                  <a:cubicBezTo>
                    <a:pt x="1656" y="4192"/>
                    <a:pt x="2001" y="4906"/>
                    <a:pt x="2441" y="5251"/>
                  </a:cubicBezTo>
                  <a:cubicBezTo>
                    <a:pt x="2668" y="5430"/>
                    <a:pt x="2656" y="5859"/>
                    <a:pt x="2334" y="5942"/>
                  </a:cubicBezTo>
                  <a:cubicBezTo>
                    <a:pt x="2239" y="5978"/>
                    <a:pt x="2144" y="6002"/>
                    <a:pt x="2060" y="6049"/>
                  </a:cubicBezTo>
                  <a:cubicBezTo>
                    <a:pt x="1560" y="6264"/>
                    <a:pt x="1239" y="6716"/>
                    <a:pt x="1167" y="7252"/>
                  </a:cubicBezTo>
                  <a:cubicBezTo>
                    <a:pt x="513" y="7335"/>
                    <a:pt x="1" y="7895"/>
                    <a:pt x="1" y="8561"/>
                  </a:cubicBezTo>
                  <a:lnTo>
                    <a:pt x="1" y="10931"/>
                  </a:lnTo>
                  <a:cubicBezTo>
                    <a:pt x="1" y="11026"/>
                    <a:pt x="72" y="11097"/>
                    <a:pt x="167" y="11097"/>
                  </a:cubicBezTo>
                  <a:cubicBezTo>
                    <a:pt x="251" y="11097"/>
                    <a:pt x="334" y="11026"/>
                    <a:pt x="334" y="10931"/>
                  </a:cubicBezTo>
                  <a:lnTo>
                    <a:pt x="334" y="8561"/>
                  </a:lnTo>
                  <a:cubicBezTo>
                    <a:pt x="334" y="8014"/>
                    <a:pt x="775" y="7573"/>
                    <a:pt x="1322" y="7573"/>
                  </a:cubicBezTo>
                  <a:cubicBezTo>
                    <a:pt x="1417" y="7573"/>
                    <a:pt x="1489" y="7490"/>
                    <a:pt x="1489" y="7418"/>
                  </a:cubicBezTo>
                  <a:cubicBezTo>
                    <a:pt x="1525" y="6942"/>
                    <a:pt x="1787" y="6525"/>
                    <a:pt x="2203" y="6347"/>
                  </a:cubicBezTo>
                  <a:cubicBezTo>
                    <a:pt x="2275" y="6311"/>
                    <a:pt x="2370" y="6287"/>
                    <a:pt x="2441" y="6252"/>
                  </a:cubicBezTo>
                  <a:cubicBezTo>
                    <a:pt x="2656" y="6192"/>
                    <a:pt x="2811" y="6037"/>
                    <a:pt x="2894" y="5823"/>
                  </a:cubicBezTo>
                  <a:cubicBezTo>
                    <a:pt x="2918" y="5740"/>
                    <a:pt x="2930" y="5621"/>
                    <a:pt x="2918" y="5513"/>
                  </a:cubicBezTo>
                  <a:cubicBezTo>
                    <a:pt x="3030" y="5443"/>
                    <a:pt x="3291" y="5320"/>
                    <a:pt x="3612" y="5320"/>
                  </a:cubicBezTo>
                  <a:cubicBezTo>
                    <a:pt x="3837" y="5320"/>
                    <a:pt x="4092" y="5380"/>
                    <a:pt x="4346" y="5561"/>
                  </a:cubicBezTo>
                  <a:cubicBezTo>
                    <a:pt x="4596" y="5732"/>
                    <a:pt x="4893" y="5799"/>
                    <a:pt x="5206" y="5799"/>
                  </a:cubicBezTo>
                  <a:cubicBezTo>
                    <a:pt x="5699" y="5799"/>
                    <a:pt x="6231" y="5632"/>
                    <a:pt x="6668" y="5442"/>
                  </a:cubicBezTo>
                  <a:lnTo>
                    <a:pt x="6668" y="5442"/>
                  </a:lnTo>
                  <a:cubicBezTo>
                    <a:pt x="6561" y="6049"/>
                    <a:pt x="6323" y="6645"/>
                    <a:pt x="5966" y="7168"/>
                  </a:cubicBezTo>
                  <a:cubicBezTo>
                    <a:pt x="5299" y="8145"/>
                    <a:pt x="4406" y="8680"/>
                    <a:pt x="3251" y="8823"/>
                  </a:cubicBezTo>
                  <a:cubicBezTo>
                    <a:pt x="3184" y="8831"/>
                    <a:pt x="3118" y="8834"/>
                    <a:pt x="3053" y="8834"/>
                  </a:cubicBezTo>
                  <a:cubicBezTo>
                    <a:pt x="2468" y="8834"/>
                    <a:pt x="1959" y="8555"/>
                    <a:pt x="1691" y="8180"/>
                  </a:cubicBezTo>
                  <a:cubicBezTo>
                    <a:pt x="1668" y="8133"/>
                    <a:pt x="1608" y="8109"/>
                    <a:pt x="1548" y="8109"/>
                  </a:cubicBezTo>
                  <a:lnTo>
                    <a:pt x="1322" y="8109"/>
                  </a:lnTo>
                  <a:cubicBezTo>
                    <a:pt x="1072" y="8109"/>
                    <a:pt x="870" y="8311"/>
                    <a:pt x="870" y="8561"/>
                  </a:cubicBezTo>
                  <a:lnTo>
                    <a:pt x="870" y="10931"/>
                  </a:lnTo>
                  <a:cubicBezTo>
                    <a:pt x="870" y="11026"/>
                    <a:pt x="941" y="11097"/>
                    <a:pt x="1025" y="11097"/>
                  </a:cubicBezTo>
                  <a:cubicBezTo>
                    <a:pt x="1120" y="11097"/>
                    <a:pt x="1191" y="11026"/>
                    <a:pt x="1191" y="10931"/>
                  </a:cubicBezTo>
                  <a:lnTo>
                    <a:pt x="1191" y="8561"/>
                  </a:lnTo>
                  <a:cubicBezTo>
                    <a:pt x="1191" y="8490"/>
                    <a:pt x="1251" y="8430"/>
                    <a:pt x="1322" y="8430"/>
                  </a:cubicBezTo>
                  <a:lnTo>
                    <a:pt x="1477" y="8430"/>
                  </a:lnTo>
                  <a:cubicBezTo>
                    <a:pt x="1814" y="8852"/>
                    <a:pt x="2374" y="9161"/>
                    <a:pt x="3018" y="9161"/>
                  </a:cubicBezTo>
                  <a:cubicBezTo>
                    <a:pt x="3103" y="9161"/>
                    <a:pt x="3188" y="9156"/>
                    <a:pt x="3275" y="9145"/>
                  </a:cubicBezTo>
                  <a:cubicBezTo>
                    <a:pt x="7144" y="8716"/>
                    <a:pt x="8168" y="3763"/>
                    <a:pt x="5847" y="1834"/>
                  </a:cubicBezTo>
                  <a:cubicBezTo>
                    <a:pt x="5818" y="1810"/>
                    <a:pt x="5783" y="1800"/>
                    <a:pt x="5750" y="1800"/>
                  </a:cubicBezTo>
                  <a:cubicBezTo>
                    <a:pt x="5700" y="1800"/>
                    <a:pt x="5654" y="1823"/>
                    <a:pt x="5632" y="1858"/>
                  </a:cubicBezTo>
                  <a:cubicBezTo>
                    <a:pt x="5573" y="1930"/>
                    <a:pt x="5585" y="2037"/>
                    <a:pt x="5644" y="2073"/>
                  </a:cubicBezTo>
                  <a:cubicBezTo>
                    <a:pt x="6501" y="2787"/>
                    <a:pt x="6835" y="3966"/>
                    <a:pt x="6740" y="5073"/>
                  </a:cubicBezTo>
                  <a:cubicBezTo>
                    <a:pt x="6517" y="5175"/>
                    <a:pt x="5841" y="5487"/>
                    <a:pt x="5230" y="5487"/>
                  </a:cubicBezTo>
                  <a:cubicBezTo>
                    <a:pt x="4990" y="5487"/>
                    <a:pt x="4761" y="5439"/>
                    <a:pt x="4573" y="5311"/>
                  </a:cubicBezTo>
                  <a:cubicBezTo>
                    <a:pt x="4275" y="5113"/>
                    <a:pt x="3955" y="5013"/>
                    <a:pt x="3632" y="5013"/>
                  </a:cubicBezTo>
                  <a:cubicBezTo>
                    <a:pt x="3373" y="5013"/>
                    <a:pt x="3112" y="5077"/>
                    <a:pt x="2858" y="5204"/>
                  </a:cubicBezTo>
                  <a:cubicBezTo>
                    <a:pt x="2811" y="5109"/>
                    <a:pt x="2751" y="5037"/>
                    <a:pt x="2680" y="4978"/>
                  </a:cubicBezTo>
                  <a:cubicBezTo>
                    <a:pt x="2239" y="4632"/>
                    <a:pt x="1941" y="3847"/>
                    <a:pt x="2191" y="3013"/>
                  </a:cubicBezTo>
                  <a:cubicBezTo>
                    <a:pt x="2470" y="2062"/>
                    <a:pt x="3289" y="1530"/>
                    <a:pt x="4171" y="1530"/>
                  </a:cubicBezTo>
                  <a:cubicBezTo>
                    <a:pt x="4459" y="1530"/>
                    <a:pt x="4753" y="1586"/>
                    <a:pt x="5037" y="1703"/>
                  </a:cubicBezTo>
                  <a:cubicBezTo>
                    <a:pt x="5059" y="1713"/>
                    <a:pt x="5081" y="1717"/>
                    <a:pt x="5103" y="1717"/>
                  </a:cubicBezTo>
                  <a:cubicBezTo>
                    <a:pt x="5165" y="1717"/>
                    <a:pt x="5222" y="1682"/>
                    <a:pt x="5239" y="1620"/>
                  </a:cubicBezTo>
                  <a:cubicBezTo>
                    <a:pt x="5275" y="1525"/>
                    <a:pt x="5239" y="1430"/>
                    <a:pt x="5156" y="1406"/>
                  </a:cubicBezTo>
                  <a:cubicBezTo>
                    <a:pt x="4841" y="1276"/>
                    <a:pt x="4506" y="1210"/>
                    <a:pt x="4171" y="1210"/>
                  </a:cubicBezTo>
                  <a:cubicBezTo>
                    <a:pt x="3432" y="1210"/>
                    <a:pt x="2699" y="1535"/>
                    <a:pt x="2215" y="2215"/>
                  </a:cubicBezTo>
                  <a:cubicBezTo>
                    <a:pt x="2215" y="2215"/>
                    <a:pt x="2120" y="2192"/>
                    <a:pt x="2084" y="2180"/>
                  </a:cubicBezTo>
                  <a:cubicBezTo>
                    <a:pt x="1727" y="2108"/>
                    <a:pt x="1489" y="1787"/>
                    <a:pt x="1489" y="1430"/>
                  </a:cubicBezTo>
                  <a:lnTo>
                    <a:pt x="1489" y="168"/>
                  </a:lnTo>
                  <a:cubicBezTo>
                    <a:pt x="1489" y="84"/>
                    <a:pt x="1417" y="1"/>
                    <a:pt x="1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573;p63">
              <a:extLst>
                <a:ext uri="{FF2B5EF4-FFF2-40B4-BE49-F238E27FC236}">
                  <a16:creationId xmlns:a16="http://schemas.microsoft.com/office/drawing/2014/main" id="{73E607A6-2360-40B7-9C19-086840ED843F}"/>
                </a:ext>
              </a:extLst>
            </p:cNvPr>
            <p:cNvSpPr/>
            <p:nvPr/>
          </p:nvSpPr>
          <p:spPr>
            <a:xfrm>
              <a:off x="6370085" y="4004652"/>
              <a:ext cx="13284" cy="13284"/>
            </a:xfrm>
            <a:custGeom>
              <a:avLst/>
              <a:gdLst/>
              <a:ahLst/>
              <a:cxnLst/>
              <a:rect l="l" t="t" r="r" b="b"/>
              <a:pathLst>
                <a:path w="417" h="417" extrusionOk="0">
                  <a:moveTo>
                    <a:pt x="202" y="0"/>
                  </a:moveTo>
                  <a:cubicBezTo>
                    <a:pt x="83" y="0"/>
                    <a:pt x="0" y="95"/>
                    <a:pt x="0" y="214"/>
                  </a:cubicBezTo>
                  <a:cubicBezTo>
                    <a:pt x="0" y="334"/>
                    <a:pt x="83" y="417"/>
                    <a:pt x="202" y="417"/>
                  </a:cubicBezTo>
                  <a:cubicBezTo>
                    <a:pt x="322" y="417"/>
                    <a:pt x="417" y="334"/>
                    <a:pt x="417" y="214"/>
                  </a:cubicBezTo>
                  <a:cubicBezTo>
                    <a:pt x="417" y="95"/>
                    <a:pt x="322"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574;p63">
              <a:extLst>
                <a:ext uri="{FF2B5EF4-FFF2-40B4-BE49-F238E27FC236}">
                  <a16:creationId xmlns:a16="http://schemas.microsoft.com/office/drawing/2014/main" id="{9D8CAE09-C875-44F6-B6C0-AFB04A29AEB0}"/>
                </a:ext>
              </a:extLst>
            </p:cNvPr>
            <p:cNvSpPr/>
            <p:nvPr/>
          </p:nvSpPr>
          <p:spPr>
            <a:xfrm>
              <a:off x="6423156" y="4017904"/>
              <a:ext cx="13315" cy="13315"/>
            </a:xfrm>
            <a:custGeom>
              <a:avLst/>
              <a:gdLst/>
              <a:ahLst/>
              <a:cxnLst/>
              <a:rect l="l" t="t" r="r" b="b"/>
              <a:pathLst>
                <a:path w="418" h="418" extrusionOk="0">
                  <a:moveTo>
                    <a:pt x="203" y="1"/>
                  </a:moveTo>
                  <a:cubicBezTo>
                    <a:pt x="84" y="1"/>
                    <a:pt x="1" y="96"/>
                    <a:pt x="1" y="215"/>
                  </a:cubicBezTo>
                  <a:cubicBezTo>
                    <a:pt x="1" y="334"/>
                    <a:pt x="84" y="418"/>
                    <a:pt x="203" y="418"/>
                  </a:cubicBezTo>
                  <a:cubicBezTo>
                    <a:pt x="322" y="418"/>
                    <a:pt x="418" y="334"/>
                    <a:pt x="418" y="215"/>
                  </a:cubicBezTo>
                  <a:cubicBezTo>
                    <a:pt x="418" y="108"/>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575;p63">
              <a:extLst>
                <a:ext uri="{FF2B5EF4-FFF2-40B4-BE49-F238E27FC236}">
                  <a16:creationId xmlns:a16="http://schemas.microsoft.com/office/drawing/2014/main" id="{8AFF41E9-7003-40A1-A26D-5CBBF895EEC3}"/>
                </a:ext>
              </a:extLst>
            </p:cNvPr>
            <p:cNvSpPr/>
            <p:nvPr/>
          </p:nvSpPr>
          <p:spPr>
            <a:xfrm>
              <a:off x="6364766" y="4050906"/>
              <a:ext cx="13315" cy="13315"/>
            </a:xfrm>
            <a:custGeom>
              <a:avLst/>
              <a:gdLst/>
              <a:ahLst/>
              <a:cxnLst/>
              <a:rect l="l" t="t" r="r" b="b"/>
              <a:pathLst>
                <a:path w="418" h="418" extrusionOk="0">
                  <a:moveTo>
                    <a:pt x="203" y="1"/>
                  </a:moveTo>
                  <a:cubicBezTo>
                    <a:pt x="84" y="1"/>
                    <a:pt x="0" y="84"/>
                    <a:pt x="0" y="203"/>
                  </a:cubicBezTo>
                  <a:cubicBezTo>
                    <a:pt x="0" y="322"/>
                    <a:pt x="84" y="417"/>
                    <a:pt x="203" y="417"/>
                  </a:cubicBezTo>
                  <a:cubicBezTo>
                    <a:pt x="322" y="417"/>
                    <a:pt x="417" y="322"/>
                    <a:pt x="417" y="203"/>
                  </a:cubicBezTo>
                  <a:cubicBezTo>
                    <a:pt x="417" y="96"/>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9576;p63">
            <a:extLst>
              <a:ext uri="{FF2B5EF4-FFF2-40B4-BE49-F238E27FC236}">
                <a16:creationId xmlns:a16="http://schemas.microsoft.com/office/drawing/2014/main" id="{72D3A124-74CD-4B60-859C-2B7AE934E256}"/>
              </a:ext>
            </a:extLst>
          </p:cNvPr>
          <p:cNvSpPr/>
          <p:nvPr/>
        </p:nvSpPr>
        <p:spPr>
          <a:xfrm>
            <a:off x="5141521" y="2039446"/>
            <a:ext cx="871247" cy="842441"/>
          </a:xfrm>
          <a:custGeom>
            <a:avLst/>
            <a:gdLst/>
            <a:ahLst/>
            <a:cxnLst/>
            <a:rect l="l" t="t" r="r" b="b"/>
            <a:pathLst>
              <a:path w="10948" h="11109" extrusionOk="0">
                <a:moveTo>
                  <a:pt x="2620" y="1738"/>
                </a:moveTo>
                <a:lnTo>
                  <a:pt x="2620" y="1738"/>
                </a:lnTo>
                <a:cubicBezTo>
                  <a:pt x="2108" y="2262"/>
                  <a:pt x="2227" y="3107"/>
                  <a:pt x="2846" y="3488"/>
                </a:cubicBezTo>
                <a:cubicBezTo>
                  <a:pt x="2763" y="3524"/>
                  <a:pt x="2704" y="3571"/>
                  <a:pt x="2644" y="3631"/>
                </a:cubicBezTo>
                <a:cubicBezTo>
                  <a:pt x="2275" y="2559"/>
                  <a:pt x="1989" y="2595"/>
                  <a:pt x="2144" y="2238"/>
                </a:cubicBezTo>
                <a:cubicBezTo>
                  <a:pt x="2227" y="2012"/>
                  <a:pt x="2406" y="1845"/>
                  <a:pt x="2620" y="1738"/>
                </a:cubicBezTo>
                <a:close/>
                <a:moveTo>
                  <a:pt x="8740" y="4214"/>
                </a:moveTo>
                <a:cubicBezTo>
                  <a:pt x="8716" y="4345"/>
                  <a:pt x="8716" y="4500"/>
                  <a:pt x="8704" y="4643"/>
                </a:cubicBezTo>
                <a:cubicBezTo>
                  <a:pt x="8645" y="4572"/>
                  <a:pt x="8561" y="4512"/>
                  <a:pt x="8466" y="4452"/>
                </a:cubicBezTo>
                <a:cubicBezTo>
                  <a:pt x="8573" y="4393"/>
                  <a:pt x="8657" y="4298"/>
                  <a:pt x="8740" y="4214"/>
                </a:cubicBezTo>
                <a:close/>
                <a:moveTo>
                  <a:pt x="8025" y="1650"/>
                </a:moveTo>
                <a:cubicBezTo>
                  <a:pt x="8616" y="1650"/>
                  <a:pt x="9126" y="2169"/>
                  <a:pt x="8990" y="2798"/>
                </a:cubicBezTo>
                <a:cubicBezTo>
                  <a:pt x="8978" y="2869"/>
                  <a:pt x="8954" y="2952"/>
                  <a:pt x="8942" y="3036"/>
                </a:cubicBezTo>
                <a:cubicBezTo>
                  <a:pt x="8764" y="2655"/>
                  <a:pt x="8383" y="2381"/>
                  <a:pt x="7919" y="2381"/>
                </a:cubicBezTo>
                <a:cubicBezTo>
                  <a:pt x="7823" y="2381"/>
                  <a:pt x="7752" y="2452"/>
                  <a:pt x="7752" y="2547"/>
                </a:cubicBezTo>
                <a:cubicBezTo>
                  <a:pt x="7752" y="2631"/>
                  <a:pt x="7823" y="2714"/>
                  <a:pt x="7919" y="2714"/>
                </a:cubicBezTo>
                <a:cubicBezTo>
                  <a:pt x="8359" y="2714"/>
                  <a:pt x="8716" y="3071"/>
                  <a:pt x="8716" y="3512"/>
                </a:cubicBezTo>
                <a:cubicBezTo>
                  <a:pt x="8716" y="3964"/>
                  <a:pt x="8359" y="4322"/>
                  <a:pt x="7919" y="4322"/>
                </a:cubicBezTo>
                <a:lnTo>
                  <a:pt x="7907" y="4322"/>
                </a:lnTo>
                <a:cubicBezTo>
                  <a:pt x="7765" y="4329"/>
                  <a:pt x="6934" y="4515"/>
                  <a:pt x="5736" y="4515"/>
                </a:cubicBezTo>
                <a:cubicBezTo>
                  <a:pt x="5124" y="4515"/>
                  <a:pt x="4417" y="4466"/>
                  <a:pt x="3656" y="4322"/>
                </a:cubicBezTo>
                <a:cubicBezTo>
                  <a:pt x="3643" y="4317"/>
                  <a:pt x="3630" y="4315"/>
                  <a:pt x="3617" y="4315"/>
                </a:cubicBezTo>
                <a:cubicBezTo>
                  <a:pt x="3557" y="4315"/>
                  <a:pt x="3497" y="4358"/>
                  <a:pt x="3477" y="4417"/>
                </a:cubicBezTo>
                <a:cubicBezTo>
                  <a:pt x="3454" y="4512"/>
                  <a:pt x="3513" y="4619"/>
                  <a:pt x="3597" y="4643"/>
                </a:cubicBezTo>
                <a:cubicBezTo>
                  <a:pt x="4287" y="4774"/>
                  <a:pt x="5001" y="4857"/>
                  <a:pt x="5740" y="4857"/>
                </a:cubicBezTo>
                <a:lnTo>
                  <a:pt x="5752" y="4857"/>
                </a:lnTo>
                <a:cubicBezTo>
                  <a:pt x="6466" y="4857"/>
                  <a:pt x="7204" y="4798"/>
                  <a:pt x="7930" y="4655"/>
                </a:cubicBezTo>
                <a:cubicBezTo>
                  <a:pt x="8359" y="4655"/>
                  <a:pt x="8716" y="5012"/>
                  <a:pt x="8716" y="5465"/>
                </a:cubicBezTo>
                <a:cubicBezTo>
                  <a:pt x="8716" y="5905"/>
                  <a:pt x="8359" y="6262"/>
                  <a:pt x="7919" y="6262"/>
                </a:cubicBezTo>
                <a:cubicBezTo>
                  <a:pt x="7807" y="6262"/>
                  <a:pt x="7088" y="6463"/>
                  <a:pt x="5862" y="6463"/>
                </a:cubicBezTo>
                <a:cubicBezTo>
                  <a:pt x="5249" y="6463"/>
                  <a:pt x="4509" y="6413"/>
                  <a:pt x="3656" y="6262"/>
                </a:cubicBezTo>
                <a:cubicBezTo>
                  <a:pt x="3649" y="6261"/>
                  <a:pt x="3642" y="6261"/>
                  <a:pt x="3635" y="6261"/>
                </a:cubicBezTo>
                <a:cubicBezTo>
                  <a:pt x="3557" y="6261"/>
                  <a:pt x="3476" y="6318"/>
                  <a:pt x="3466" y="6405"/>
                </a:cubicBezTo>
                <a:cubicBezTo>
                  <a:pt x="3454" y="6488"/>
                  <a:pt x="3513" y="6584"/>
                  <a:pt x="3597" y="6596"/>
                </a:cubicBezTo>
                <a:cubicBezTo>
                  <a:pt x="4370" y="6727"/>
                  <a:pt x="5121" y="6786"/>
                  <a:pt x="5835" y="6786"/>
                </a:cubicBezTo>
                <a:cubicBezTo>
                  <a:pt x="6549" y="6786"/>
                  <a:pt x="7240" y="6727"/>
                  <a:pt x="7930" y="6596"/>
                </a:cubicBezTo>
                <a:cubicBezTo>
                  <a:pt x="8240" y="6596"/>
                  <a:pt x="8526" y="6465"/>
                  <a:pt x="8728" y="6238"/>
                </a:cubicBezTo>
                <a:lnTo>
                  <a:pt x="8728" y="6238"/>
                </a:lnTo>
                <a:cubicBezTo>
                  <a:pt x="8752" y="6536"/>
                  <a:pt x="8776" y="6881"/>
                  <a:pt x="8573" y="7334"/>
                </a:cubicBezTo>
                <a:cubicBezTo>
                  <a:pt x="8454" y="7370"/>
                  <a:pt x="7919" y="7500"/>
                  <a:pt x="6811" y="7560"/>
                </a:cubicBezTo>
                <a:cubicBezTo>
                  <a:pt x="6523" y="7574"/>
                  <a:pt x="6226" y="7581"/>
                  <a:pt x="5931" y="7581"/>
                </a:cubicBezTo>
                <a:cubicBezTo>
                  <a:pt x="5238" y="7581"/>
                  <a:pt x="4559" y="7543"/>
                  <a:pt x="4049" y="7477"/>
                </a:cubicBezTo>
                <a:cubicBezTo>
                  <a:pt x="3263" y="7370"/>
                  <a:pt x="3108" y="7215"/>
                  <a:pt x="3096" y="7203"/>
                </a:cubicBezTo>
                <a:cubicBezTo>
                  <a:pt x="3108" y="6715"/>
                  <a:pt x="3108" y="6191"/>
                  <a:pt x="3061" y="5691"/>
                </a:cubicBezTo>
                <a:cubicBezTo>
                  <a:pt x="3188" y="5623"/>
                  <a:pt x="3279" y="5601"/>
                  <a:pt x="3418" y="5601"/>
                </a:cubicBezTo>
                <a:cubicBezTo>
                  <a:pt x="3697" y="5601"/>
                  <a:pt x="4168" y="5691"/>
                  <a:pt x="5502" y="5691"/>
                </a:cubicBezTo>
                <a:cubicBezTo>
                  <a:pt x="5568" y="5692"/>
                  <a:pt x="5637" y="5692"/>
                  <a:pt x="5707" y="5692"/>
                </a:cubicBezTo>
                <a:cubicBezTo>
                  <a:pt x="6578" y="5692"/>
                  <a:pt x="7678" y="5627"/>
                  <a:pt x="7799" y="5572"/>
                </a:cubicBezTo>
                <a:cubicBezTo>
                  <a:pt x="7962" y="5490"/>
                  <a:pt x="7887" y="5250"/>
                  <a:pt x="7716" y="5250"/>
                </a:cubicBezTo>
                <a:cubicBezTo>
                  <a:pt x="7712" y="5250"/>
                  <a:pt x="7708" y="5250"/>
                  <a:pt x="7704" y="5250"/>
                </a:cubicBezTo>
                <a:cubicBezTo>
                  <a:pt x="7043" y="5304"/>
                  <a:pt x="6391" y="5347"/>
                  <a:pt x="5732" y="5347"/>
                </a:cubicBezTo>
                <a:cubicBezTo>
                  <a:pt x="5655" y="5347"/>
                  <a:pt x="5579" y="5347"/>
                  <a:pt x="5502" y="5345"/>
                </a:cubicBezTo>
                <a:cubicBezTo>
                  <a:pt x="4394" y="5334"/>
                  <a:pt x="3501" y="5250"/>
                  <a:pt x="3442" y="5250"/>
                </a:cubicBezTo>
                <a:cubicBezTo>
                  <a:pt x="3287" y="5250"/>
                  <a:pt x="3144" y="5214"/>
                  <a:pt x="3001" y="5131"/>
                </a:cubicBezTo>
                <a:cubicBezTo>
                  <a:pt x="2942" y="4738"/>
                  <a:pt x="2870" y="4357"/>
                  <a:pt x="2787" y="4000"/>
                </a:cubicBezTo>
                <a:cubicBezTo>
                  <a:pt x="2930" y="3798"/>
                  <a:pt x="3168" y="3667"/>
                  <a:pt x="3418" y="3667"/>
                </a:cubicBezTo>
                <a:cubicBezTo>
                  <a:pt x="4180" y="3810"/>
                  <a:pt x="4954" y="3881"/>
                  <a:pt x="5716" y="3881"/>
                </a:cubicBezTo>
                <a:cubicBezTo>
                  <a:pt x="6549" y="3881"/>
                  <a:pt x="7383" y="3762"/>
                  <a:pt x="7764" y="3667"/>
                </a:cubicBezTo>
                <a:cubicBezTo>
                  <a:pt x="7955" y="3610"/>
                  <a:pt x="7912" y="3342"/>
                  <a:pt x="7727" y="3342"/>
                </a:cubicBezTo>
                <a:cubicBezTo>
                  <a:pt x="7716" y="3342"/>
                  <a:pt x="7704" y="3343"/>
                  <a:pt x="7692" y="3345"/>
                </a:cubicBezTo>
                <a:cubicBezTo>
                  <a:pt x="6962" y="3512"/>
                  <a:pt x="6268" y="3567"/>
                  <a:pt x="5659" y="3567"/>
                </a:cubicBezTo>
                <a:cubicBezTo>
                  <a:pt x="4443" y="3567"/>
                  <a:pt x="3573" y="3345"/>
                  <a:pt x="3454" y="3345"/>
                </a:cubicBezTo>
                <a:cubicBezTo>
                  <a:pt x="3001" y="3345"/>
                  <a:pt x="2644" y="2988"/>
                  <a:pt x="2644" y="2547"/>
                </a:cubicBezTo>
                <a:cubicBezTo>
                  <a:pt x="2644" y="2095"/>
                  <a:pt x="3001" y="1738"/>
                  <a:pt x="3454" y="1738"/>
                </a:cubicBezTo>
                <a:lnTo>
                  <a:pt x="3466" y="1738"/>
                </a:lnTo>
                <a:cubicBezTo>
                  <a:pt x="3477" y="1738"/>
                  <a:pt x="3477" y="1762"/>
                  <a:pt x="3501" y="1762"/>
                </a:cubicBezTo>
                <a:cubicBezTo>
                  <a:pt x="4177" y="2057"/>
                  <a:pt x="4860" y="2207"/>
                  <a:pt x="5550" y="2207"/>
                </a:cubicBezTo>
                <a:cubicBezTo>
                  <a:pt x="5724" y="2207"/>
                  <a:pt x="5898" y="2198"/>
                  <a:pt x="6073" y="2178"/>
                </a:cubicBezTo>
                <a:lnTo>
                  <a:pt x="6073" y="2178"/>
                </a:lnTo>
                <a:cubicBezTo>
                  <a:pt x="5883" y="2333"/>
                  <a:pt x="5621" y="2476"/>
                  <a:pt x="5359" y="2476"/>
                </a:cubicBezTo>
                <a:cubicBezTo>
                  <a:pt x="4811" y="2452"/>
                  <a:pt x="4228" y="2428"/>
                  <a:pt x="3644" y="2369"/>
                </a:cubicBezTo>
                <a:cubicBezTo>
                  <a:pt x="3638" y="2368"/>
                  <a:pt x="3632" y="2368"/>
                  <a:pt x="3626" y="2368"/>
                </a:cubicBezTo>
                <a:cubicBezTo>
                  <a:pt x="3549" y="2368"/>
                  <a:pt x="3477" y="2435"/>
                  <a:pt x="3466" y="2512"/>
                </a:cubicBezTo>
                <a:cubicBezTo>
                  <a:pt x="3454" y="2607"/>
                  <a:pt x="3525" y="2678"/>
                  <a:pt x="3620" y="2690"/>
                </a:cubicBezTo>
                <a:cubicBezTo>
                  <a:pt x="4398" y="2763"/>
                  <a:pt x="5186" y="2808"/>
                  <a:pt x="5967" y="2808"/>
                </a:cubicBezTo>
                <a:cubicBezTo>
                  <a:pt x="6346" y="2808"/>
                  <a:pt x="6724" y="2797"/>
                  <a:pt x="7097" y="2774"/>
                </a:cubicBezTo>
                <a:cubicBezTo>
                  <a:pt x="7192" y="2774"/>
                  <a:pt x="7264" y="2678"/>
                  <a:pt x="7252" y="2595"/>
                </a:cubicBezTo>
                <a:cubicBezTo>
                  <a:pt x="7252" y="2507"/>
                  <a:pt x="7170" y="2439"/>
                  <a:pt x="7092" y="2439"/>
                </a:cubicBezTo>
                <a:cubicBezTo>
                  <a:pt x="7085" y="2439"/>
                  <a:pt x="7079" y="2439"/>
                  <a:pt x="7073" y="2440"/>
                </a:cubicBezTo>
                <a:cubicBezTo>
                  <a:pt x="6787" y="2452"/>
                  <a:pt x="6502" y="2476"/>
                  <a:pt x="6216" y="2476"/>
                </a:cubicBezTo>
                <a:cubicBezTo>
                  <a:pt x="6371" y="2357"/>
                  <a:pt x="6502" y="2214"/>
                  <a:pt x="6597" y="2083"/>
                </a:cubicBezTo>
                <a:cubicBezTo>
                  <a:pt x="6930" y="2012"/>
                  <a:pt x="7264" y="1893"/>
                  <a:pt x="7609" y="1738"/>
                </a:cubicBezTo>
                <a:cubicBezTo>
                  <a:pt x="7747" y="1678"/>
                  <a:pt x="7888" y="1650"/>
                  <a:pt x="8025" y="1650"/>
                </a:cubicBezTo>
                <a:close/>
                <a:moveTo>
                  <a:pt x="8009" y="0"/>
                </a:moveTo>
                <a:cubicBezTo>
                  <a:pt x="7651" y="0"/>
                  <a:pt x="7281" y="75"/>
                  <a:pt x="6918" y="238"/>
                </a:cubicBezTo>
                <a:cubicBezTo>
                  <a:pt x="6448" y="446"/>
                  <a:pt x="5987" y="550"/>
                  <a:pt x="5525" y="550"/>
                </a:cubicBezTo>
                <a:cubicBezTo>
                  <a:pt x="5064" y="550"/>
                  <a:pt x="4603" y="446"/>
                  <a:pt x="4132" y="238"/>
                </a:cubicBezTo>
                <a:cubicBezTo>
                  <a:pt x="3787" y="81"/>
                  <a:pt x="3416" y="3"/>
                  <a:pt x="3046" y="3"/>
                </a:cubicBezTo>
                <a:cubicBezTo>
                  <a:pt x="2714" y="3"/>
                  <a:pt x="2383" y="66"/>
                  <a:pt x="2073" y="190"/>
                </a:cubicBezTo>
                <a:cubicBezTo>
                  <a:pt x="739" y="714"/>
                  <a:pt x="1" y="2262"/>
                  <a:pt x="775" y="3488"/>
                </a:cubicBezTo>
                <a:cubicBezTo>
                  <a:pt x="977" y="3810"/>
                  <a:pt x="1144" y="4214"/>
                  <a:pt x="1251" y="4703"/>
                </a:cubicBezTo>
                <a:cubicBezTo>
                  <a:pt x="1261" y="4779"/>
                  <a:pt x="1323" y="4832"/>
                  <a:pt x="1391" y="4832"/>
                </a:cubicBezTo>
                <a:cubicBezTo>
                  <a:pt x="1408" y="4832"/>
                  <a:pt x="1425" y="4829"/>
                  <a:pt x="1442" y="4822"/>
                </a:cubicBezTo>
                <a:cubicBezTo>
                  <a:pt x="1525" y="4810"/>
                  <a:pt x="1584" y="4714"/>
                  <a:pt x="1561" y="4631"/>
                </a:cubicBezTo>
                <a:cubicBezTo>
                  <a:pt x="1442" y="4119"/>
                  <a:pt x="1263" y="3679"/>
                  <a:pt x="1037" y="3321"/>
                </a:cubicBezTo>
                <a:cubicBezTo>
                  <a:pt x="198" y="2014"/>
                  <a:pt x="1460" y="347"/>
                  <a:pt x="3047" y="347"/>
                </a:cubicBezTo>
                <a:cubicBezTo>
                  <a:pt x="3353" y="347"/>
                  <a:pt x="3672" y="409"/>
                  <a:pt x="3989" y="547"/>
                </a:cubicBezTo>
                <a:cubicBezTo>
                  <a:pt x="4501" y="779"/>
                  <a:pt x="5007" y="895"/>
                  <a:pt x="5513" y="895"/>
                </a:cubicBezTo>
                <a:cubicBezTo>
                  <a:pt x="6019" y="895"/>
                  <a:pt x="6525" y="779"/>
                  <a:pt x="7037" y="547"/>
                </a:cubicBezTo>
                <a:cubicBezTo>
                  <a:pt x="7358" y="404"/>
                  <a:pt x="7683" y="338"/>
                  <a:pt x="7998" y="338"/>
                </a:cubicBezTo>
                <a:cubicBezTo>
                  <a:pt x="9380" y="338"/>
                  <a:pt x="10560" y="1602"/>
                  <a:pt x="10240" y="3095"/>
                </a:cubicBezTo>
                <a:cubicBezTo>
                  <a:pt x="10026" y="4024"/>
                  <a:pt x="9954" y="5072"/>
                  <a:pt x="10014" y="6346"/>
                </a:cubicBezTo>
                <a:cubicBezTo>
                  <a:pt x="10074" y="7655"/>
                  <a:pt x="9359" y="8858"/>
                  <a:pt x="8169" y="9405"/>
                </a:cubicBezTo>
                <a:cubicBezTo>
                  <a:pt x="8049" y="9465"/>
                  <a:pt x="8097" y="9501"/>
                  <a:pt x="7752" y="10513"/>
                </a:cubicBezTo>
                <a:cubicBezTo>
                  <a:pt x="7704" y="10596"/>
                  <a:pt x="7633" y="10763"/>
                  <a:pt x="7538" y="10763"/>
                </a:cubicBezTo>
                <a:cubicBezTo>
                  <a:pt x="7478" y="10763"/>
                  <a:pt x="7478" y="10763"/>
                  <a:pt x="7418" y="10668"/>
                </a:cubicBezTo>
                <a:cubicBezTo>
                  <a:pt x="7276" y="10406"/>
                  <a:pt x="7264" y="10191"/>
                  <a:pt x="7145" y="9822"/>
                </a:cubicBezTo>
                <a:cubicBezTo>
                  <a:pt x="7002" y="9298"/>
                  <a:pt x="7240" y="8751"/>
                  <a:pt x="7740" y="8513"/>
                </a:cubicBezTo>
                <a:cubicBezTo>
                  <a:pt x="8538" y="8143"/>
                  <a:pt x="9062" y="7310"/>
                  <a:pt x="9014" y="6381"/>
                </a:cubicBezTo>
                <a:cubicBezTo>
                  <a:pt x="8954" y="5036"/>
                  <a:pt x="9026" y="3881"/>
                  <a:pt x="9252" y="2869"/>
                </a:cubicBezTo>
                <a:cubicBezTo>
                  <a:pt x="9446" y="2036"/>
                  <a:pt x="8772" y="1321"/>
                  <a:pt x="7976" y="1321"/>
                </a:cubicBezTo>
                <a:cubicBezTo>
                  <a:pt x="7793" y="1321"/>
                  <a:pt x="7605" y="1358"/>
                  <a:pt x="7418" y="1440"/>
                </a:cubicBezTo>
                <a:cubicBezTo>
                  <a:pt x="6781" y="1726"/>
                  <a:pt x="6139" y="1869"/>
                  <a:pt x="5497" y="1869"/>
                </a:cubicBezTo>
                <a:cubicBezTo>
                  <a:pt x="4856" y="1869"/>
                  <a:pt x="4216" y="1726"/>
                  <a:pt x="3585" y="1440"/>
                </a:cubicBezTo>
                <a:cubicBezTo>
                  <a:pt x="3395" y="1357"/>
                  <a:pt x="3206" y="1320"/>
                  <a:pt x="3026" y="1320"/>
                </a:cubicBezTo>
                <a:cubicBezTo>
                  <a:pt x="2152" y="1320"/>
                  <a:pt x="1473" y="2184"/>
                  <a:pt x="1858" y="2786"/>
                </a:cubicBezTo>
                <a:cubicBezTo>
                  <a:pt x="2096" y="3143"/>
                  <a:pt x="2275" y="3560"/>
                  <a:pt x="2406" y="4036"/>
                </a:cubicBezTo>
                <a:cubicBezTo>
                  <a:pt x="2858" y="5536"/>
                  <a:pt x="2763" y="7417"/>
                  <a:pt x="2620" y="8965"/>
                </a:cubicBezTo>
                <a:cubicBezTo>
                  <a:pt x="2587" y="9208"/>
                  <a:pt x="2380" y="9409"/>
                  <a:pt x="2142" y="9409"/>
                </a:cubicBezTo>
                <a:cubicBezTo>
                  <a:pt x="2123" y="9409"/>
                  <a:pt x="2104" y="9408"/>
                  <a:pt x="2084" y="9405"/>
                </a:cubicBezTo>
                <a:cubicBezTo>
                  <a:pt x="1811" y="9382"/>
                  <a:pt x="1620" y="9144"/>
                  <a:pt x="1632" y="8870"/>
                </a:cubicBezTo>
                <a:cubicBezTo>
                  <a:pt x="1739" y="7870"/>
                  <a:pt x="1823" y="6596"/>
                  <a:pt x="1680" y="5417"/>
                </a:cubicBezTo>
                <a:cubicBezTo>
                  <a:pt x="1668" y="5334"/>
                  <a:pt x="1584" y="5274"/>
                  <a:pt x="1501" y="5274"/>
                </a:cubicBezTo>
                <a:cubicBezTo>
                  <a:pt x="1406" y="5286"/>
                  <a:pt x="1346" y="5357"/>
                  <a:pt x="1346" y="5453"/>
                </a:cubicBezTo>
                <a:cubicBezTo>
                  <a:pt x="1489" y="6596"/>
                  <a:pt x="1394" y="7858"/>
                  <a:pt x="1311" y="8846"/>
                </a:cubicBezTo>
                <a:cubicBezTo>
                  <a:pt x="1263" y="9286"/>
                  <a:pt x="1584" y="9691"/>
                  <a:pt x="2037" y="9739"/>
                </a:cubicBezTo>
                <a:cubicBezTo>
                  <a:pt x="2059" y="9741"/>
                  <a:pt x="2082" y="9742"/>
                  <a:pt x="2104" y="9742"/>
                </a:cubicBezTo>
                <a:cubicBezTo>
                  <a:pt x="2518" y="9742"/>
                  <a:pt x="2885" y="9430"/>
                  <a:pt x="2930" y="9001"/>
                </a:cubicBezTo>
                <a:cubicBezTo>
                  <a:pt x="2977" y="8501"/>
                  <a:pt x="3013" y="8024"/>
                  <a:pt x="3037" y="7596"/>
                </a:cubicBezTo>
                <a:cubicBezTo>
                  <a:pt x="3347" y="7739"/>
                  <a:pt x="3918" y="7810"/>
                  <a:pt x="4251" y="7846"/>
                </a:cubicBezTo>
                <a:cubicBezTo>
                  <a:pt x="4751" y="7905"/>
                  <a:pt x="5347" y="7917"/>
                  <a:pt x="5942" y="7917"/>
                </a:cubicBezTo>
                <a:cubicBezTo>
                  <a:pt x="6323" y="7917"/>
                  <a:pt x="6716" y="7905"/>
                  <a:pt x="7085" y="7893"/>
                </a:cubicBezTo>
                <a:cubicBezTo>
                  <a:pt x="7442" y="7870"/>
                  <a:pt x="7883" y="7834"/>
                  <a:pt x="8228" y="7751"/>
                </a:cubicBezTo>
                <a:lnTo>
                  <a:pt x="8228" y="7751"/>
                </a:lnTo>
                <a:cubicBezTo>
                  <a:pt x="7990" y="8036"/>
                  <a:pt x="7764" y="8143"/>
                  <a:pt x="7561" y="8262"/>
                </a:cubicBezTo>
                <a:cubicBezTo>
                  <a:pt x="6966" y="8560"/>
                  <a:pt x="6656" y="9275"/>
                  <a:pt x="6835" y="9929"/>
                </a:cubicBezTo>
                <a:cubicBezTo>
                  <a:pt x="6930" y="10287"/>
                  <a:pt x="6966" y="10537"/>
                  <a:pt x="7145" y="10846"/>
                </a:cubicBezTo>
                <a:cubicBezTo>
                  <a:pt x="7204" y="10965"/>
                  <a:pt x="7299" y="11108"/>
                  <a:pt x="7526" y="11108"/>
                </a:cubicBezTo>
                <a:cubicBezTo>
                  <a:pt x="7533" y="11108"/>
                  <a:pt x="7540" y="11109"/>
                  <a:pt x="7547" y="11109"/>
                </a:cubicBezTo>
                <a:cubicBezTo>
                  <a:pt x="7806" y="11109"/>
                  <a:pt x="7934" y="10899"/>
                  <a:pt x="8049" y="10668"/>
                </a:cubicBezTo>
                <a:cubicBezTo>
                  <a:pt x="8073" y="10596"/>
                  <a:pt x="8014" y="10763"/>
                  <a:pt x="8359" y="9691"/>
                </a:cubicBezTo>
                <a:cubicBezTo>
                  <a:pt x="9645" y="9060"/>
                  <a:pt x="10419" y="7751"/>
                  <a:pt x="10335" y="6346"/>
                </a:cubicBezTo>
                <a:cubicBezTo>
                  <a:pt x="10276" y="5107"/>
                  <a:pt x="10335" y="4060"/>
                  <a:pt x="10550" y="3190"/>
                </a:cubicBezTo>
                <a:cubicBezTo>
                  <a:pt x="10948" y="1453"/>
                  <a:pt x="9589" y="0"/>
                  <a:pt x="8009"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9147;p62">
            <a:extLst>
              <a:ext uri="{FF2B5EF4-FFF2-40B4-BE49-F238E27FC236}">
                <a16:creationId xmlns:a16="http://schemas.microsoft.com/office/drawing/2014/main" id="{F01C08D7-8DC4-408F-8473-5952C8657BAA}"/>
              </a:ext>
            </a:extLst>
          </p:cNvPr>
          <p:cNvGrpSpPr/>
          <p:nvPr/>
        </p:nvGrpSpPr>
        <p:grpSpPr>
          <a:xfrm>
            <a:off x="7006554" y="1981551"/>
            <a:ext cx="855112" cy="903881"/>
            <a:chOff x="6421399" y="2308227"/>
            <a:chExt cx="263567" cy="317614"/>
          </a:xfrm>
          <a:solidFill>
            <a:schemeClr val="tx1"/>
          </a:solidFill>
        </p:grpSpPr>
        <p:sp>
          <p:nvSpPr>
            <p:cNvPr id="49" name="Google Shape;9148;p62">
              <a:extLst>
                <a:ext uri="{FF2B5EF4-FFF2-40B4-BE49-F238E27FC236}">
                  <a16:creationId xmlns:a16="http://schemas.microsoft.com/office/drawing/2014/main" id="{7FE2A63E-7415-44CC-9B16-4926B1637FEB}"/>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149;p62">
              <a:extLst>
                <a:ext uri="{FF2B5EF4-FFF2-40B4-BE49-F238E27FC236}">
                  <a16:creationId xmlns:a16="http://schemas.microsoft.com/office/drawing/2014/main" id="{57A16645-6E76-4803-949C-E48347699F1C}"/>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150;p62">
              <a:extLst>
                <a:ext uri="{FF2B5EF4-FFF2-40B4-BE49-F238E27FC236}">
                  <a16:creationId xmlns:a16="http://schemas.microsoft.com/office/drawing/2014/main" id="{1EB48A7E-F935-4810-A63F-473754297E2B}"/>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151;p62">
              <a:extLst>
                <a:ext uri="{FF2B5EF4-FFF2-40B4-BE49-F238E27FC236}">
                  <a16:creationId xmlns:a16="http://schemas.microsoft.com/office/drawing/2014/main" id="{EAE30411-4250-44A7-9DD0-1A889884D848}"/>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D635"/>
        </a:solidFill>
        <a:effectLst/>
      </p:bgPr>
    </p:bg>
    <p:spTree>
      <p:nvGrpSpPr>
        <p:cNvPr id="1" name="Shape 236"/>
        <p:cNvGrpSpPr/>
        <p:nvPr/>
      </p:nvGrpSpPr>
      <p:grpSpPr>
        <a:xfrm>
          <a:off x="0" y="0"/>
          <a:ext cx="0" cy="0"/>
          <a:chOff x="0" y="0"/>
          <a:chExt cx="0" cy="0"/>
        </a:xfrm>
      </p:grpSpPr>
      <p:sp>
        <p:nvSpPr>
          <p:cNvPr id="237" name="Google Shape;237;p36"/>
          <p:cNvSpPr txBox="1">
            <a:spLocks noGrp="1"/>
          </p:cNvSpPr>
          <p:nvPr>
            <p:ph type="title" idx="2"/>
          </p:nvPr>
        </p:nvSpPr>
        <p:spPr>
          <a:xfrm>
            <a:off x="795725"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DIGESTIVE TYPES</a:t>
            </a:r>
            <a:endParaRPr dirty="0"/>
          </a:p>
        </p:txBody>
      </p:sp>
      <p:pic>
        <p:nvPicPr>
          <p:cNvPr id="238" name="Google Shape;238;p36"/>
          <p:cNvPicPr preferRelativeResize="0"/>
          <p:nvPr/>
        </p:nvPicPr>
        <p:blipFill>
          <a:blip r:embed="rId3">
            <a:extLst>
              <a:ext uri="{837473B0-CC2E-450A-ABE3-18F120FF3D39}">
                <a1611:picAttrSrcUrl xmlns:a1611="http://schemas.microsoft.com/office/drawing/2016/11/main" r:id="rId4"/>
              </a:ext>
            </a:extLst>
          </a:blip>
          <a:srcRect/>
          <a:stretch/>
        </p:blipFill>
        <p:spPr>
          <a:xfrm>
            <a:off x="3878700" y="1581700"/>
            <a:ext cx="1386600" cy="1377300"/>
          </a:xfrm>
          <a:prstGeom prst="ellipse">
            <a:avLst/>
          </a:prstGeom>
          <a:noFill/>
          <a:ln w="19050">
            <a:solidFill>
              <a:schemeClr val="tx1"/>
            </a:solidFill>
          </a:ln>
        </p:spPr>
      </p:pic>
      <p:pic>
        <p:nvPicPr>
          <p:cNvPr id="239" name="Google Shape;239;p36"/>
          <p:cNvPicPr preferRelativeResize="0"/>
          <p:nvPr/>
        </p:nvPicPr>
        <p:blipFill>
          <a:blip r:embed="rId5">
            <a:extLst>
              <a:ext uri="{837473B0-CC2E-450A-ABE3-18F120FF3D39}">
                <a1611:picAttrSrcUrl xmlns:a1611="http://schemas.microsoft.com/office/drawing/2016/11/main" r:id="rId6"/>
              </a:ext>
            </a:extLst>
          </a:blip>
          <a:srcRect/>
          <a:stretch/>
        </p:blipFill>
        <p:spPr>
          <a:xfrm>
            <a:off x="1419167" y="1581700"/>
            <a:ext cx="1386600" cy="1377300"/>
          </a:xfrm>
          <a:prstGeom prst="ellipse">
            <a:avLst/>
          </a:prstGeom>
          <a:noFill/>
          <a:ln w="19050">
            <a:solidFill>
              <a:schemeClr val="tx1"/>
            </a:solidFill>
          </a:ln>
        </p:spPr>
      </p:pic>
      <p:pic>
        <p:nvPicPr>
          <p:cNvPr id="240" name="Google Shape;240;p36"/>
          <p:cNvPicPr preferRelativeResize="0"/>
          <p:nvPr/>
        </p:nvPicPr>
        <p:blipFill rotWithShape="1">
          <a:blip r:embed="rId7">
            <a:extLst>
              <a:ext uri="{837473B0-CC2E-450A-ABE3-18F120FF3D39}">
                <a1611:picAttrSrcUrl xmlns:a1611="http://schemas.microsoft.com/office/drawing/2016/11/main" r:id="rId8"/>
              </a:ext>
            </a:extLst>
          </a:blip>
          <a:srcRect l="6806" t="13071" r="7751"/>
          <a:stretch/>
        </p:blipFill>
        <p:spPr>
          <a:xfrm>
            <a:off x="6338234" y="1581700"/>
            <a:ext cx="1386599" cy="1377300"/>
          </a:xfrm>
          <a:prstGeom prst="ellipse">
            <a:avLst/>
          </a:prstGeom>
          <a:noFill/>
          <a:ln w="19050">
            <a:solidFill>
              <a:schemeClr val="tx1"/>
            </a:solidFill>
          </a:ln>
        </p:spPr>
      </p:pic>
      <p:sp>
        <p:nvSpPr>
          <p:cNvPr id="241" name="Google Shape;241;p36"/>
          <p:cNvSpPr txBox="1">
            <a:spLocks noGrp="1"/>
          </p:cNvSpPr>
          <p:nvPr>
            <p:ph type="title"/>
          </p:nvPr>
        </p:nvSpPr>
        <p:spPr>
          <a:xfrm>
            <a:off x="1021800" y="3102050"/>
            <a:ext cx="19905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MONOGASTRIC</a:t>
            </a:r>
            <a:endParaRPr dirty="0"/>
          </a:p>
        </p:txBody>
      </p:sp>
      <p:sp>
        <p:nvSpPr>
          <p:cNvPr id="242" name="Google Shape;242;p36"/>
          <p:cNvSpPr txBox="1">
            <a:spLocks noGrp="1"/>
          </p:cNvSpPr>
          <p:nvPr>
            <p:ph type="subTitle" idx="1"/>
          </p:nvPr>
        </p:nvSpPr>
        <p:spPr>
          <a:xfrm>
            <a:off x="1021800" y="3582673"/>
            <a:ext cx="19905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pigs, horses, dogs, cats, (birds), humans</a:t>
            </a:r>
            <a:endParaRPr sz="1600" dirty="0">
              <a:latin typeface="Arial Narrow" panose="020B0606020202030204" pitchFamily="34" charset="0"/>
            </a:endParaRPr>
          </a:p>
        </p:txBody>
      </p:sp>
      <p:sp>
        <p:nvSpPr>
          <p:cNvPr id="243" name="Google Shape;243;p36"/>
          <p:cNvSpPr txBox="1">
            <a:spLocks noGrp="1"/>
          </p:cNvSpPr>
          <p:nvPr>
            <p:ph type="title" idx="3"/>
          </p:nvPr>
        </p:nvSpPr>
        <p:spPr>
          <a:xfrm>
            <a:off x="3576750" y="3102050"/>
            <a:ext cx="19905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RUMINANTS</a:t>
            </a:r>
            <a:endParaRPr dirty="0"/>
          </a:p>
        </p:txBody>
      </p:sp>
      <p:sp>
        <p:nvSpPr>
          <p:cNvPr id="244" name="Google Shape;244;p36"/>
          <p:cNvSpPr txBox="1">
            <a:spLocks noGrp="1"/>
          </p:cNvSpPr>
          <p:nvPr>
            <p:ph type="subTitle" idx="4"/>
          </p:nvPr>
        </p:nvSpPr>
        <p:spPr>
          <a:xfrm>
            <a:off x="3576750" y="3582673"/>
            <a:ext cx="19905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cattle, sheep, goats, deer buffalo</a:t>
            </a:r>
            <a:endParaRPr sz="1600" dirty="0">
              <a:latin typeface="Arial Narrow" panose="020B0606020202030204" pitchFamily="34" charset="0"/>
            </a:endParaRPr>
          </a:p>
        </p:txBody>
      </p:sp>
      <p:sp>
        <p:nvSpPr>
          <p:cNvPr id="245" name="Google Shape;245;p36"/>
          <p:cNvSpPr txBox="1">
            <a:spLocks noGrp="1"/>
          </p:cNvSpPr>
          <p:nvPr>
            <p:ph type="title" idx="5"/>
          </p:nvPr>
        </p:nvSpPr>
        <p:spPr>
          <a:xfrm>
            <a:off x="6131700" y="3102050"/>
            <a:ext cx="19905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AVIAN - POULTRY</a:t>
            </a:r>
            <a:endParaRPr dirty="0"/>
          </a:p>
        </p:txBody>
      </p:sp>
      <p:sp>
        <p:nvSpPr>
          <p:cNvPr id="246" name="Google Shape;246;p36"/>
          <p:cNvSpPr txBox="1">
            <a:spLocks noGrp="1"/>
          </p:cNvSpPr>
          <p:nvPr>
            <p:ph type="subTitle" idx="6"/>
          </p:nvPr>
        </p:nvSpPr>
        <p:spPr>
          <a:xfrm>
            <a:off x="6131700" y="3582673"/>
            <a:ext cx="19905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chickens, turkeys, ducks, geese</a:t>
            </a:r>
            <a:endParaRPr sz="1600" dirty="0">
              <a:latin typeface="Arial Narrow" panose="020B0606020202030204" pitchFamily="34" charset="0"/>
            </a:endParaRPr>
          </a:p>
        </p:txBody>
      </p:sp>
      <p:sp>
        <p:nvSpPr>
          <p:cNvPr id="2" name="Rectangle 1">
            <a:extLst>
              <a:ext uri="{FF2B5EF4-FFF2-40B4-BE49-F238E27FC236}">
                <a16:creationId xmlns:a16="http://schemas.microsoft.com/office/drawing/2014/main" id="{59095976-E87C-45B7-A08F-C7CFE1A6EC9D}"/>
              </a:ext>
            </a:extLst>
          </p:cNvPr>
          <p:cNvSpPr/>
          <p:nvPr/>
        </p:nvSpPr>
        <p:spPr>
          <a:xfrm>
            <a:off x="5043690" y="471922"/>
            <a:ext cx="1913701" cy="830997"/>
          </a:xfrm>
          <a:custGeom>
            <a:avLst/>
            <a:gdLst>
              <a:gd name="connsiteX0" fmla="*/ 0 w 1913701"/>
              <a:gd name="connsiteY0" fmla="*/ 0 h 830997"/>
              <a:gd name="connsiteX1" fmla="*/ 459288 w 1913701"/>
              <a:gd name="connsiteY1" fmla="*/ 0 h 830997"/>
              <a:gd name="connsiteX2" fmla="*/ 975988 w 1913701"/>
              <a:gd name="connsiteY2" fmla="*/ 0 h 830997"/>
              <a:gd name="connsiteX3" fmla="*/ 1454413 w 1913701"/>
              <a:gd name="connsiteY3" fmla="*/ 0 h 830997"/>
              <a:gd name="connsiteX4" fmla="*/ 1913701 w 1913701"/>
              <a:gd name="connsiteY4" fmla="*/ 0 h 830997"/>
              <a:gd name="connsiteX5" fmla="*/ 1913701 w 1913701"/>
              <a:gd name="connsiteY5" fmla="*/ 390569 h 830997"/>
              <a:gd name="connsiteX6" fmla="*/ 1913701 w 1913701"/>
              <a:gd name="connsiteY6" fmla="*/ 830997 h 830997"/>
              <a:gd name="connsiteX7" fmla="*/ 1454413 w 1913701"/>
              <a:gd name="connsiteY7" fmla="*/ 830997 h 830997"/>
              <a:gd name="connsiteX8" fmla="*/ 956851 w 1913701"/>
              <a:gd name="connsiteY8" fmla="*/ 830997 h 830997"/>
              <a:gd name="connsiteX9" fmla="*/ 459288 w 1913701"/>
              <a:gd name="connsiteY9" fmla="*/ 830997 h 830997"/>
              <a:gd name="connsiteX10" fmla="*/ 0 w 1913701"/>
              <a:gd name="connsiteY10" fmla="*/ 830997 h 830997"/>
              <a:gd name="connsiteX11" fmla="*/ 0 w 1913701"/>
              <a:gd name="connsiteY11" fmla="*/ 407189 h 830997"/>
              <a:gd name="connsiteX12" fmla="*/ 0 w 1913701"/>
              <a:gd name="connsiteY1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3701" h="830997" fill="none" extrusionOk="0">
                <a:moveTo>
                  <a:pt x="0" y="0"/>
                </a:moveTo>
                <a:cubicBezTo>
                  <a:pt x="101106" y="-46658"/>
                  <a:pt x="341874" y="35510"/>
                  <a:pt x="459288" y="0"/>
                </a:cubicBezTo>
                <a:cubicBezTo>
                  <a:pt x="576702" y="-35510"/>
                  <a:pt x="811870" y="45439"/>
                  <a:pt x="975988" y="0"/>
                </a:cubicBezTo>
                <a:cubicBezTo>
                  <a:pt x="1140106" y="-45439"/>
                  <a:pt x="1343397" y="26838"/>
                  <a:pt x="1454413" y="0"/>
                </a:cubicBezTo>
                <a:cubicBezTo>
                  <a:pt x="1565430" y="-26838"/>
                  <a:pt x="1797916" y="18248"/>
                  <a:pt x="1913701" y="0"/>
                </a:cubicBezTo>
                <a:cubicBezTo>
                  <a:pt x="1938791" y="194919"/>
                  <a:pt x="1882415" y="275501"/>
                  <a:pt x="1913701" y="390569"/>
                </a:cubicBezTo>
                <a:cubicBezTo>
                  <a:pt x="1944987" y="505637"/>
                  <a:pt x="1899314" y="639522"/>
                  <a:pt x="1913701" y="830997"/>
                </a:cubicBezTo>
                <a:cubicBezTo>
                  <a:pt x="1737944" y="836931"/>
                  <a:pt x="1547923" y="820047"/>
                  <a:pt x="1454413" y="830997"/>
                </a:cubicBezTo>
                <a:cubicBezTo>
                  <a:pt x="1360903" y="841947"/>
                  <a:pt x="1187829" y="772894"/>
                  <a:pt x="956851" y="830997"/>
                </a:cubicBezTo>
                <a:cubicBezTo>
                  <a:pt x="725873" y="889100"/>
                  <a:pt x="677102" y="780424"/>
                  <a:pt x="459288" y="830997"/>
                </a:cubicBezTo>
                <a:cubicBezTo>
                  <a:pt x="241474" y="881570"/>
                  <a:pt x="222152" y="793768"/>
                  <a:pt x="0" y="830997"/>
                </a:cubicBezTo>
                <a:cubicBezTo>
                  <a:pt x="-37185" y="740646"/>
                  <a:pt x="1476" y="613608"/>
                  <a:pt x="0" y="407189"/>
                </a:cubicBezTo>
                <a:cubicBezTo>
                  <a:pt x="-1476" y="200770"/>
                  <a:pt x="35588" y="97374"/>
                  <a:pt x="0" y="0"/>
                </a:cubicBezTo>
                <a:close/>
              </a:path>
              <a:path w="1913701" h="830997" stroke="0" extrusionOk="0">
                <a:moveTo>
                  <a:pt x="0" y="0"/>
                </a:moveTo>
                <a:cubicBezTo>
                  <a:pt x="194965" y="-1419"/>
                  <a:pt x="270748" y="16065"/>
                  <a:pt x="440151" y="0"/>
                </a:cubicBezTo>
                <a:cubicBezTo>
                  <a:pt x="609554" y="-16065"/>
                  <a:pt x="677518" y="16796"/>
                  <a:pt x="880302" y="0"/>
                </a:cubicBezTo>
                <a:cubicBezTo>
                  <a:pt x="1083086" y="-16796"/>
                  <a:pt x="1156484" y="32018"/>
                  <a:pt x="1339591" y="0"/>
                </a:cubicBezTo>
                <a:cubicBezTo>
                  <a:pt x="1522698" y="-32018"/>
                  <a:pt x="1651638" y="46267"/>
                  <a:pt x="1913701" y="0"/>
                </a:cubicBezTo>
                <a:cubicBezTo>
                  <a:pt x="1965315" y="99930"/>
                  <a:pt x="1887748" y="340294"/>
                  <a:pt x="1913701" y="432118"/>
                </a:cubicBezTo>
                <a:cubicBezTo>
                  <a:pt x="1939654" y="523942"/>
                  <a:pt x="1892705" y="643744"/>
                  <a:pt x="1913701" y="830997"/>
                </a:cubicBezTo>
                <a:cubicBezTo>
                  <a:pt x="1691281" y="877013"/>
                  <a:pt x="1642301" y="809559"/>
                  <a:pt x="1397002" y="830997"/>
                </a:cubicBezTo>
                <a:cubicBezTo>
                  <a:pt x="1151703" y="852435"/>
                  <a:pt x="1128143" y="808576"/>
                  <a:pt x="937713" y="830997"/>
                </a:cubicBezTo>
                <a:cubicBezTo>
                  <a:pt x="747283" y="853418"/>
                  <a:pt x="628424" y="811288"/>
                  <a:pt x="459288" y="830997"/>
                </a:cubicBezTo>
                <a:cubicBezTo>
                  <a:pt x="290153" y="850706"/>
                  <a:pt x="159294" y="801405"/>
                  <a:pt x="0" y="830997"/>
                </a:cubicBezTo>
                <a:cubicBezTo>
                  <a:pt x="-10417" y="705726"/>
                  <a:pt x="20580" y="501489"/>
                  <a:pt x="0" y="398879"/>
                </a:cubicBezTo>
                <a:cubicBezTo>
                  <a:pt x="-20580" y="296269"/>
                  <a:pt x="6802" y="176037"/>
                  <a:pt x="0" y="0"/>
                </a:cubicBezTo>
                <a:close/>
              </a:path>
            </a:pathLst>
          </a:custGeom>
          <a:solidFill>
            <a:srgbClr val="FDC04C"/>
          </a:solidFill>
          <a:ln w="9525">
            <a:solidFill>
              <a:schemeClr val="tx1"/>
            </a:solidFill>
            <a:extLst>
              <a:ext uri="{C807C97D-BFC1-408E-A445-0C87EB9F89A2}">
                <ask:lineSketchStyleProps xmlns:ask="http://schemas.microsoft.com/office/drawing/2018/sketchyshapes" sd="2906036195">
                  <a:prstGeom prst="rect">
                    <a:avLst/>
                  </a:prstGeom>
                  <ask:type>
                    <ask:lineSketchScribble/>
                  </ask:type>
                </ask:lineSketchStyleProps>
              </a:ext>
            </a:extLst>
          </a:ln>
        </p:spPr>
        <p:txBody>
          <a:bodyPr wrap="square">
            <a:spAutoFit/>
          </a:bodyPr>
          <a:lstStyle/>
          <a:p>
            <a:pPr lvl="0"/>
            <a:r>
              <a:rPr lang="en-US" sz="1600" dirty="0">
                <a:latin typeface="Arial Narrow" panose="020B0606020202030204" pitchFamily="34" charset="0"/>
              </a:rPr>
              <a:t>Different livestock species have different digestive systems!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D6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07C9-D954-4E94-9190-7A3EEC340BC5}"/>
              </a:ext>
            </a:extLst>
          </p:cNvPr>
          <p:cNvSpPr>
            <a:spLocks noGrp="1"/>
          </p:cNvSpPr>
          <p:nvPr>
            <p:ph type="title"/>
          </p:nvPr>
        </p:nvSpPr>
        <p:spPr/>
        <p:txBody>
          <a:bodyPr/>
          <a:lstStyle/>
          <a:p>
            <a:r>
              <a:rPr lang="en-US" dirty="0"/>
              <a:t>MONOGASTRICS</a:t>
            </a:r>
          </a:p>
        </p:txBody>
      </p:sp>
      <p:sp>
        <p:nvSpPr>
          <p:cNvPr id="3" name="Google Shape;242;p36">
            <a:extLst>
              <a:ext uri="{FF2B5EF4-FFF2-40B4-BE49-F238E27FC236}">
                <a16:creationId xmlns:a16="http://schemas.microsoft.com/office/drawing/2014/main" id="{295D3370-1EDD-4AB4-B550-BE0657BDCB4D}"/>
              </a:ext>
            </a:extLst>
          </p:cNvPr>
          <p:cNvSpPr txBox="1">
            <a:spLocks/>
          </p:cNvSpPr>
          <p:nvPr/>
        </p:nvSpPr>
        <p:spPr>
          <a:xfrm>
            <a:off x="795725" y="1260892"/>
            <a:ext cx="1990500" cy="97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1600" b="1" dirty="0">
                <a:latin typeface="Arial Narrow" panose="020B0606020202030204" pitchFamily="34" charset="0"/>
              </a:rPr>
              <a:t>Simple stomach </a:t>
            </a:r>
            <a:r>
              <a:rPr lang="en-US" sz="1600" dirty="0">
                <a:latin typeface="Arial Narrow" panose="020B0606020202030204" pitchFamily="34" charset="0"/>
              </a:rPr>
              <a:t>with one compartment</a:t>
            </a:r>
          </a:p>
        </p:txBody>
      </p:sp>
      <p:sp>
        <p:nvSpPr>
          <p:cNvPr id="4" name="Title 1">
            <a:extLst>
              <a:ext uri="{FF2B5EF4-FFF2-40B4-BE49-F238E27FC236}">
                <a16:creationId xmlns:a16="http://schemas.microsoft.com/office/drawing/2014/main" id="{9535926A-2C94-4706-9C13-B8E8D114341B}"/>
              </a:ext>
            </a:extLst>
          </p:cNvPr>
          <p:cNvSpPr txBox="1">
            <a:spLocks/>
          </p:cNvSpPr>
          <p:nvPr/>
        </p:nvSpPr>
        <p:spPr>
          <a:xfrm>
            <a:off x="795725" y="3218802"/>
            <a:ext cx="3326700" cy="7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Anton"/>
              <a:buNone/>
              <a:defRPr sz="30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9pPr>
          </a:lstStyle>
          <a:p>
            <a:r>
              <a:rPr lang="en-US" dirty="0"/>
              <a:t>POULTRY</a:t>
            </a:r>
          </a:p>
        </p:txBody>
      </p:sp>
      <p:sp>
        <p:nvSpPr>
          <p:cNvPr id="5" name="Google Shape;242;p36">
            <a:extLst>
              <a:ext uri="{FF2B5EF4-FFF2-40B4-BE49-F238E27FC236}">
                <a16:creationId xmlns:a16="http://schemas.microsoft.com/office/drawing/2014/main" id="{59943DF9-6AC4-4937-8D48-794160E42559}"/>
              </a:ext>
            </a:extLst>
          </p:cNvPr>
          <p:cNvSpPr txBox="1">
            <a:spLocks/>
          </p:cNvSpPr>
          <p:nvPr/>
        </p:nvSpPr>
        <p:spPr>
          <a:xfrm>
            <a:off x="565138" y="3882608"/>
            <a:ext cx="1990500" cy="97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1600" dirty="0">
                <a:latin typeface="Arial Narrow" panose="020B0606020202030204" pitchFamily="34" charset="0"/>
              </a:rPr>
              <a:t>Simple stomach including a </a:t>
            </a:r>
            <a:r>
              <a:rPr lang="en-US" sz="1600" b="1" dirty="0">
                <a:latin typeface="Arial Narrow" panose="020B0606020202030204" pitchFamily="34" charset="0"/>
              </a:rPr>
              <a:t>crop</a:t>
            </a:r>
            <a:r>
              <a:rPr lang="en-US" sz="1600" dirty="0">
                <a:latin typeface="Arial Narrow" panose="020B0606020202030204" pitchFamily="34" charset="0"/>
              </a:rPr>
              <a:t>, </a:t>
            </a:r>
            <a:r>
              <a:rPr lang="en-US" sz="1600" b="1" dirty="0">
                <a:latin typeface="Arial Narrow" panose="020B0606020202030204" pitchFamily="34" charset="0"/>
              </a:rPr>
              <a:t>proventriculus </a:t>
            </a:r>
            <a:r>
              <a:rPr lang="en-US" sz="1600" dirty="0">
                <a:latin typeface="Arial Narrow" panose="020B0606020202030204" pitchFamily="34" charset="0"/>
              </a:rPr>
              <a:t>and </a:t>
            </a:r>
            <a:r>
              <a:rPr lang="en-US" sz="1600" b="1" dirty="0">
                <a:latin typeface="Arial Narrow" panose="020B0606020202030204" pitchFamily="34" charset="0"/>
              </a:rPr>
              <a:t>ventriculus</a:t>
            </a:r>
          </a:p>
        </p:txBody>
      </p:sp>
      <p:pic>
        <p:nvPicPr>
          <p:cNvPr id="7" name="Picture 6" descr="A picture containing drawing&#10;&#10;Description automatically generated">
            <a:extLst>
              <a:ext uri="{FF2B5EF4-FFF2-40B4-BE49-F238E27FC236}">
                <a16:creationId xmlns:a16="http://schemas.microsoft.com/office/drawing/2014/main" id="{8457FC01-106E-4EAE-8344-BC8262C9EE79}"/>
              </a:ext>
            </a:extLst>
          </p:cNvPr>
          <p:cNvPicPr>
            <a:picLocks noChangeAspect="1"/>
          </p:cNvPicPr>
          <p:nvPr/>
        </p:nvPicPr>
        <p:blipFill rotWithShape="1">
          <a:blip r:embed="rId3"/>
          <a:srcRect l="1059" t="2833"/>
          <a:stretch/>
        </p:blipFill>
        <p:spPr>
          <a:xfrm>
            <a:off x="4635721" y="634810"/>
            <a:ext cx="3584772" cy="1882186"/>
          </a:xfrm>
          <a:custGeom>
            <a:avLst/>
            <a:gdLst>
              <a:gd name="connsiteX0" fmla="*/ 0 w 3584772"/>
              <a:gd name="connsiteY0" fmla="*/ 0 h 1882186"/>
              <a:gd name="connsiteX1" fmla="*/ 525767 w 3584772"/>
              <a:gd name="connsiteY1" fmla="*/ 0 h 1882186"/>
              <a:gd name="connsiteX2" fmla="*/ 1123229 w 3584772"/>
              <a:gd name="connsiteY2" fmla="*/ 0 h 1882186"/>
              <a:gd name="connsiteX3" fmla="*/ 1792386 w 3584772"/>
              <a:gd name="connsiteY3" fmla="*/ 0 h 1882186"/>
              <a:gd name="connsiteX4" fmla="*/ 2389848 w 3584772"/>
              <a:gd name="connsiteY4" fmla="*/ 0 h 1882186"/>
              <a:gd name="connsiteX5" fmla="*/ 2879767 w 3584772"/>
              <a:gd name="connsiteY5" fmla="*/ 0 h 1882186"/>
              <a:gd name="connsiteX6" fmla="*/ 3584772 w 3584772"/>
              <a:gd name="connsiteY6" fmla="*/ 0 h 1882186"/>
              <a:gd name="connsiteX7" fmla="*/ 3584772 w 3584772"/>
              <a:gd name="connsiteY7" fmla="*/ 608573 h 1882186"/>
              <a:gd name="connsiteX8" fmla="*/ 3584772 w 3584772"/>
              <a:gd name="connsiteY8" fmla="*/ 1235969 h 1882186"/>
              <a:gd name="connsiteX9" fmla="*/ 3584772 w 3584772"/>
              <a:gd name="connsiteY9" fmla="*/ 1882186 h 1882186"/>
              <a:gd name="connsiteX10" fmla="*/ 3059005 w 3584772"/>
              <a:gd name="connsiteY10" fmla="*/ 1882186 h 1882186"/>
              <a:gd name="connsiteX11" fmla="*/ 2497391 w 3584772"/>
              <a:gd name="connsiteY11" fmla="*/ 1882186 h 1882186"/>
              <a:gd name="connsiteX12" fmla="*/ 2007472 w 3584772"/>
              <a:gd name="connsiteY12" fmla="*/ 1882186 h 1882186"/>
              <a:gd name="connsiteX13" fmla="*/ 1517553 w 3584772"/>
              <a:gd name="connsiteY13" fmla="*/ 1882186 h 1882186"/>
              <a:gd name="connsiteX14" fmla="*/ 848396 w 3584772"/>
              <a:gd name="connsiteY14" fmla="*/ 1882186 h 1882186"/>
              <a:gd name="connsiteX15" fmla="*/ 0 w 3584772"/>
              <a:gd name="connsiteY15" fmla="*/ 1882186 h 1882186"/>
              <a:gd name="connsiteX16" fmla="*/ 0 w 3584772"/>
              <a:gd name="connsiteY16" fmla="*/ 1273613 h 1882186"/>
              <a:gd name="connsiteX17" fmla="*/ 0 w 3584772"/>
              <a:gd name="connsiteY17" fmla="*/ 665039 h 1882186"/>
              <a:gd name="connsiteX18" fmla="*/ 0 w 3584772"/>
              <a:gd name="connsiteY18" fmla="*/ 0 h 18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4772" h="1882186" fill="none" extrusionOk="0">
                <a:moveTo>
                  <a:pt x="0" y="0"/>
                </a:moveTo>
                <a:cubicBezTo>
                  <a:pt x="210599" y="-25944"/>
                  <a:pt x="283469" y="21113"/>
                  <a:pt x="525767" y="0"/>
                </a:cubicBezTo>
                <a:cubicBezTo>
                  <a:pt x="768065" y="-21113"/>
                  <a:pt x="977398" y="-21466"/>
                  <a:pt x="1123229" y="0"/>
                </a:cubicBezTo>
                <a:cubicBezTo>
                  <a:pt x="1269060" y="21466"/>
                  <a:pt x="1475768" y="-33235"/>
                  <a:pt x="1792386" y="0"/>
                </a:cubicBezTo>
                <a:cubicBezTo>
                  <a:pt x="2109004" y="33235"/>
                  <a:pt x="2218476" y="6577"/>
                  <a:pt x="2389848" y="0"/>
                </a:cubicBezTo>
                <a:cubicBezTo>
                  <a:pt x="2561220" y="-6577"/>
                  <a:pt x="2725850" y="14761"/>
                  <a:pt x="2879767" y="0"/>
                </a:cubicBezTo>
                <a:cubicBezTo>
                  <a:pt x="3033684" y="-14761"/>
                  <a:pt x="3417044" y="-11791"/>
                  <a:pt x="3584772" y="0"/>
                </a:cubicBezTo>
                <a:cubicBezTo>
                  <a:pt x="3600373" y="271080"/>
                  <a:pt x="3599092" y="376002"/>
                  <a:pt x="3584772" y="608573"/>
                </a:cubicBezTo>
                <a:cubicBezTo>
                  <a:pt x="3570452" y="841144"/>
                  <a:pt x="3572319" y="1047434"/>
                  <a:pt x="3584772" y="1235969"/>
                </a:cubicBezTo>
                <a:cubicBezTo>
                  <a:pt x="3597225" y="1424504"/>
                  <a:pt x="3582317" y="1595109"/>
                  <a:pt x="3584772" y="1882186"/>
                </a:cubicBezTo>
                <a:cubicBezTo>
                  <a:pt x="3440958" y="1907206"/>
                  <a:pt x="3216962" y="1883332"/>
                  <a:pt x="3059005" y="1882186"/>
                </a:cubicBezTo>
                <a:cubicBezTo>
                  <a:pt x="2901048" y="1881040"/>
                  <a:pt x="2613714" y="1884671"/>
                  <a:pt x="2497391" y="1882186"/>
                </a:cubicBezTo>
                <a:cubicBezTo>
                  <a:pt x="2381068" y="1879701"/>
                  <a:pt x="2129435" y="1861216"/>
                  <a:pt x="2007472" y="1882186"/>
                </a:cubicBezTo>
                <a:cubicBezTo>
                  <a:pt x="1885509" y="1903156"/>
                  <a:pt x="1627857" y="1878449"/>
                  <a:pt x="1517553" y="1882186"/>
                </a:cubicBezTo>
                <a:cubicBezTo>
                  <a:pt x="1407249" y="1885923"/>
                  <a:pt x="1023435" y="1855379"/>
                  <a:pt x="848396" y="1882186"/>
                </a:cubicBezTo>
                <a:cubicBezTo>
                  <a:pt x="673357" y="1908993"/>
                  <a:pt x="296110" y="1869225"/>
                  <a:pt x="0" y="1882186"/>
                </a:cubicBezTo>
                <a:cubicBezTo>
                  <a:pt x="1197" y="1695087"/>
                  <a:pt x="-17765" y="1455812"/>
                  <a:pt x="0" y="1273613"/>
                </a:cubicBezTo>
                <a:cubicBezTo>
                  <a:pt x="17765" y="1091414"/>
                  <a:pt x="21180" y="810745"/>
                  <a:pt x="0" y="665039"/>
                </a:cubicBezTo>
                <a:cubicBezTo>
                  <a:pt x="-21180" y="519333"/>
                  <a:pt x="24799" y="262054"/>
                  <a:pt x="0" y="0"/>
                </a:cubicBezTo>
                <a:close/>
              </a:path>
              <a:path w="3584772" h="1882186" stroke="0" extrusionOk="0">
                <a:moveTo>
                  <a:pt x="0" y="0"/>
                </a:moveTo>
                <a:cubicBezTo>
                  <a:pt x="155391" y="7423"/>
                  <a:pt x="413320" y="-26413"/>
                  <a:pt x="561614" y="0"/>
                </a:cubicBezTo>
                <a:cubicBezTo>
                  <a:pt x="709908" y="26413"/>
                  <a:pt x="1047202" y="26895"/>
                  <a:pt x="1194924" y="0"/>
                </a:cubicBezTo>
                <a:cubicBezTo>
                  <a:pt x="1342646" y="-26895"/>
                  <a:pt x="1614783" y="16524"/>
                  <a:pt x="1792386" y="0"/>
                </a:cubicBezTo>
                <a:cubicBezTo>
                  <a:pt x="1969989" y="-16524"/>
                  <a:pt x="2154372" y="-23515"/>
                  <a:pt x="2318153" y="0"/>
                </a:cubicBezTo>
                <a:cubicBezTo>
                  <a:pt x="2481934" y="23515"/>
                  <a:pt x="2733868" y="18494"/>
                  <a:pt x="2915615" y="0"/>
                </a:cubicBezTo>
                <a:cubicBezTo>
                  <a:pt x="3097362" y="-18494"/>
                  <a:pt x="3293462" y="-15981"/>
                  <a:pt x="3584772" y="0"/>
                </a:cubicBezTo>
                <a:cubicBezTo>
                  <a:pt x="3580487" y="219861"/>
                  <a:pt x="3601278" y="386414"/>
                  <a:pt x="3584772" y="570930"/>
                </a:cubicBezTo>
                <a:cubicBezTo>
                  <a:pt x="3568267" y="755446"/>
                  <a:pt x="3594567" y="1086434"/>
                  <a:pt x="3584772" y="1235969"/>
                </a:cubicBezTo>
                <a:cubicBezTo>
                  <a:pt x="3574977" y="1385504"/>
                  <a:pt x="3578165" y="1750054"/>
                  <a:pt x="3584772" y="1882186"/>
                </a:cubicBezTo>
                <a:cubicBezTo>
                  <a:pt x="3316390" y="1900168"/>
                  <a:pt x="3211850" y="1900982"/>
                  <a:pt x="3023158" y="1882186"/>
                </a:cubicBezTo>
                <a:cubicBezTo>
                  <a:pt x="2834466" y="1863390"/>
                  <a:pt x="2692489" y="1876933"/>
                  <a:pt x="2425696" y="1882186"/>
                </a:cubicBezTo>
                <a:cubicBezTo>
                  <a:pt x="2158903" y="1887439"/>
                  <a:pt x="2068614" y="1883883"/>
                  <a:pt x="1792386" y="1882186"/>
                </a:cubicBezTo>
                <a:cubicBezTo>
                  <a:pt x="1516158" y="1880490"/>
                  <a:pt x="1512569" y="1902355"/>
                  <a:pt x="1266619" y="1882186"/>
                </a:cubicBezTo>
                <a:cubicBezTo>
                  <a:pt x="1020669" y="1862017"/>
                  <a:pt x="897941" y="1869212"/>
                  <a:pt x="740853" y="1882186"/>
                </a:cubicBezTo>
                <a:cubicBezTo>
                  <a:pt x="583765" y="1895160"/>
                  <a:pt x="247005" y="1880813"/>
                  <a:pt x="0" y="1882186"/>
                </a:cubicBezTo>
                <a:cubicBezTo>
                  <a:pt x="-25427" y="1589725"/>
                  <a:pt x="10501" y="1543017"/>
                  <a:pt x="0" y="1235969"/>
                </a:cubicBezTo>
                <a:cubicBezTo>
                  <a:pt x="-10501" y="928921"/>
                  <a:pt x="24804" y="885992"/>
                  <a:pt x="0" y="665039"/>
                </a:cubicBezTo>
                <a:cubicBezTo>
                  <a:pt x="-24804" y="444086"/>
                  <a:pt x="16442" y="329584"/>
                  <a:pt x="0" y="0"/>
                </a:cubicBezTo>
                <a:close/>
              </a:path>
            </a:pathLst>
          </a:custGeom>
          <a:ln w="28575">
            <a:solidFill>
              <a:schemeClr val="tx1"/>
            </a:solidFill>
            <a:extLst>
              <a:ext uri="{C807C97D-BFC1-408E-A445-0C87EB9F89A2}">
                <ask:lineSketchStyleProps xmlns:ask="http://schemas.microsoft.com/office/drawing/2018/sketchyshapes" sd="2296775921">
                  <a:prstGeom prst="rect">
                    <a:avLst/>
                  </a:prstGeom>
                  <ask:type>
                    <ask:lineSketchFreehand/>
                  </ask:type>
                </ask:lineSketchStyleProps>
              </a:ext>
            </a:extLst>
          </a:ln>
        </p:spPr>
      </p:pic>
      <p:pic>
        <p:nvPicPr>
          <p:cNvPr id="9" name="Picture 8" descr="A close up of a map&#10;&#10;Description automatically generated">
            <a:extLst>
              <a:ext uri="{FF2B5EF4-FFF2-40B4-BE49-F238E27FC236}">
                <a16:creationId xmlns:a16="http://schemas.microsoft.com/office/drawing/2014/main" id="{24529CF2-AD4F-4F8D-A264-2B63BE6D0017}"/>
              </a:ext>
            </a:extLst>
          </p:cNvPr>
          <p:cNvPicPr>
            <a:picLocks noChangeAspect="1"/>
          </p:cNvPicPr>
          <p:nvPr/>
        </p:nvPicPr>
        <p:blipFill rotWithShape="1">
          <a:blip r:embed="rId4"/>
          <a:srcRect l="1314"/>
          <a:stretch/>
        </p:blipFill>
        <p:spPr>
          <a:xfrm>
            <a:off x="3475570" y="3031010"/>
            <a:ext cx="2457047" cy="1998189"/>
          </a:xfrm>
          <a:custGeom>
            <a:avLst/>
            <a:gdLst>
              <a:gd name="connsiteX0" fmla="*/ 0 w 2457047"/>
              <a:gd name="connsiteY0" fmla="*/ 0 h 1998189"/>
              <a:gd name="connsiteX1" fmla="*/ 638832 w 2457047"/>
              <a:gd name="connsiteY1" fmla="*/ 0 h 1998189"/>
              <a:gd name="connsiteX2" fmla="*/ 1228524 w 2457047"/>
              <a:gd name="connsiteY2" fmla="*/ 0 h 1998189"/>
              <a:gd name="connsiteX3" fmla="*/ 1891926 w 2457047"/>
              <a:gd name="connsiteY3" fmla="*/ 0 h 1998189"/>
              <a:gd name="connsiteX4" fmla="*/ 2457047 w 2457047"/>
              <a:gd name="connsiteY4" fmla="*/ 0 h 1998189"/>
              <a:gd name="connsiteX5" fmla="*/ 2457047 w 2457047"/>
              <a:gd name="connsiteY5" fmla="*/ 626099 h 1998189"/>
              <a:gd name="connsiteX6" fmla="*/ 2457047 w 2457047"/>
              <a:gd name="connsiteY6" fmla="*/ 1252198 h 1998189"/>
              <a:gd name="connsiteX7" fmla="*/ 2457047 w 2457047"/>
              <a:gd name="connsiteY7" fmla="*/ 1998189 h 1998189"/>
              <a:gd name="connsiteX8" fmla="*/ 1818215 w 2457047"/>
              <a:gd name="connsiteY8" fmla="*/ 1998189 h 1998189"/>
              <a:gd name="connsiteX9" fmla="*/ 1203953 w 2457047"/>
              <a:gd name="connsiteY9" fmla="*/ 1998189 h 1998189"/>
              <a:gd name="connsiteX10" fmla="*/ 565121 w 2457047"/>
              <a:gd name="connsiteY10" fmla="*/ 1998189 h 1998189"/>
              <a:gd name="connsiteX11" fmla="*/ 0 w 2457047"/>
              <a:gd name="connsiteY11" fmla="*/ 1998189 h 1998189"/>
              <a:gd name="connsiteX12" fmla="*/ 0 w 2457047"/>
              <a:gd name="connsiteY12" fmla="*/ 1352108 h 1998189"/>
              <a:gd name="connsiteX13" fmla="*/ 0 w 2457047"/>
              <a:gd name="connsiteY13" fmla="*/ 726009 h 1998189"/>
              <a:gd name="connsiteX14" fmla="*/ 0 w 2457047"/>
              <a:gd name="connsiteY14" fmla="*/ 0 h 199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047" h="1998189" fill="none" extrusionOk="0">
                <a:moveTo>
                  <a:pt x="0" y="0"/>
                </a:moveTo>
                <a:cubicBezTo>
                  <a:pt x="275402" y="3690"/>
                  <a:pt x="378918" y="-20846"/>
                  <a:pt x="638832" y="0"/>
                </a:cubicBezTo>
                <a:cubicBezTo>
                  <a:pt x="898746" y="20846"/>
                  <a:pt x="943038" y="-4082"/>
                  <a:pt x="1228524" y="0"/>
                </a:cubicBezTo>
                <a:cubicBezTo>
                  <a:pt x="1514010" y="4082"/>
                  <a:pt x="1584881" y="-16560"/>
                  <a:pt x="1891926" y="0"/>
                </a:cubicBezTo>
                <a:cubicBezTo>
                  <a:pt x="2198971" y="16560"/>
                  <a:pt x="2263128" y="4167"/>
                  <a:pt x="2457047" y="0"/>
                </a:cubicBezTo>
                <a:cubicBezTo>
                  <a:pt x="2448802" y="204244"/>
                  <a:pt x="2450400" y="481369"/>
                  <a:pt x="2457047" y="626099"/>
                </a:cubicBezTo>
                <a:cubicBezTo>
                  <a:pt x="2463694" y="770829"/>
                  <a:pt x="2448133" y="1125529"/>
                  <a:pt x="2457047" y="1252198"/>
                </a:cubicBezTo>
                <a:cubicBezTo>
                  <a:pt x="2465961" y="1378867"/>
                  <a:pt x="2460812" y="1796822"/>
                  <a:pt x="2457047" y="1998189"/>
                </a:cubicBezTo>
                <a:cubicBezTo>
                  <a:pt x="2187851" y="2028556"/>
                  <a:pt x="2018467" y="2008546"/>
                  <a:pt x="1818215" y="1998189"/>
                </a:cubicBezTo>
                <a:cubicBezTo>
                  <a:pt x="1617963" y="1987832"/>
                  <a:pt x="1388865" y="1994728"/>
                  <a:pt x="1203953" y="1998189"/>
                </a:cubicBezTo>
                <a:cubicBezTo>
                  <a:pt x="1019041" y="2001650"/>
                  <a:pt x="711111" y="2026019"/>
                  <a:pt x="565121" y="1998189"/>
                </a:cubicBezTo>
                <a:cubicBezTo>
                  <a:pt x="419131" y="1970359"/>
                  <a:pt x="227640" y="2002784"/>
                  <a:pt x="0" y="1998189"/>
                </a:cubicBezTo>
                <a:cubicBezTo>
                  <a:pt x="-7093" y="1822815"/>
                  <a:pt x="31228" y="1527216"/>
                  <a:pt x="0" y="1352108"/>
                </a:cubicBezTo>
                <a:cubicBezTo>
                  <a:pt x="-31228" y="1177000"/>
                  <a:pt x="11692" y="904755"/>
                  <a:pt x="0" y="726009"/>
                </a:cubicBezTo>
                <a:cubicBezTo>
                  <a:pt x="-11692" y="547263"/>
                  <a:pt x="-32799" y="295706"/>
                  <a:pt x="0" y="0"/>
                </a:cubicBezTo>
                <a:close/>
              </a:path>
              <a:path w="2457047" h="1998189" stroke="0" extrusionOk="0">
                <a:moveTo>
                  <a:pt x="0" y="0"/>
                </a:moveTo>
                <a:cubicBezTo>
                  <a:pt x="158567" y="18067"/>
                  <a:pt x="317270" y="1292"/>
                  <a:pt x="540550" y="0"/>
                </a:cubicBezTo>
                <a:cubicBezTo>
                  <a:pt x="763830" y="-1292"/>
                  <a:pt x="1008724" y="-3618"/>
                  <a:pt x="1203953" y="0"/>
                </a:cubicBezTo>
                <a:cubicBezTo>
                  <a:pt x="1399182" y="3618"/>
                  <a:pt x="1730950" y="15438"/>
                  <a:pt x="1867356" y="0"/>
                </a:cubicBezTo>
                <a:cubicBezTo>
                  <a:pt x="2003762" y="-15438"/>
                  <a:pt x="2176107" y="28304"/>
                  <a:pt x="2457047" y="0"/>
                </a:cubicBezTo>
                <a:cubicBezTo>
                  <a:pt x="2486135" y="187161"/>
                  <a:pt x="2451330" y="440524"/>
                  <a:pt x="2457047" y="646081"/>
                </a:cubicBezTo>
                <a:cubicBezTo>
                  <a:pt x="2462764" y="851638"/>
                  <a:pt x="2447081" y="1018058"/>
                  <a:pt x="2457047" y="1332126"/>
                </a:cubicBezTo>
                <a:cubicBezTo>
                  <a:pt x="2467013" y="1646195"/>
                  <a:pt x="2429858" y="1798460"/>
                  <a:pt x="2457047" y="1998189"/>
                </a:cubicBezTo>
                <a:cubicBezTo>
                  <a:pt x="2285158" y="2003221"/>
                  <a:pt x="2054991" y="2008587"/>
                  <a:pt x="1916497" y="1998189"/>
                </a:cubicBezTo>
                <a:cubicBezTo>
                  <a:pt x="1778003" y="1987792"/>
                  <a:pt x="1445500" y="1977616"/>
                  <a:pt x="1326805" y="1998189"/>
                </a:cubicBezTo>
                <a:cubicBezTo>
                  <a:pt x="1208110" y="2018762"/>
                  <a:pt x="900082" y="2011044"/>
                  <a:pt x="786255" y="1998189"/>
                </a:cubicBezTo>
                <a:cubicBezTo>
                  <a:pt x="672428" y="1985335"/>
                  <a:pt x="204279" y="2002436"/>
                  <a:pt x="0" y="1998189"/>
                </a:cubicBezTo>
                <a:cubicBezTo>
                  <a:pt x="-9018" y="1845686"/>
                  <a:pt x="15017" y="1457827"/>
                  <a:pt x="0" y="1312144"/>
                </a:cubicBezTo>
                <a:cubicBezTo>
                  <a:pt x="-15017" y="1166462"/>
                  <a:pt x="-28387" y="920320"/>
                  <a:pt x="0" y="626099"/>
                </a:cubicBezTo>
                <a:cubicBezTo>
                  <a:pt x="28387" y="331879"/>
                  <a:pt x="26213" y="261199"/>
                  <a:pt x="0" y="0"/>
                </a:cubicBezTo>
                <a:close/>
              </a:path>
            </a:pathLst>
          </a:custGeom>
          <a:ln>
            <a:solidFill>
              <a:schemeClr val="tx1"/>
            </a:solidFill>
            <a:extLst>
              <a:ext uri="{C807C97D-BFC1-408E-A445-0C87EB9F89A2}">
                <ask:lineSketchStyleProps xmlns:ask="http://schemas.microsoft.com/office/drawing/2018/sketchyshapes" sd="3463710285">
                  <a:prstGeom prst="rect">
                    <a:avLst/>
                  </a:prstGeom>
                  <ask:type>
                    <ask:lineSketchFreehand/>
                  </ask:type>
                </ask:lineSketchStyleProps>
              </a:ext>
            </a:extLst>
          </a:ln>
        </p:spPr>
      </p:pic>
      <p:sp>
        <p:nvSpPr>
          <p:cNvPr id="10" name="TextBox 9">
            <a:extLst>
              <a:ext uri="{FF2B5EF4-FFF2-40B4-BE49-F238E27FC236}">
                <a16:creationId xmlns:a16="http://schemas.microsoft.com/office/drawing/2014/main" id="{6EDBE7F2-B0C3-49C5-A746-DA725DCF4B6C}"/>
              </a:ext>
            </a:extLst>
          </p:cNvPr>
          <p:cNvSpPr txBox="1"/>
          <p:nvPr/>
        </p:nvSpPr>
        <p:spPr>
          <a:xfrm>
            <a:off x="6910597" y="3398655"/>
            <a:ext cx="1917813" cy="1323439"/>
          </a:xfrm>
          <a:custGeom>
            <a:avLst/>
            <a:gdLst>
              <a:gd name="connsiteX0" fmla="*/ 0 w 1917813"/>
              <a:gd name="connsiteY0" fmla="*/ 0 h 1323439"/>
              <a:gd name="connsiteX1" fmla="*/ 421919 w 1917813"/>
              <a:gd name="connsiteY1" fmla="*/ 0 h 1323439"/>
              <a:gd name="connsiteX2" fmla="*/ 920550 w 1917813"/>
              <a:gd name="connsiteY2" fmla="*/ 0 h 1323439"/>
              <a:gd name="connsiteX3" fmla="*/ 1380825 w 1917813"/>
              <a:gd name="connsiteY3" fmla="*/ 0 h 1323439"/>
              <a:gd name="connsiteX4" fmla="*/ 1917813 w 1917813"/>
              <a:gd name="connsiteY4" fmla="*/ 0 h 1323439"/>
              <a:gd name="connsiteX5" fmla="*/ 1917813 w 1917813"/>
              <a:gd name="connsiteY5" fmla="*/ 427912 h 1323439"/>
              <a:gd name="connsiteX6" fmla="*/ 1917813 w 1917813"/>
              <a:gd name="connsiteY6" fmla="*/ 842589 h 1323439"/>
              <a:gd name="connsiteX7" fmla="*/ 1917813 w 1917813"/>
              <a:gd name="connsiteY7" fmla="*/ 1323439 h 1323439"/>
              <a:gd name="connsiteX8" fmla="*/ 1495894 w 1917813"/>
              <a:gd name="connsiteY8" fmla="*/ 1323439 h 1323439"/>
              <a:gd name="connsiteX9" fmla="*/ 1073975 w 1917813"/>
              <a:gd name="connsiteY9" fmla="*/ 1323439 h 1323439"/>
              <a:gd name="connsiteX10" fmla="*/ 556166 w 1917813"/>
              <a:gd name="connsiteY10" fmla="*/ 1323439 h 1323439"/>
              <a:gd name="connsiteX11" fmla="*/ 0 w 1917813"/>
              <a:gd name="connsiteY11" fmla="*/ 1323439 h 1323439"/>
              <a:gd name="connsiteX12" fmla="*/ 0 w 1917813"/>
              <a:gd name="connsiteY12" fmla="*/ 895527 h 1323439"/>
              <a:gd name="connsiteX13" fmla="*/ 0 w 1917813"/>
              <a:gd name="connsiteY13" fmla="*/ 494084 h 1323439"/>
              <a:gd name="connsiteX14" fmla="*/ 0 w 1917813"/>
              <a:gd name="connsiteY1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813" h="1323439" fill="none" extrusionOk="0">
                <a:moveTo>
                  <a:pt x="0" y="0"/>
                </a:moveTo>
                <a:cubicBezTo>
                  <a:pt x="188179" y="-18386"/>
                  <a:pt x="242121" y="45320"/>
                  <a:pt x="421919" y="0"/>
                </a:cubicBezTo>
                <a:cubicBezTo>
                  <a:pt x="601717" y="-45320"/>
                  <a:pt x="731115" y="8755"/>
                  <a:pt x="920550" y="0"/>
                </a:cubicBezTo>
                <a:cubicBezTo>
                  <a:pt x="1109985" y="-8755"/>
                  <a:pt x="1151196" y="25451"/>
                  <a:pt x="1380825" y="0"/>
                </a:cubicBezTo>
                <a:cubicBezTo>
                  <a:pt x="1610455" y="-25451"/>
                  <a:pt x="1667894" y="21806"/>
                  <a:pt x="1917813" y="0"/>
                </a:cubicBezTo>
                <a:cubicBezTo>
                  <a:pt x="1927466" y="131384"/>
                  <a:pt x="1912406" y="292519"/>
                  <a:pt x="1917813" y="427912"/>
                </a:cubicBezTo>
                <a:cubicBezTo>
                  <a:pt x="1923220" y="563305"/>
                  <a:pt x="1879412" y="663201"/>
                  <a:pt x="1917813" y="842589"/>
                </a:cubicBezTo>
                <a:cubicBezTo>
                  <a:pt x="1956214" y="1021977"/>
                  <a:pt x="1914460" y="1179687"/>
                  <a:pt x="1917813" y="1323439"/>
                </a:cubicBezTo>
                <a:cubicBezTo>
                  <a:pt x="1770117" y="1370390"/>
                  <a:pt x="1667703" y="1302076"/>
                  <a:pt x="1495894" y="1323439"/>
                </a:cubicBezTo>
                <a:cubicBezTo>
                  <a:pt x="1324085" y="1344802"/>
                  <a:pt x="1272247" y="1323057"/>
                  <a:pt x="1073975" y="1323439"/>
                </a:cubicBezTo>
                <a:cubicBezTo>
                  <a:pt x="875703" y="1323821"/>
                  <a:pt x="733665" y="1300201"/>
                  <a:pt x="556166" y="1323439"/>
                </a:cubicBezTo>
                <a:cubicBezTo>
                  <a:pt x="378667" y="1346677"/>
                  <a:pt x="224228" y="1285833"/>
                  <a:pt x="0" y="1323439"/>
                </a:cubicBezTo>
                <a:cubicBezTo>
                  <a:pt x="-46736" y="1147495"/>
                  <a:pt x="10433" y="981779"/>
                  <a:pt x="0" y="895527"/>
                </a:cubicBezTo>
                <a:cubicBezTo>
                  <a:pt x="-10433" y="809275"/>
                  <a:pt x="44405" y="577533"/>
                  <a:pt x="0" y="494084"/>
                </a:cubicBezTo>
                <a:cubicBezTo>
                  <a:pt x="-44405" y="410635"/>
                  <a:pt x="56427" y="223150"/>
                  <a:pt x="0" y="0"/>
                </a:cubicBezTo>
                <a:close/>
              </a:path>
              <a:path w="1917813" h="1323439" stroke="0" extrusionOk="0">
                <a:moveTo>
                  <a:pt x="0" y="0"/>
                </a:moveTo>
                <a:cubicBezTo>
                  <a:pt x="117663" y="-56495"/>
                  <a:pt x="355349" y="20464"/>
                  <a:pt x="479453" y="0"/>
                </a:cubicBezTo>
                <a:cubicBezTo>
                  <a:pt x="603557" y="-20464"/>
                  <a:pt x="777486" y="35254"/>
                  <a:pt x="901372" y="0"/>
                </a:cubicBezTo>
                <a:cubicBezTo>
                  <a:pt x="1025258" y="-35254"/>
                  <a:pt x="1165998" y="40946"/>
                  <a:pt x="1380825" y="0"/>
                </a:cubicBezTo>
                <a:cubicBezTo>
                  <a:pt x="1595652" y="-40946"/>
                  <a:pt x="1790801" y="15475"/>
                  <a:pt x="1917813" y="0"/>
                </a:cubicBezTo>
                <a:cubicBezTo>
                  <a:pt x="1956018" y="112410"/>
                  <a:pt x="1895863" y="322327"/>
                  <a:pt x="1917813" y="414678"/>
                </a:cubicBezTo>
                <a:cubicBezTo>
                  <a:pt x="1939763" y="507029"/>
                  <a:pt x="1884781" y="653933"/>
                  <a:pt x="1917813" y="842589"/>
                </a:cubicBezTo>
                <a:cubicBezTo>
                  <a:pt x="1950845" y="1031245"/>
                  <a:pt x="1903325" y="1197447"/>
                  <a:pt x="1917813" y="1323439"/>
                </a:cubicBezTo>
                <a:cubicBezTo>
                  <a:pt x="1801951" y="1335185"/>
                  <a:pt x="1534930" y="1316384"/>
                  <a:pt x="1400003" y="1323439"/>
                </a:cubicBezTo>
                <a:cubicBezTo>
                  <a:pt x="1265076" y="1330494"/>
                  <a:pt x="1124058" y="1308519"/>
                  <a:pt x="939728" y="1323439"/>
                </a:cubicBezTo>
                <a:cubicBezTo>
                  <a:pt x="755398" y="1338359"/>
                  <a:pt x="688130" y="1308860"/>
                  <a:pt x="441097" y="1323439"/>
                </a:cubicBezTo>
                <a:cubicBezTo>
                  <a:pt x="194064" y="1338018"/>
                  <a:pt x="107110" y="1301517"/>
                  <a:pt x="0" y="1323439"/>
                </a:cubicBezTo>
                <a:cubicBezTo>
                  <a:pt x="-45123" y="1171879"/>
                  <a:pt x="40841" y="1093241"/>
                  <a:pt x="0" y="895527"/>
                </a:cubicBezTo>
                <a:cubicBezTo>
                  <a:pt x="-40841" y="697813"/>
                  <a:pt x="15634" y="660673"/>
                  <a:pt x="0" y="467615"/>
                </a:cubicBezTo>
                <a:cubicBezTo>
                  <a:pt x="-15634" y="274557"/>
                  <a:pt x="30379" y="145940"/>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The crop grinds food mechanically, why must poultry do this? What body structure does he lack?</a:t>
            </a:r>
          </a:p>
        </p:txBody>
      </p:sp>
    </p:spTree>
    <p:extLst>
      <p:ext uri="{BB962C8B-B14F-4D97-AF65-F5344CB8AC3E}">
        <p14:creationId xmlns:p14="http://schemas.microsoft.com/office/powerpoint/2010/main" val="2410675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B3C0C9-C8E1-4271-AD01-7F165A134C62}"/>
              </a:ext>
            </a:extLst>
          </p:cNvPr>
          <p:cNvSpPr/>
          <p:nvPr/>
        </p:nvSpPr>
        <p:spPr>
          <a:xfrm>
            <a:off x="0" y="1328350"/>
            <a:ext cx="5866725" cy="3528977"/>
          </a:xfrm>
          <a:prstGeom prst="rect">
            <a:avLst/>
          </a:prstGeom>
          <a:solidFill>
            <a:srgbClr val="FDC04C"/>
          </a:solidFill>
          <a:ln>
            <a:solidFill>
              <a:srgbClr val="FDC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a:extLst>
              <a:ext uri="{FF2B5EF4-FFF2-40B4-BE49-F238E27FC236}">
                <a16:creationId xmlns:a16="http://schemas.microsoft.com/office/drawing/2014/main" id="{EC4276EE-A5B7-4095-A51E-FF98FC486D42}"/>
              </a:ext>
            </a:extLst>
          </p:cNvPr>
          <p:cNvSpPr>
            <a:spLocks noGrp="1"/>
          </p:cNvSpPr>
          <p:nvPr>
            <p:ph type="subTitle" idx="1"/>
          </p:nvPr>
        </p:nvSpPr>
        <p:spPr/>
        <p:txBody>
          <a:bodyPr/>
          <a:lstStyle/>
          <a:p>
            <a:endParaRPr lang="en-US"/>
          </a:p>
        </p:txBody>
      </p:sp>
      <p:sp>
        <p:nvSpPr>
          <p:cNvPr id="3" name="Text Placeholder 2">
            <a:extLst>
              <a:ext uri="{FF2B5EF4-FFF2-40B4-BE49-F238E27FC236}">
                <a16:creationId xmlns:a16="http://schemas.microsoft.com/office/drawing/2014/main" id="{2EB44860-03B5-447D-BB10-5D90A28815A6}"/>
              </a:ext>
            </a:extLst>
          </p:cNvPr>
          <p:cNvSpPr>
            <a:spLocks noGrp="1"/>
          </p:cNvSpPr>
          <p:nvPr>
            <p:ph type="body" idx="2"/>
          </p:nvPr>
        </p:nvSpPr>
        <p:spPr>
          <a:xfrm>
            <a:off x="6259770" y="841774"/>
            <a:ext cx="2088505" cy="973151"/>
          </a:xfrm>
          <a:custGeom>
            <a:avLst/>
            <a:gdLst>
              <a:gd name="connsiteX0" fmla="*/ 0 w 2088505"/>
              <a:gd name="connsiteY0" fmla="*/ 0 h 973151"/>
              <a:gd name="connsiteX1" fmla="*/ 480356 w 2088505"/>
              <a:gd name="connsiteY1" fmla="*/ 0 h 973151"/>
              <a:gd name="connsiteX2" fmla="*/ 981597 w 2088505"/>
              <a:gd name="connsiteY2" fmla="*/ 0 h 973151"/>
              <a:gd name="connsiteX3" fmla="*/ 1503724 w 2088505"/>
              <a:gd name="connsiteY3" fmla="*/ 0 h 973151"/>
              <a:gd name="connsiteX4" fmla="*/ 2088505 w 2088505"/>
              <a:gd name="connsiteY4" fmla="*/ 0 h 973151"/>
              <a:gd name="connsiteX5" fmla="*/ 2088505 w 2088505"/>
              <a:gd name="connsiteY5" fmla="*/ 467112 h 973151"/>
              <a:gd name="connsiteX6" fmla="*/ 2088505 w 2088505"/>
              <a:gd name="connsiteY6" fmla="*/ 973151 h 973151"/>
              <a:gd name="connsiteX7" fmla="*/ 1608149 w 2088505"/>
              <a:gd name="connsiteY7" fmla="*/ 973151 h 973151"/>
              <a:gd name="connsiteX8" fmla="*/ 1044253 w 2088505"/>
              <a:gd name="connsiteY8" fmla="*/ 973151 h 973151"/>
              <a:gd name="connsiteX9" fmla="*/ 501241 w 2088505"/>
              <a:gd name="connsiteY9" fmla="*/ 973151 h 973151"/>
              <a:gd name="connsiteX10" fmla="*/ 0 w 2088505"/>
              <a:gd name="connsiteY10" fmla="*/ 973151 h 973151"/>
              <a:gd name="connsiteX11" fmla="*/ 0 w 2088505"/>
              <a:gd name="connsiteY11" fmla="*/ 467112 h 973151"/>
              <a:gd name="connsiteX12" fmla="*/ 0 w 2088505"/>
              <a:gd name="connsiteY12" fmla="*/ 0 h 9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8505" h="973151" extrusionOk="0">
                <a:moveTo>
                  <a:pt x="0" y="0"/>
                </a:moveTo>
                <a:cubicBezTo>
                  <a:pt x="123732" y="-31260"/>
                  <a:pt x="295804" y="38895"/>
                  <a:pt x="480356" y="0"/>
                </a:cubicBezTo>
                <a:cubicBezTo>
                  <a:pt x="664908" y="-38895"/>
                  <a:pt x="869967" y="20741"/>
                  <a:pt x="981597" y="0"/>
                </a:cubicBezTo>
                <a:cubicBezTo>
                  <a:pt x="1093227" y="-20741"/>
                  <a:pt x="1267053" y="52052"/>
                  <a:pt x="1503724" y="0"/>
                </a:cubicBezTo>
                <a:cubicBezTo>
                  <a:pt x="1740395" y="-52052"/>
                  <a:pt x="1816917" y="21843"/>
                  <a:pt x="2088505" y="0"/>
                </a:cubicBezTo>
                <a:cubicBezTo>
                  <a:pt x="2096477" y="197910"/>
                  <a:pt x="2059737" y="249080"/>
                  <a:pt x="2088505" y="467112"/>
                </a:cubicBezTo>
                <a:cubicBezTo>
                  <a:pt x="2117273" y="685144"/>
                  <a:pt x="2057952" y="794464"/>
                  <a:pt x="2088505" y="973151"/>
                </a:cubicBezTo>
                <a:cubicBezTo>
                  <a:pt x="1859149" y="1009079"/>
                  <a:pt x="1798725" y="916896"/>
                  <a:pt x="1608149" y="973151"/>
                </a:cubicBezTo>
                <a:cubicBezTo>
                  <a:pt x="1417573" y="1029406"/>
                  <a:pt x="1161984" y="921266"/>
                  <a:pt x="1044253" y="973151"/>
                </a:cubicBezTo>
                <a:cubicBezTo>
                  <a:pt x="926522" y="1025036"/>
                  <a:pt x="645335" y="915523"/>
                  <a:pt x="501241" y="973151"/>
                </a:cubicBezTo>
                <a:cubicBezTo>
                  <a:pt x="357147" y="1030779"/>
                  <a:pt x="129258" y="929325"/>
                  <a:pt x="0" y="973151"/>
                </a:cubicBezTo>
                <a:cubicBezTo>
                  <a:pt x="-7691" y="800500"/>
                  <a:pt x="46343" y="572900"/>
                  <a:pt x="0" y="467112"/>
                </a:cubicBezTo>
                <a:cubicBezTo>
                  <a:pt x="-46343" y="361324"/>
                  <a:pt x="1305" y="197663"/>
                  <a:pt x="0" y="0"/>
                </a:cubicBezTo>
                <a:close/>
              </a:path>
            </a:pathLst>
          </a:custGeom>
          <a:ln w="28575">
            <a:solidFill>
              <a:srgbClr val="FDC04C"/>
            </a:solidFill>
            <a:extLst>
              <a:ext uri="{C807C97D-BFC1-408E-A445-0C87EB9F89A2}">
                <ask:lineSketchStyleProps xmlns:ask="http://schemas.microsoft.com/office/drawing/2018/sketchyshapes" sd="2410132579">
                  <ask:type>
                    <ask:lineSketchScribble/>
                  </ask:type>
                </ask:lineSketchStyleProps>
              </a:ext>
            </a:extLst>
          </a:ln>
        </p:spPr>
        <p:txBody>
          <a:bodyPr/>
          <a:lstStyle/>
          <a:p>
            <a:pPr marL="139700" indent="0">
              <a:buNone/>
            </a:pPr>
            <a:r>
              <a:rPr lang="en-US" sz="1600" dirty="0">
                <a:latin typeface="Arial Narrow" panose="020B0606020202030204" pitchFamily="34" charset="0"/>
              </a:rPr>
              <a:t>Ruminants have </a:t>
            </a:r>
            <a:r>
              <a:rPr lang="en-US" sz="1600" b="1" dirty="0">
                <a:latin typeface="Arial Narrow" panose="020B0606020202030204" pitchFamily="34" charset="0"/>
              </a:rPr>
              <a:t>four</a:t>
            </a:r>
            <a:r>
              <a:rPr lang="en-US" sz="1600" dirty="0">
                <a:latin typeface="Arial Narrow" panose="020B0606020202030204" pitchFamily="34" charset="0"/>
              </a:rPr>
              <a:t> compartments in their stomach</a:t>
            </a:r>
          </a:p>
        </p:txBody>
      </p:sp>
      <p:sp>
        <p:nvSpPr>
          <p:cNvPr id="4" name="Title 3">
            <a:extLst>
              <a:ext uri="{FF2B5EF4-FFF2-40B4-BE49-F238E27FC236}">
                <a16:creationId xmlns:a16="http://schemas.microsoft.com/office/drawing/2014/main" id="{9090B629-2FFD-40B7-82C3-B07F1C1E120D}"/>
              </a:ext>
            </a:extLst>
          </p:cNvPr>
          <p:cNvSpPr>
            <a:spLocks noGrp="1"/>
          </p:cNvSpPr>
          <p:nvPr>
            <p:ph type="title"/>
          </p:nvPr>
        </p:nvSpPr>
        <p:spPr/>
        <p:txBody>
          <a:bodyPr/>
          <a:lstStyle/>
          <a:p>
            <a:r>
              <a:rPr lang="en-US" dirty="0"/>
              <a:t>RUMINANTS</a:t>
            </a:r>
          </a:p>
        </p:txBody>
      </p:sp>
      <p:pic>
        <p:nvPicPr>
          <p:cNvPr id="6" name="Picture 5" descr="A picture containing drawing&#10;&#10;Description automatically generated">
            <a:extLst>
              <a:ext uri="{FF2B5EF4-FFF2-40B4-BE49-F238E27FC236}">
                <a16:creationId xmlns:a16="http://schemas.microsoft.com/office/drawing/2014/main" id="{E8268F53-DD4E-4E53-B344-53E7AAAE0DB7}"/>
              </a:ext>
            </a:extLst>
          </p:cNvPr>
          <p:cNvPicPr>
            <a:picLocks noChangeAspect="1"/>
          </p:cNvPicPr>
          <p:nvPr/>
        </p:nvPicPr>
        <p:blipFill rotWithShape="1">
          <a:blip r:embed="rId3"/>
          <a:srcRect l="915" t="2260"/>
          <a:stretch/>
        </p:blipFill>
        <p:spPr>
          <a:xfrm>
            <a:off x="598810" y="1486737"/>
            <a:ext cx="4669103" cy="3212203"/>
          </a:xfrm>
          <a:prstGeom prst="rect">
            <a:avLst/>
          </a:prstGeom>
        </p:spPr>
      </p:pic>
      <p:sp>
        <p:nvSpPr>
          <p:cNvPr id="8" name="TextBox 7">
            <a:extLst>
              <a:ext uri="{FF2B5EF4-FFF2-40B4-BE49-F238E27FC236}">
                <a16:creationId xmlns:a16="http://schemas.microsoft.com/office/drawing/2014/main" id="{9741E582-A6BD-41D3-9A6D-BEBBED05FC8E}"/>
              </a:ext>
            </a:extLst>
          </p:cNvPr>
          <p:cNvSpPr txBox="1"/>
          <p:nvPr/>
        </p:nvSpPr>
        <p:spPr>
          <a:xfrm>
            <a:off x="6784377" y="2858612"/>
            <a:ext cx="1990500" cy="1077218"/>
          </a:xfrm>
          <a:custGeom>
            <a:avLst/>
            <a:gdLst>
              <a:gd name="connsiteX0" fmla="*/ 0 w 1990500"/>
              <a:gd name="connsiteY0" fmla="*/ 0 h 1077218"/>
              <a:gd name="connsiteX1" fmla="*/ 477720 w 1990500"/>
              <a:gd name="connsiteY1" fmla="*/ 0 h 1077218"/>
              <a:gd name="connsiteX2" fmla="*/ 1015155 w 1990500"/>
              <a:gd name="connsiteY2" fmla="*/ 0 h 1077218"/>
              <a:gd name="connsiteX3" fmla="*/ 1492875 w 1990500"/>
              <a:gd name="connsiteY3" fmla="*/ 0 h 1077218"/>
              <a:gd name="connsiteX4" fmla="*/ 1990500 w 1990500"/>
              <a:gd name="connsiteY4" fmla="*/ 0 h 1077218"/>
              <a:gd name="connsiteX5" fmla="*/ 1990500 w 1990500"/>
              <a:gd name="connsiteY5" fmla="*/ 527837 h 1077218"/>
              <a:gd name="connsiteX6" fmla="*/ 1990500 w 1990500"/>
              <a:gd name="connsiteY6" fmla="*/ 1077218 h 1077218"/>
              <a:gd name="connsiteX7" fmla="*/ 1472970 w 1990500"/>
              <a:gd name="connsiteY7" fmla="*/ 1077218 h 1077218"/>
              <a:gd name="connsiteX8" fmla="*/ 955440 w 1990500"/>
              <a:gd name="connsiteY8" fmla="*/ 1077218 h 1077218"/>
              <a:gd name="connsiteX9" fmla="*/ 0 w 1990500"/>
              <a:gd name="connsiteY9" fmla="*/ 1077218 h 1077218"/>
              <a:gd name="connsiteX10" fmla="*/ 0 w 1990500"/>
              <a:gd name="connsiteY10" fmla="*/ 570926 h 1077218"/>
              <a:gd name="connsiteX11" fmla="*/ 0 w 1990500"/>
              <a:gd name="connsiteY11"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0500" h="1077218" fill="none" extrusionOk="0">
                <a:moveTo>
                  <a:pt x="0" y="0"/>
                </a:moveTo>
                <a:cubicBezTo>
                  <a:pt x="235190" y="-17844"/>
                  <a:pt x="295008" y="5802"/>
                  <a:pt x="477720" y="0"/>
                </a:cubicBezTo>
                <a:cubicBezTo>
                  <a:pt x="660432" y="-5802"/>
                  <a:pt x="840295" y="61777"/>
                  <a:pt x="1015155" y="0"/>
                </a:cubicBezTo>
                <a:cubicBezTo>
                  <a:pt x="1190015" y="-61777"/>
                  <a:pt x="1313888" y="13610"/>
                  <a:pt x="1492875" y="0"/>
                </a:cubicBezTo>
                <a:cubicBezTo>
                  <a:pt x="1671862" y="-13610"/>
                  <a:pt x="1885788" y="53243"/>
                  <a:pt x="1990500" y="0"/>
                </a:cubicBezTo>
                <a:cubicBezTo>
                  <a:pt x="2018076" y="255101"/>
                  <a:pt x="1981668" y="419264"/>
                  <a:pt x="1990500" y="527837"/>
                </a:cubicBezTo>
                <a:cubicBezTo>
                  <a:pt x="1999332" y="636410"/>
                  <a:pt x="1936777" y="829964"/>
                  <a:pt x="1990500" y="1077218"/>
                </a:cubicBezTo>
                <a:cubicBezTo>
                  <a:pt x="1833278" y="1128919"/>
                  <a:pt x="1679594" y="1018995"/>
                  <a:pt x="1472970" y="1077218"/>
                </a:cubicBezTo>
                <a:cubicBezTo>
                  <a:pt x="1266346" y="1135441"/>
                  <a:pt x="1075347" y="1061961"/>
                  <a:pt x="955440" y="1077218"/>
                </a:cubicBezTo>
                <a:cubicBezTo>
                  <a:pt x="835533" y="1092475"/>
                  <a:pt x="332601" y="978923"/>
                  <a:pt x="0" y="1077218"/>
                </a:cubicBezTo>
                <a:cubicBezTo>
                  <a:pt x="-28703" y="970713"/>
                  <a:pt x="11695" y="782659"/>
                  <a:pt x="0" y="570926"/>
                </a:cubicBezTo>
                <a:cubicBezTo>
                  <a:pt x="-11695" y="359193"/>
                  <a:pt x="27719" y="269773"/>
                  <a:pt x="0" y="0"/>
                </a:cubicBezTo>
                <a:close/>
              </a:path>
              <a:path w="1990500" h="1077218" stroke="0" extrusionOk="0">
                <a:moveTo>
                  <a:pt x="0" y="0"/>
                </a:moveTo>
                <a:cubicBezTo>
                  <a:pt x="177209" y="-22380"/>
                  <a:pt x="333471" y="42069"/>
                  <a:pt x="497625" y="0"/>
                </a:cubicBezTo>
                <a:cubicBezTo>
                  <a:pt x="661779" y="-42069"/>
                  <a:pt x="736549" y="1386"/>
                  <a:pt x="935535" y="0"/>
                </a:cubicBezTo>
                <a:cubicBezTo>
                  <a:pt x="1134521" y="-1386"/>
                  <a:pt x="1237989" y="50852"/>
                  <a:pt x="1433160" y="0"/>
                </a:cubicBezTo>
                <a:cubicBezTo>
                  <a:pt x="1628331" y="-50852"/>
                  <a:pt x="1735635" y="9895"/>
                  <a:pt x="1990500" y="0"/>
                </a:cubicBezTo>
                <a:cubicBezTo>
                  <a:pt x="2027858" y="232882"/>
                  <a:pt x="1975631" y="393286"/>
                  <a:pt x="1990500" y="517065"/>
                </a:cubicBezTo>
                <a:cubicBezTo>
                  <a:pt x="2005369" y="640844"/>
                  <a:pt x="1972021" y="914836"/>
                  <a:pt x="1990500" y="1077218"/>
                </a:cubicBezTo>
                <a:cubicBezTo>
                  <a:pt x="1872592" y="1120186"/>
                  <a:pt x="1631664" y="1031812"/>
                  <a:pt x="1492875" y="1077218"/>
                </a:cubicBezTo>
                <a:cubicBezTo>
                  <a:pt x="1354086" y="1122624"/>
                  <a:pt x="1098148" y="1068660"/>
                  <a:pt x="975345" y="1077218"/>
                </a:cubicBezTo>
                <a:cubicBezTo>
                  <a:pt x="852542" y="1085776"/>
                  <a:pt x="626822" y="1039551"/>
                  <a:pt x="497625" y="1077218"/>
                </a:cubicBezTo>
                <a:cubicBezTo>
                  <a:pt x="368428" y="1114885"/>
                  <a:pt x="133526" y="1066201"/>
                  <a:pt x="0" y="1077218"/>
                </a:cubicBezTo>
                <a:cubicBezTo>
                  <a:pt x="-39891" y="954915"/>
                  <a:pt x="58534" y="695090"/>
                  <a:pt x="0" y="517065"/>
                </a:cubicBezTo>
                <a:cubicBezTo>
                  <a:pt x="-58534" y="339040"/>
                  <a:pt x="27250" y="15408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Why do ruminants have a more complex stomach system? What do they eat?</a:t>
            </a:r>
          </a:p>
        </p:txBody>
      </p:sp>
    </p:spTree>
    <p:extLst>
      <p:ext uri="{BB962C8B-B14F-4D97-AF65-F5344CB8AC3E}">
        <p14:creationId xmlns:p14="http://schemas.microsoft.com/office/powerpoint/2010/main" val="4257287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4CAF-92B5-4B0B-AF25-B450359C1B7F}"/>
              </a:ext>
            </a:extLst>
          </p:cNvPr>
          <p:cNvSpPr>
            <a:spLocks noGrp="1"/>
          </p:cNvSpPr>
          <p:nvPr>
            <p:ph type="title"/>
          </p:nvPr>
        </p:nvSpPr>
        <p:spPr>
          <a:xfrm>
            <a:off x="6606362" y="616506"/>
            <a:ext cx="2254103" cy="1197520"/>
          </a:xfrm>
          <a:custGeom>
            <a:avLst/>
            <a:gdLst>
              <a:gd name="connsiteX0" fmla="*/ 0 w 2254103"/>
              <a:gd name="connsiteY0" fmla="*/ 0 h 1197520"/>
              <a:gd name="connsiteX1" fmla="*/ 495903 w 2254103"/>
              <a:gd name="connsiteY1" fmla="*/ 0 h 1197520"/>
              <a:gd name="connsiteX2" fmla="*/ 1059428 w 2254103"/>
              <a:gd name="connsiteY2" fmla="*/ 0 h 1197520"/>
              <a:gd name="connsiteX3" fmla="*/ 1555331 w 2254103"/>
              <a:gd name="connsiteY3" fmla="*/ 0 h 1197520"/>
              <a:gd name="connsiteX4" fmla="*/ 2254103 w 2254103"/>
              <a:gd name="connsiteY4" fmla="*/ 0 h 1197520"/>
              <a:gd name="connsiteX5" fmla="*/ 2254103 w 2254103"/>
              <a:gd name="connsiteY5" fmla="*/ 562834 h 1197520"/>
              <a:gd name="connsiteX6" fmla="*/ 2254103 w 2254103"/>
              <a:gd name="connsiteY6" fmla="*/ 1197520 h 1197520"/>
              <a:gd name="connsiteX7" fmla="*/ 1645495 w 2254103"/>
              <a:gd name="connsiteY7" fmla="*/ 1197520 h 1197520"/>
              <a:gd name="connsiteX8" fmla="*/ 1127052 w 2254103"/>
              <a:gd name="connsiteY8" fmla="*/ 1197520 h 1197520"/>
              <a:gd name="connsiteX9" fmla="*/ 518444 w 2254103"/>
              <a:gd name="connsiteY9" fmla="*/ 1197520 h 1197520"/>
              <a:gd name="connsiteX10" fmla="*/ 0 w 2254103"/>
              <a:gd name="connsiteY10" fmla="*/ 1197520 h 1197520"/>
              <a:gd name="connsiteX11" fmla="*/ 0 w 2254103"/>
              <a:gd name="connsiteY11" fmla="*/ 574810 h 1197520"/>
              <a:gd name="connsiteX12" fmla="*/ 0 w 2254103"/>
              <a:gd name="connsiteY12" fmla="*/ 0 h 119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4103" h="1197520" fill="none" extrusionOk="0">
                <a:moveTo>
                  <a:pt x="0" y="0"/>
                </a:moveTo>
                <a:cubicBezTo>
                  <a:pt x="111121" y="-38833"/>
                  <a:pt x="328463" y="26076"/>
                  <a:pt x="495903" y="0"/>
                </a:cubicBezTo>
                <a:cubicBezTo>
                  <a:pt x="663343" y="-26076"/>
                  <a:pt x="807453" y="32874"/>
                  <a:pt x="1059428" y="0"/>
                </a:cubicBezTo>
                <a:cubicBezTo>
                  <a:pt x="1311404" y="-32874"/>
                  <a:pt x="1445878" y="5218"/>
                  <a:pt x="1555331" y="0"/>
                </a:cubicBezTo>
                <a:cubicBezTo>
                  <a:pt x="1664784" y="-5218"/>
                  <a:pt x="1997552" y="18336"/>
                  <a:pt x="2254103" y="0"/>
                </a:cubicBezTo>
                <a:cubicBezTo>
                  <a:pt x="2302571" y="246972"/>
                  <a:pt x="2192086" y="312943"/>
                  <a:pt x="2254103" y="562834"/>
                </a:cubicBezTo>
                <a:cubicBezTo>
                  <a:pt x="2316120" y="812725"/>
                  <a:pt x="2211412" y="981604"/>
                  <a:pt x="2254103" y="1197520"/>
                </a:cubicBezTo>
                <a:cubicBezTo>
                  <a:pt x="2098481" y="1218706"/>
                  <a:pt x="1948030" y="1152438"/>
                  <a:pt x="1645495" y="1197520"/>
                </a:cubicBezTo>
                <a:cubicBezTo>
                  <a:pt x="1342960" y="1242602"/>
                  <a:pt x="1339599" y="1163708"/>
                  <a:pt x="1127052" y="1197520"/>
                </a:cubicBezTo>
                <a:cubicBezTo>
                  <a:pt x="914505" y="1231332"/>
                  <a:pt x="682117" y="1124692"/>
                  <a:pt x="518444" y="1197520"/>
                </a:cubicBezTo>
                <a:cubicBezTo>
                  <a:pt x="354771" y="1270348"/>
                  <a:pt x="166454" y="1137921"/>
                  <a:pt x="0" y="1197520"/>
                </a:cubicBezTo>
                <a:cubicBezTo>
                  <a:pt x="-12037" y="1005846"/>
                  <a:pt x="67443" y="850168"/>
                  <a:pt x="0" y="574810"/>
                </a:cubicBezTo>
                <a:cubicBezTo>
                  <a:pt x="-67443" y="299452"/>
                  <a:pt x="67653" y="123421"/>
                  <a:pt x="0" y="0"/>
                </a:cubicBezTo>
                <a:close/>
              </a:path>
              <a:path w="2254103" h="1197520" stroke="0" extrusionOk="0">
                <a:moveTo>
                  <a:pt x="0" y="0"/>
                </a:moveTo>
                <a:cubicBezTo>
                  <a:pt x="223354" y="-18696"/>
                  <a:pt x="328472" y="9786"/>
                  <a:pt x="518444" y="0"/>
                </a:cubicBezTo>
                <a:cubicBezTo>
                  <a:pt x="708416" y="-9786"/>
                  <a:pt x="956678" y="15999"/>
                  <a:pt x="1104510" y="0"/>
                </a:cubicBezTo>
                <a:cubicBezTo>
                  <a:pt x="1252342" y="-15999"/>
                  <a:pt x="1484362" y="28224"/>
                  <a:pt x="1668036" y="0"/>
                </a:cubicBezTo>
                <a:cubicBezTo>
                  <a:pt x="1851710" y="-28224"/>
                  <a:pt x="1965938" y="44431"/>
                  <a:pt x="2254103" y="0"/>
                </a:cubicBezTo>
                <a:cubicBezTo>
                  <a:pt x="2309915" y="187014"/>
                  <a:pt x="2235430" y="409280"/>
                  <a:pt x="2254103" y="598760"/>
                </a:cubicBezTo>
                <a:cubicBezTo>
                  <a:pt x="2272776" y="788240"/>
                  <a:pt x="2227005" y="1047305"/>
                  <a:pt x="2254103" y="1197520"/>
                </a:cubicBezTo>
                <a:cubicBezTo>
                  <a:pt x="2061427" y="1241346"/>
                  <a:pt x="1937340" y="1174813"/>
                  <a:pt x="1735659" y="1197520"/>
                </a:cubicBezTo>
                <a:cubicBezTo>
                  <a:pt x="1533978" y="1220227"/>
                  <a:pt x="1364237" y="1187678"/>
                  <a:pt x="1149593" y="1197520"/>
                </a:cubicBezTo>
                <a:cubicBezTo>
                  <a:pt x="934949" y="1207362"/>
                  <a:pt x="726215" y="1192399"/>
                  <a:pt x="608608" y="1197520"/>
                </a:cubicBezTo>
                <a:cubicBezTo>
                  <a:pt x="491002" y="1202641"/>
                  <a:pt x="152408" y="1155942"/>
                  <a:pt x="0" y="1197520"/>
                </a:cubicBezTo>
                <a:cubicBezTo>
                  <a:pt x="-6011" y="1040168"/>
                  <a:pt x="48078" y="812258"/>
                  <a:pt x="0" y="610735"/>
                </a:cubicBezTo>
                <a:cubicBezTo>
                  <a:pt x="-48078" y="409212"/>
                  <a:pt x="18246" y="129847"/>
                  <a:pt x="0" y="0"/>
                </a:cubicBezTo>
                <a:close/>
              </a:path>
            </a:pathLst>
          </a:custGeom>
          <a:solidFill>
            <a:schemeClr val="accent3"/>
          </a:solidFill>
          <a:ln w="28575">
            <a:solidFill>
              <a:schemeClr val="tx1"/>
            </a:solidFill>
            <a:extLst>
              <a:ext uri="{C807C97D-BFC1-408E-A445-0C87EB9F89A2}">
                <ask:lineSketchStyleProps xmlns:ask="http://schemas.microsoft.com/office/drawing/2018/sketchyshapes" sd="1521849724">
                  <ask:type>
                    <ask:lineSketchScribble/>
                  </ask:type>
                </ask:lineSketchStyleProps>
              </a:ext>
            </a:extLst>
          </a:ln>
        </p:spPr>
        <p:txBody>
          <a:bodyPr/>
          <a:lstStyle/>
          <a:p>
            <a:r>
              <a:rPr lang="en-US" sz="3600" dirty="0"/>
              <a:t>Anatomical Directions</a:t>
            </a:r>
          </a:p>
        </p:txBody>
      </p:sp>
      <p:cxnSp>
        <p:nvCxnSpPr>
          <p:cNvPr id="6" name="Straight Arrow Connector 5">
            <a:extLst>
              <a:ext uri="{FF2B5EF4-FFF2-40B4-BE49-F238E27FC236}">
                <a16:creationId xmlns:a16="http://schemas.microsoft.com/office/drawing/2014/main" id="{BA793A83-E5F8-4C47-8E69-86DDE5451F41}"/>
              </a:ext>
            </a:extLst>
          </p:cNvPr>
          <p:cNvCxnSpPr>
            <a:cxnSpLocks/>
          </p:cNvCxnSpPr>
          <p:nvPr/>
        </p:nvCxnSpPr>
        <p:spPr>
          <a:xfrm flipV="1">
            <a:off x="974653" y="958276"/>
            <a:ext cx="4345173" cy="4458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5B198CE-F7E8-4809-9171-B9B261D3E9F4}"/>
              </a:ext>
            </a:extLst>
          </p:cNvPr>
          <p:cNvSpPr txBox="1"/>
          <p:nvPr/>
        </p:nvSpPr>
        <p:spPr>
          <a:xfrm>
            <a:off x="974653" y="616506"/>
            <a:ext cx="1105786" cy="430887"/>
          </a:xfrm>
          <a:prstGeom prst="rect">
            <a:avLst/>
          </a:prstGeom>
          <a:noFill/>
        </p:spPr>
        <p:txBody>
          <a:bodyPr wrap="square" rtlCol="0">
            <a:spAutoFit/>
          </a:bodyPr>
          <a:lstStyle/>
          <a:p>
            <a:r>
              <a:rPr lang="en-US" sz="2200" b="1" dirty="0">
                <a:solidFill>
                  <a:schemeClr val="accent1"/>
                </a:solidFill>
                <a:latin typeface="Arial Narrow" panose="020B0606020202030204" pitchFamily="34" charset="0"/>
              </a:rPr>
              <a:t>Caudal</a:t>
            </a:r>
          </a:p>
        </p:txBody>
      </p:sp>
      <p:sp>
        <p:nvSpPr>
          <p:cNvPr id="8" name="TextBox 7">
            <a:extLst>
              <a:ext uri="{FF2B5EF4-FFF2-40B4-BE49-F238E27FC236}">
                <a16:creationId xmlns:a16="http://schemas.microsoft.com/office/drawing/2014/main" id="{B82DEDD3-0EBF-4D22-943A-4327C671233C}"/>
              </a:ext>
            </a:extLst>
          </p:cNvPr>
          <p:cNvSpPr txBox="1"/>
          <p:nvPr/>
        </p:nvSpPr>
        <p:spPr>
          <a:xfrm>
            <a:off x="4766933" y="582513"/>
            <a:ext cx="1105786" cy="430887"/>
          </a:xfrm>
          <a:prstGeom prst="rect">
            <a:avLst/>
          </a:prstGeom>
          <a:noFill/>
        </p:spPr>
        <p:txBody>
          <a:bodyPr wrap="square" rtlCol="0">
            <a:spAutoFit/>
          </a:bodyPr>
          <a:lstStyle/>
          <a:p>
            <a:r>
              <a:rPr lang="en-US" sz="2200" b="1" dirty="0">
                <a:solidFill>
                  <a:schemeClr val="accent1"/>
                </a:solidFill>
                <a:latin typeface="Arial Narrow" panose="020B0606020202030204" pitchFamily="34" charset="0"/>
              </a:rPr>
              <a:t>Cranial</a:t>
            </a:r>
          </a:p>
        </p:txBody>
      </p:sp>
      <p:cxnSp>
        <p:nvCxnSpPr>
          <p:cNvPr id="10" name="Straight Arrow Connector 9">
            <a:extLst>
              <a:ext uri="{FF2B5EF4-FFF2-40B4-BE49-F238E27FC236}">
                <a16:creationId xmlns:a16="http://schemas.microsoft.com/office/drawing/2014/main" id="{346BD72D-D13E-4835-A1D5-6437A574F8CE}"/>
              </a:ext>
            </a:extLst>
          </p:cNvPr>
          <p:cNvCxnSpPr>
            <a:cxnSpLocks/>
          </p:cNvCxnSpPr>
          <p:nvPr/>
        </p:nvCxnSpPr>
        <p:spPr>
          <a:xfrm>
            <a:off x="2718390" y="694660"/>
            <a:ext cx="0" cy="3423684"/>
          </a:xfrm>
          <a:prstGeom prst="straightConnector1">
            <a:avLst/>
          </a:prstGeom>
          <a:ln>
            <a:solidFill>
              <a:schemeClr val="tx2">
                <a:lumMod val="50000"/>
                <a:lumOff val="50000"/>
              </a:schemeClr>
            </a:solidFill>
            <a:headEnd type="triangle"/>
            <a:tailEnd type="triangle"/>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DC249974-AA17-4CE3-99BD-1F0886519B3A}"/>
              </a:ext>
            </a:extLst>
          </p:cNvPr>
          <p:cNvSpPr txBox="1"/>
          <p:nvPr/>
        </p:nvSpPr>
        <p:spPr>
          <a:xfrm>
            <a:off x="2243469" y="299293"/>
            <a:ext cx="1105786" cy="430887"/>
          </a:xfrm>
          <a:prstGeom prst="rect">
            <a:avLst/>
          </a:prstGeom>
          <a:noFill/>
        </p:spPr>
        <p:txBody>
          <a:bodyPr wrap="square" rtlCol="0">
            <a:spAutoFit/>
          </a:bodyPr>
          <a:lstStyle/>
          <a:p>
            <a:r>
              <a:rPr lang="en-US" sz="2200" b="1" dirty="0">
                <a:solidFill>
                  <a:schemeClr val="tx2">
                    <a:lumMod val="50000"/>
                    <a:lumOff val="50000"/>
                  </a:schemeClr>
                </a:solidFill>
                <a:latin typeface="Arial Narrow" panose="020B0606020202030204" pitchFamily="34" charset="0"/>
              </a:rPr>
              <a:t>Dorsal</a:t>
            </a:r>
          </a:p>
        </p:txBody>
      </p:sp>
      <p:sp>
        <p:nvSpPr>
          <p:cNvPr id="13" name="TextBox 12">
            <a:extLst>
              <a:ext uri="{FF2B5EF4-FFF2-40B4-BE49-F238E27FC236}">
                <a16:creationId xmlns:a16="http://schemas.microsoft.com/office/drawing/2014/main" id="{69C37B72-9E7C-49DF-AC9E-DCB629AA487A}"/>
              </a:ext>
            </a:extLst>
          </p:cNvPr>
          <p:cNvSpPr txBox="1"/>
          <p:nvPr/>
        </p:nvSpPr>
        <p:spPr>
          <a:xfrm>
            <a:off x="1885519" y="4204199"/>
            <a:ext cx="1169570" cy="430887"/>
          </a:xfrm>
          <a:prstGeom prst="rect">
            <a:avLst/>
          </a:prstGeom>
          <a:solidFill>
            <a:srgbClr val="0070C0"/>
          </a:solidFill>
          <a:ln>
            <a:solidFill>
              <a:schemeClr val="tx2">
                <a:lumMod val="50000"/>
                <a:lumOff val="50000"/>
              </a:schemeClr>
            </a:solidFill>
          </a:ln>
        </p:spPr>
        <p:txBody>
          <a:bodyPr wrap="square" rtlCol="0">
            <a:spAutoFit/>
          </a:bodyPr>
          <a:lstStyle/>
          <a:p>
            <a:r>
              <a:rPr lang="en-US" sz="2200" b="1" dirty="0">
                <a:solidFill>
                  <a:schemeClr val="tx2">
                    <a:lumMod val="50000"/>
                    <a:lumOff val="50000"/>
                  </a:schemeClr>
                </a:solidFill>
                <a:latin typeface="Arial Narrow" panose="020B0606020202030204" pitchFamily="34" charset="0"/>
              </a:rPr>
              <a:t>Ventral</a:t>
            </a:r>
          </a:p>
        </p:txBody>
      </p:sp>
      <p:cxnSp>
        <p:nvCxnSpPr>
          <p:cNvPr id="17" name="Straight Arrow Connector 16">
            <a:extLst>
              <a:ext uri="{FF2B5EF4-FFF2-40B4-BE49-F238E27FC236}">
                <a16:creationId xmlns:a16="http://schemas.microsoft.com/office/drawing/2014/main" id="{2C84A283-DD03-4C4A-82D4-49B18D3635CC}"/>
              </a:ext>
            </a:extLst>
          </p:cNvPr>
          <p:cNvCxnSpPr>
            <a:cxnSpLocks/>
          </p:cNvCxnSpPr>
          <p:nvPr/>
        </p:nvCxnSpPr>
        <p:spPr>
          <a:xfrm>
            <a:off x="4309730" y="3409507"/>
            <a:ext cx="67339" cy="1623237"/>
          </a:xfrm>
          <a:prstGeom prst="straightConnector1">
            <a:avLst/>
          </a:prstGeom>
          <a:ln w="57150">
            <a:solidFill>
              <a:srgbClr val="FF0000"/>
            </a:solidFill>
            <a:headEnd type="triangle"/>
            <a:tailEnd type="triangle"/>
          </a:ln>
        </p:spPr>
        <p:style>
          <a:lnRef idx="2">
            <a:schemeClr val="accent6"/>
          </a:lnRef>
          <a:fillRef idx="0">
            <a:schemeClr val="accent6"/>
          </a:fillRef>
          <a:effectRef idx="1">
            <a:schemeClr val="accent6"/>
          </a:effectRef>
          <a:fontRef idx="minor">
            <a:schemeClr val="tx1"/>
          </a:fontRef>
        </p:style>
      </p:cxnSp>
      <p:sp>
        <p:nvSpPr>
          <p:cNvPr id="19" name="TextBox 18">
            <a:extLst>
              <a:ext uri="{FF2B5EF4-FFF2-40B4-BE49-F238E27FC236}">
                <a16:creationId xmlns:a16="http://schemas.microsoft.com/office/drawing/2014/main" id="{1CB00A52-249B-4B34-A4CF-76CEF20F7F84}"/>
              </a:ext>
            </a:extLst>
          </p:cNvPr>
          <p:cNvSpPr txBox="1"/>
          <p:nvPr/>
        </p:nvSpPr>
        <p:spPr>
          <a:xfrm>
            <a:off x="4430235" y="3345712"/>
            <a:ext cx="1201475" cy="430887"/>
          </a:xfrm>
          <a:prstGeom prst="rect">
            <a:avLst/>
          </a:prstGeom>
          <a:solidFill>
            <a:srgbClr val="0070C0"/>
          </a:solidFill>
          <a:ln w="12700">
            <a:solidFill>
              <a:srgbClr val="FF0000"/>
            </a:solidFill>
          </a:ln>
        </p:spPr>
        <p:txBody>
          <a:bodyPr wrap="square" rtlCol="0">
            <a:spAutoFit/>
          </a:bodyPr>
          <a:lstStyle/>
          <a:p>
            <a:r>
              <a:rPr lang="en-US" sz="2200" b="1" dirty="0">
                <a:solidFill>
                  <a:schemeClr val="tx1"/>
                </a:solidFill>
                <a:latin typeface="Arial Narrow" panose="020B0606020202030204" pitchFamily="34" charset="0"/>
              </a:rPr>
              <a:t>Proximal</a:t>
            </a:r>
          </a:p>
        </p:txBody>
      </p:sp>
      <p:sp>
        <p:nvSpPr>
          <p:cNvPr id="20" name="TextBox 19">
            <a:extLst>
              <a:ext uri="{FF2B5EF4-FFF2-40B4-BE49-F238E27FC236}">
                <a16:creationId xmlns:a16="http://schemas.microsoft.com/office/drawing/2014/main" id="{6763499F-CF9F-4921-BF2F-D5F37B6A6942}"/>
              </a:ext>
            </a:extLst>
          </p:cNvPr>
          <p:cNvSpPr txBox="1"/>
          <p:nvPr/>
        </p:nvSpPr>
        <p:spPr>
          <a:xfrm>
            <a:off x="4572001" y="4632634"/>
            <a:ext cx="914400" cy="400110"/>
          </a:xfrm>
          <a:prstGeom prst="rect">
            <a:avLst/>
          </a:prstGeom>
          <a:solidFill>
            <a:srgbClr val="0070C0"/>
          </a:solidFill>
          <a:ln w="12700">
            <a:solidFill>
              <a:srgbClr val="FF0000"/>
            </a:solidFill>
          </a:ln>
        </p:spPr>
        <p:txBody>
          <a:bodyPr wrap="square" rtlCol="0">
            <a:spAutoFit/>
          </a:bodyPr>
          <a:lstStyle/>
          <a:p>
            <a:r>
              <a:rPr lang="en-US" sz="2000" b="1" dirty="0">
                <a:solidFill>
                  <a:schemeClr val="tx1"/>
                </a:solidFill>
                <a:latin typeface="Lato" panose="020B0604020202020204" charset="0"/>
              </a:rPr>
              <a:t>Distal</a:t>
            </a:r>
          </a:p>
        </p:txBody>
      </p:sp>
    </p:spTree>
    <p:extLst>
      <p:ext uri="{BB962C8B-B14F-4D97-AF65-F5344CB8AC3E}">
        <p14:creationId xmlns:p14="http://schemas.microsoft.com/office/powerpoint/2010/main" val="326888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62235-B72D-426F-AB3A-5E6E849D6B83}"/>
              </a:ext>
            </a:extLst>
          </p:cNvPr>
          <p:cNvSpPr>
            <a:spLocks noGrp="1"/>
          </p:cNvSpPr>
          <p:nvPr>
            <p:ph type="title"/>
          </p:nvPr>
        </p:nvSpPr>
        <p:spPr>
          <a:xfrm>
            <a:off x="3870665" y="3306223"/>
            <a:ext cx="1990500" cy="552900"/>
          </a:xfrm>
        </p:spPr>
        <p:txBody>
          <a:bodyPr/>
          <a:lstStyle/>
          <a:p>
            <a:r>
              <a:rPr lang="en-US" dirty="0"/>
              <a:t>growth &amp; the shape of the animal</a:t>
            </a:r>
          </a:p>
        </p:txBody>
      </p:sp>
      <p:sp>
        <p:nvSpPr>
          <p:cNvPr id="3" name="Subtitle 2">
            <a:extLst>
              <a:ext uri="{FF2B5EF4-FFF2-40B4-BE49-F238E27FC236}">
                <a16:creationId xmlns:a16="http://schemas.microsoft.com/office/drawing/2014/main" id="{8D146029-5D69-427E-9E48-9C701A8183D8}"/>
              </a:ext>
            </a:extLst>
          </p:cNvPr>
          <p:cNvSpPr>
            <a:spLocks noGrp="1"/>
          </p:cNvSpPr>
          <p:nvPr>
            <p:ph type="subTitle" idx="1"/>
          </p:nvPr>
        </p:nvSpPr>
        <p:spPr>
          <a:xfrm>
            <a:off x="0" y="1284377"/>
            <a:ext cx="4578086" cy="974400"/>
          </a:xfrm>
        </p:spPr>
        <p:txBody>
          <a:bodyPr/>
          <a:lstStyle/>
          <a:p>
            <a:pPr indent="0" algn="l"/>
            <a:r>
              <a:rPr lang="en-US" sz="1600" dirty="0">
                <a:latin typeface="Arial Narrow" panose="020B0606020202030204" pitchFamily="34" charset="0"/>
              </a:rPr>
              <a:t>The gland system that produces hormones to maintain homeostasis and other bodily functions</a:t>
            </a:r>
          </a:p>
        </p:txBody>
      </p:sp>
      <p:sp>
        <p:nvSpPr>
          <p:cNvPr id="4" name="Title 3">
            <a:extLst>
              <a:ext uri="{FF2B5EF4-FFF2-40B4-BE49-F238E27FC236}">
                <a16:creationId xmlns:a16="http://schemas.microsoft.com/office/drawing/2014/main" id="{68333C19-788D-429F-83F5-08236BD3D56A}"/>
              </a:ext>
            </a:extLst>
          </p:cNvPr>
          <p:cNvSpPr>
            <a:spLocks noGrp="1"/>
          </p:cNvSpPr>
          <p:nvPr>
            <p:ph type="title" idx="2"/>
          </p:nvPr>
        </p:nvSpPr>
        <p:spPr/>
        <p:txBody>
          <a:bodyPr/>
          <a:lstStyle/>
          <a:p>
            <a:r>
              <a:rPr lang="en-US" dirty="0"/>
              <a:t>ENDOCRINE SYSTEM</a:t>
            </a:r>
          </a:p>
        </p:txBody>
      </p:sp>
      <p:sp>
        <p:nvSpPr>
          <p:cNvPr id="5" name="Title 4">
            <a:extLst>
              <a:ext uri="{FF2B5EF4-FFF2-40B4-BE49-F238E27FC236}">
                <a16:creationId xmlns:a16="http://schemas.microsoft.com/office/drawing/2014/main" id="{2FE078EB-1812-4528-A82C-C79D8ACBE81E}"/>
              </a:ext>
            </a:extLst>
          </p:cNvPr>
          <p:cNvSpPr>
            <a:spLocks noGrp="1"/>
          </p:cNvSpPr>
          <p:nvPr>
            <p:ph type="title" idx="3"/>
          </p:nvPr>
        </p:nvSpPr>
        <p:spPr>
          <a:xfrm>
            <a:off x="3870665" y="4001523"/>
            <a:ext cx="1990500" cy="552900"/>
          </a:xfrm>
        </p:spPr>
        <p:txBody>
          <a:bodyPr/>
          <a:lstStyle/>
          <a:p>
            <a:r>
              <a:rPr lang="en-US" dirty="0"/>
              <a:t>Feed Efficiency</a:t>
            </a:r>
          </a:p>
        </p:txBody>
      </p:sp>
      <p:sp>
        <p:nvSpPr>
          <p:cNvPr id="7" name="Title 6">
            <a:extLst>
              <a:ext uri="{FF2B5EF4-FFF2-40B4-BE49-F238E27FC236}">
                <a16:creationId xmlns:a16="http://schemas.microsoft.com/office/drawing/2014/main" id="{B0DEB1F4-E185-4C96-934B-0878FC5465FE}"/>
              </a:ext>
            </a:extLst>
          </p:cNvPr>
          <p:cNvSpPr>
            <a:spLocks noGrp="1"/>
          </p:cNvSpPr>
          <p:nvPr>
            <p:ph type="title" idx="5"/>
          </p:nvPr>
        </p:nvSpPr>
        <p:spPr/>
        <p:txBody>
          <a:bodyPr/>
          <a:lstStyle/>
          <a:p>
            <a:r>
              <a:rPr lang="en-US" dirty="0"/>
              <a:t>Reproduction</a:t>
            </a:r>
          </a:p>
        </p:txBody>
      </p:sp>
      <p:sp>
        <p:nvSpPr>
          <p:cNvPr id="8" name="Subtitle 7">
            <a:extLst>
              <a:ext uri="{FF2B5EF4-FFF2-40B4-BE49-F238E27FC236}">
                <a16:creationId xmlns:a16="http://schemas.microsoft.com/office/drawing/2014/main" id="{E5C6F671-7EA6-428A-83BD-C9B28AFF40B6}"/>
              </a:ext>
            </a:extLst>
          </p:cNvPr>
          <p:cNvSpPr>
            <a:spLocks noGrp="1"/>
          </p:cNvSpPr>
          <p:nvPr>
            <p:ph type="subTitle" idx="6"/>
          </p:nvPr>
        </p:nvSpPr>
        <p:spPr/>
        <p:txBody>
          <a:bodyPr/>
          <a:lstStyle/>
          <a:p>
            <a:r>
              <a:rPr lang="en-US" sz="1600" dirty="0">
                <a:latin typeface="Arial Narrow" panose="020B0606020202030204" pitchFamily="34" charset="0"/>
              </a:rPr>
              <a:t>Heat </a:t>
            </a:r>
          </a:p>
          <a:p>
            <a:r>
              <a:rPr lang="en-US" sz="1600" dirty="0">
                <a:latin typeface="Arial Narrow" panose="020B0606020202030204" pitchFamily="34" charset="0"/>
              </a:rPr>
              <a:t>Lactation</a:t>
            </a:r>
          </a:p>
          <a:p>
            <a:r>
              <a:rPr lang="en-US" sz="1600" dirty="0">
                <a:latin typeface="Arial Narrow" panose="020B0606020202030204" pitchFamily="34" charset="0"/>
              </a:rPr>
              <a:t>Birth</a:t>
            </a:r>
          </a:p>
        </p:txBody>
      </p:sp>
      <p:pic>
        <p:nvPicPr>
          <p:cNvPr id="9" name="Picture 8">
            <a:extLst>
              <a:ext uri="{FF2B5EF4-FFF2-40B4-BE49-F238E27FC236}">
                <a16:creationId xmlns:a16="http://schemas.microsoft.com/office/drawing/2014/main" id="{CF071CB1-7D9C-410A-843A-724DD3110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036" y="201679"/>
            <a:ext cx="2402853" cy="2253342"/>
          </a:xfrm>
          <a:custGeom>
            <a:avLst/>
            <a:gdLst>
              <a:gd name="connsiteX0" fmla="*/ 0 w 2402853"/>
              <a:gd name="connsiteY0" fmla="*/ 0 h 2253342"/>
              <a:gd name="connsiteX1" fmla="*/ 432514 w 2402853"/>
              <a:gd name="connsiteY1" fmla="*/ 0 h 2253342"/>
              <a:gd name="connsiteX2" fmla="*/ 840999 w 2402853"/>
              <a:gd name="connsiteY2" fmla="*/ 0 h 2253342"/>
              <a:gd name="connsiteX3" fmla="*/ 1369626 w 2402853"/>
              <a:gd name="connsiteY3" fmla="*/ 0 h 2253342"/>
              <a:gd name="connsiteX4" fmla="*/ 1898254 w 2402853"/>
              <a:gd name="connsiteY4" fmla="*/ 0 h 2253342"/>
              <a:gd name="connsiteX5" fmla="*/ 2402853 w 2402853"/>
              <a:gd name="connsiteY5" fmla="*/ 0 h 2253342"/>
              <a:gd name="connsiteX6" fmla="*/ 2402853 w 2402853"/>
              <a:gd name="connsiteY6" fmla="*/ 608402 h 2253342"/>
              <a:gd name="connsiteX7" fmla="*/ 2402853 w 2402853"/>
              <a:gd name="connsiteY7" fmla="*/ 1171738 h 2253342"/>
              <a:gd name="connsiteX8" fmla="*/ 2402853 w 2402853"/>
              <a:gd name="connsiteY8" fmla="*/ 1690007 h 2253342"/>
              <a:gd name="connsiteX9" fmla="*/ 2402853 w 2402853"/>
              <a:gd name="connsiteY9" fmla="*/ 2253342 h 2253342"/>
              <a:gd name="connsiteX10" fmla="*/ 1898254 w 2402853"/>
              <a:gd name="connsiteY10" fmla="*/ 2253342 h 2253342"/>
              <a:gd name="connsiteX11" fmla="*/ 1417683 w 2402853"/>
              <a:gd name="connsiteY11" fmla="*/ 2253342 h 2253342"/>
              <a:gd name="connsiteX12" fmla="*/ 889056 w 2402853"/>
              <a:gd name="connsiteY12" fmla="*/ 2253342 h 2253342"/>
              <a:gd name="connsiteX13" fmla="*/ 480571 w 2402853"/>
              <a:gd name="connsiteY13" fmla="*/ 2253342 h 2253342"/>
              <a:gd name="connsiteX14" fmla="*/ 0 w 2402853"/>
              <a:gd name="connsiteY14" fmla="*/ 2253342 h 2253342"/>
              <a:gd name="connsiteX15" fmla="*/ 0 w 2402853"/>
              <a:gd name="connsiteY15" fmla="*/ 1712540 h 2253342"/>
              <a:gd name="connsiteX16" fmla="*/ 0 w 2402853"/>
              <a:gd name="connsiteY16" fmla="*/ 1171738 h 2253342"/>
              <a:gd name="connsiteX17" fmla="*/ 0 w 2402853"/>
              <a:gd name="connsiteY17" fmla="*/ 608402 h 2253342"/>
              <a:gd name="connsiteX18" fmla="*/ 0 w 2402853"/>
              <a:gd name="connsiteY18" fmla="*/ 0 h 225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853" h="2253342" fill="none" extrusionOk="0">
                <a:moveTo>
                  <a:pt x="0" y="0"/>
                </a:moveTo>
                <a:cubicBezTo>
                  <a:pt x="91733" y="-6062"/>
                  <a:pt x="323749" y="9282"/>
                  <a:pt x="432514" y="0"/>
                </a:cubicBezTo>
                <a:cubicBezTo>
                  <a:pt x="541279" y="-9282"/>
                  <a:pt x="640656" y="14440"/>
                  <a:pt x="840999" y="0"/>
                </a:cubicBezTo>
                <a:cubicBezTo>
                  <a:pt x="1041343" y="-14440"/>
                  <a:pt x="1135027" y="54341"/>
                  <a:pt x="1369626" y="0"/>
                </a:cubicBezTo>
                <a:cubicBezTo>
                  <a:pt x="1604225" y="-54341"/>
                  <a:pt x="1720738" y="13944"/>
                  <a:pt x="1898254" y="0"/>
                </a:cubicBezTo>
                <a:cubicBezTo>
                  <a:pt x="2075770" y="-13944"/>
                  <a:pt x="2269136" y="44583"/>
                  <a:pt x="2402853" y="0"/>
                </a:cubicBezTo>
                <a:cubicBezTo>
                  <a:pt x="2458082" y="184529"/>
                  <a:pt x="2332475" y="309779"/>
                  <a:pt x="2402853" y="608402"/>
                </a:cubicBezTo>
                <a:cubicBezTo>
                  <a:pt x="2473231" y="907025"/>
                  <a:pt x="2375078" y="962572"/>
                  <a:pt x="2402853" y="1171738"/>
                </a:cubicBezTo>
                <a:cubicBezTo>
                  <a:pt x="2430628" y="1380904"/>
                  <a:pt x="2356812" y="1446019"/>
                  <a:pt x="2402853" y="1690007"/>
                </a:cubicBezTo>
                <a:cubicBezTo>
                  <a:pt x="2448894" y="1933995"/>
                  <a:pt x="2369653" y="2047678"/>
                  <a:pt x="2402853" y="2253342"/>
                </a:cubicBezTo>
                <a:cubicBezTo>
                  <a:pt x="2282155" y="2269055"/>
                  <a:pt x="2050588" y="2235056"/>
                  <a:pt x="1898254" y="2253342"/>
                </a:cubicBezTo>
                <a:cubicBezTo>
                  <a:pt x="1745920" y="2271628"/>
                  <a:pt x="1605330" y="2220909"/>
                  <a:pt x="1417683" y="2253342"/>
                </a:cubicBezTo>
                <a:cubicBezTo>
                  <a:pt x="1230036" y="2285775"/>
                  <a:pt x="1015170" y="2245699"/>
                  <a:pt x="889056" y="2253342"/>
                </a:cubicBezTo>
                <a:cubicBezTo>
                  <a:pt x="762942" y="2260985"/>
                  <a:pt x="605280" y="2220237"/>
                  <a:pt x="480571" y="2253342"/>
                </a:cubicBezTo>
                <a:cubicBezTo>
                  <a:pt x="355863" y="2286447"/>
                  <a:pt x="234775" y="2245249"/>
                  <a:pt x="0" y="2253342"/>
                </a:cubicBezTo>
                <a:cubicBezTo>
                  <a:pt x="-57868" y="2113153"/>
                  <a:pt x="25963" y="1903918"/>
                  <a:pt x="0" y="1712540"/>
                </a:cubicBezTo>
                <a:cubicBezTo>
                  <a:pt x="-25963" y="1521162"/>
                  <a:pt x="34020" y="1345071"/>
                  <a:pt x="0" y="1171738"/>
                </a:cubicBezTo>
                <a:cubicBezTo>
                  <a:pt x="-34020" y="998405"/>
                  <a:pt x="62934" y="767987"/>
                  <a:pt x="0" y="608402"/>
                </a:cubicBezTo>
                <a:cubicBezTo>
                  <a:pt x="-62934" y="448817"/>
                  <a:pt x="52137" y="169430"/>
                  <a:pt x="0" y="0"/>
                </a:cubicBezTo>
                <a:close/>
              </a:path>
              <a:path w="2402853" h="2253342" stroke="0" extrusionOk="0">
                <a:moveTo>
                  <a:pt x="0" y="0"/>
                </a:moveTo>
                <a:cubicBezTo>
                  <a:pt x="167310" y="-18893"/>
                  <a:pt x="311378" y="24909"/>
                  <a:pt x="456542" y="0"/>
                </a:cubicBezTo>
                <a:cubicBezTo>
                  <a:pt x="601706" y="-24909"/>
                  <a:pt x="745509" y="43937"/>
                  <a:pt x="889056" y="0"/>
                </a:cubicBezTo>
                <a:cubicBezTo>
                  <a:pt x="1032603" y="-43937"/>
                  <a:pt x="1180112" y="36287"/>
                  <a:pt x="1321569" y="0"/>
                </a:cubicBezTo>
                <a:cubicBezTo>
                  <a:pt x="1463026" y="-36287"/>
                  <a:pt x="1643793" y="47456"/>
                  <a:pt x="1778111" y="0"/>
                </a:cubicBezTo>
                <a:cubicBezTo>
                  <a:pt x="1912429" y="-47456"/>
                  <a:pt x="2222131" y="57394"/>
                  <a:pt x="2402853" y="0"/>
                </a:cubicBezTo>
                <a:cubicBezTo>
                  <a:pt x="2430726" y="111533"/>
                  <a:pt x="2400520" y="296636"/>
                  <a:pt x="2402853" y="540802"/>
                </a:cubicBezTo>
                <a:cubicBezTo>
                  <a:pt x="2405186" y="784968"/>
                  <a:pt x="2374065" y="814450"/>
                  <a:pt x="2402853" y="1036537"/>
                </a:cubicBezTo>
                <a:cubicBezTo>
                  <a:pt x="2431641" y="1258625"/>
                  <a:pt x="2367583" y="1441927"/>
                  <a:pt x="2402853" y="1599873"/>
                </a:cubicBezTo>
                <a:cubicBezTo>
                  <a:pt x="2438123" y="1757819"/>
                  <a:pt x="2348896" y="2089605"/>
                  <a:pt x="2402853" y="2253342"/>
                </a:cubicBezTo>
                <a:cubicBezTo>
                  <a:pt x="2220724" y="2302206"/>
                  <a:pt x="2096544" y="2226219"/>
                  <a:pt x="1970339" y="2253342"/>
                </a:cubicBezTo>
                <a:cubicBezTo>
                  <a:pt x="1844134" y="2280465"/>
                  <a:pt x="1689541" y="2205557"/>
                  <a:pt x="1513797" y="2253342"/>
                </a:cubicBezTo>
                <a:cubicBezTo>
                  <a:pt x="1338053" y="2301127"/>
                  <a:pt x="1171256" y="2243215"/>
                  <a:pt x="1033227" y="2253342"/>
                </a:cubicBezTo>
                <a:cubicBezTo>
                  <a:pt x="895198" y="2263469"/>
                  <a:pt x="685140" y="2215741"/>
                  <a:pt x="576685" y="2253342"/>
                </a:cubicBezTo>
                <a:cubicBezTo>
                  <a:pt x="468230" y="2290943"/>
                  <a:pt x="281869" y="2197712"/>
                  <a:pt x="0" y="2253342"/>
                </a:cubicBezTo>
                <a:cubicBezTo>
                  <a:pt x="-8234" y="2105187"/>
                  <a:pt x="46887" y="1907778"/>
                  <a:pt x="0" y="1712540"/>
                </a:cubicBezTo>
                <a:cubicBezTo>
                  <a:pt x="-46887" y="1517302"/>
                  <a:pt x="8835" y="1368946"/>
                  <a:pt x="0" y="1104138"/>
                </a:cubicBezTo>
                <a:cubicBezTo>
                  <a:pt x="-8835" y="839330"/>
                  <a:pt x="38420" y="818709"/>
                  <a:pt x="0" y="585869"/>
                </a:cubicBezTo>
                <a:cubicBezTo>
                  <a:pt x="-38420" y="353029"/>
                  <a:pt x="53988" y="119507"/>
                  <a:pt x="0" y="0"/>
                </a:cubicBezTo>
                <a:close/>
              </a:path>
            </a:pathLst>
          </a:custGeom>
          <a:ln>
            <a:solidFill>
              <a:schemeClr val="tx1"/>
            </a:solidFill>
            <a:extLst>
              <a:ext uri="{C807C97D-BFC1-408E-A445-0C87EB9F89A2}">
                <ask:lineSketchStyleProps xmlns:ask="http://schemas.microsoft.com/office/drawing/2018/sketchyshapes" sd="2697732578">
                  <a:prstGeom prst="rect">
                    <a:avLst/>
                  </a:prstGeom>
                  <ask:type>
                    <ask:lineSketchScribble/>
                  </ask:type>
                </ask:lineSketchStyleProps>
              </a:ext>
            </a:extLst>
          </a:ln>
        </p:spPr>
      </p:pic>
      <p:sp>
        <p:nvSpPr>
          <p:cNvPr id="10" name="TextBox 9">
            <a:extLst>
              <a:ext uri="{FF2B5EF4-FFF2-40B4-BE49-F238E27FC236}">
                <a16:creationId xmlns:a16="http://schemas.microsoft.com/office/drawing/2014/main" id="{198C04F8-C820-4D88-94FA-F1D4A66428D5}"/>
              </a:ext>
            </a:extLst>
          </p:cNvPr>
          <p:cNvSpPr txBox="1"/>
          <p:nvPr/>
        </p:nvSpPr>
        <p:spPr>
          <a:xfrm>
            <a:off x="1281793" y="3489791"/>
            <a:ext cx="1990500" cy="830997"/>
          </a:xfrm>
          <a:custGeom>
            <a:avLst/>
            <a:gdLst>
              <a:gd name="connsiteX0" fmla="*/ 0 w 1990500"/>
              <a:gd name="connsiteY0" fmla="*/ 0 h 830997"/>
              <a:gd name="connsiteX1" fmla="*/ 477720 w 1990500"/>
              <a:gd name="connsiteY1" fmla="*/ 0 h 830997"/>
              <a:gd name="connsiteX2" fmla="*/ 1015155 w 1990500"/>
              <a:gd name="connsiteY2" fmla="*/ 0 h 830997"/>
              <a:gd name="connsiteX3" fmla="*/ 1492875 w 1990500"/>
              <a:gd name="connsiteY3" fmla="*/ 0 h 830997"/>
              <a:gd name="connsiteX4" fmla="*/ 1990500 w 1990500"/>
              <a:gd name="connsiteY4" fmla="*/ 0 h 830997"/>
              <a:gd name="connsiteX5" fmla="*/ 1990500 w 1990500"/>
              <a:gd name="connsiteY5" fmla="*/ 407189 h 830997"/>
              <a:gd name="connsiteX6" fmla="*/ 1990500 w 1990500"/>
              <a:gd name="connsiteY6" fmla="*/ 830997 h 830997"/>
              <a:gd name="connsiteX7" fmla="*/ 1472970 w 1990500"/>
              <a:gd name="connsiteY7" fmla="*/ 830997 h 830997"/>
              <a:gd name="connsiteX8" fmla="*/ 955440 w 1990500"/>
              <a:gd name="connsiteY8" fmla="*/ 830997 h 830997"/>
              <a:gd name="connsiteX9" fmla="*/ 0 w 1990500"/>
              <a:gd name="connsiteY9" fmla="*/ 830997 h 830997"/>
              <a:gd name="connsiteX10" fmla="*/ 0 w 1990500"/>
              <a:gd name="connsiteY10" fmla="*/ 440428 h 830997"/>
              <a:gd name="connsiteX11" fmla="*/ 0 w 1990500"/>
              <a:gd name="connsiteY11"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0500" h="830997" fill="none" extrusionOk="0">
                <a:moveTo>
                  <a:pt x="0" y="0"/>
                </a:moveTo>
                <a:cubicBezTo>
                  <a:pt x="235190" y="-17844"/>
                  <a:pt x="295008" y="5802"/>
                  <a:pt x="477720" y="0"/>
                </a:cubicBezTo>
                <a:cubicBezTo>
                  <a:pt x="660432" y="-5802"/>
                  <a:pt x="840295" y="61777"/>
                  <a:pt x="1015155" y="0"/>
                </a:cubicBezTo>
                <a:cubicBezTo>
                  <a:pt x="1190015" y="-61777"/>
                  <a:pt x="1313888" y="13610"/>
                  <a:pt x="1492875" y="0"/>
                </a:cubicBezTo>
                <a:cubicBezTo>
                  <a:pt x="1671862" y="-13610"/>
                  <a:pt x="1885788" y="53243"/>
                  <a:pt x="1990500" y="0"/>
                </a:cubicBezTo>
                <a:cubicBezTo>
                  <a:pt x="1998088" y="180547"/>
                  <a:pt x="1954625" y="213147"/>
                  <a:pt x="1990500" y="407189"/>
                </a:cubicBezTo>
                <a:cubicBezTo>
                  <a:pt x="2026375" y="601231"/>
                  <a:pt x="1956077" y="729072"/>
                  <a:pt x="1990500" y="830997"/>
                </a:cubicBezTo>
                <a:cubicBezTo>
                  <a:pt x="1833278" y="882698"/>
                  <a:pt x="1679594" y="772774"/>
                  <a:pt x="1472970" y="830997"/>
                </a:cubicBezTo>
                <a:cubicBezTo>
                  <a:pt x="1266346" y="889220"/>
                  <a:pt x="1075347" y="815740"/>
                  <a:pt x="955440" y="830997"/>
                </a:cubicBezTo>
                <a:cubicBezTo>
                  <a:pt x="835533" y="846254"/>
                  <a:pt x="332601" y="732702"/>
                  <a:pt x="0" y="830997"/>
                </a:cubicBezTo>
                <a:cubicBezTo>
                  <a:pt x="-33971" y="738860"/>
                  <a:pt x="38368" y="522077"/>
                  <a:pt x="0" y="440428"/>
                </a:cubicBezTo>
                <a:cubicBezTo>
                  <a:pt x="-38368" y="358779"/>
                  <a:pt x="48588" y="219491"/>
                  <a:pt x="0" y="0"/>
                </a:cubicBezTo>
                <a:close/>
              </a:path>
              <a:path w="1990500" h="830997" stroke="0" extrusionOk="0">
                <a:moveTo>
                  <a:pt x="0" y="0"/>
                </a:moveTo>
                <a:cubicBezTo>
                  <a:pt x="177209" y="-22380"/>
                  <a:pt x="333471" y="42069"/>
                  <a:pt x="497625" y="0"/>
                </a:cubicBezTo>
                <a:cubicBezTo>
                  <a:pt x="661779" y="-42069"/>
                  <a:pt x="736549" y="1386"/>
                  <a:pt x="935535" y="0"/>
                </a:cubicBezTo>
                <a:cubicBezTo>
                  <a:pt x="1134521" y="-1386"/>
                  <a:pt x="1237989" y="50852"/>
                  <a:pt x="1433160" y="0"/>
                </a:cubicBezTo>
                <a:cubicBezTo>
                  <a:pt x="1628331" y="-50852"/>
                  <a:pt x="1735635" y="9895"/>
                  <a:pt x="1990500" y="0"/>
                </a:cubicBezTo>
                <a:cubicBezTo>
                  <a:pt x="1997236" y="179771"/>
                  <a:pt x="1961793" y="235362"/>
                  <a:pt x="1990500" y="398879"/>
                </a:cubicBezTo>
                <a:cubicBezTo>
                  <a:pt x="2019207" y="562396"/>
                  <a:pt x="1971925" y="627394"/>
                  <a:pt x="1990500" y="830997"/>
                </a:cubicBezTo>
                <a:cubicBezTo>
                  <a:pt x="1872592" y="873965"/>
                  <a:pt x="1631664" y="785591"/>
                  <a:pt x="1492875" y="830997"/>
                </a:cubicBezTo>
                <a:cubicBezTo>
                  <a:pt x="1354086" y="876403"/>
                  <a:pt x="1098148" y="822439"/>
                  <a:pt x="975345" y="830997"/>
                </a:cubicBezTo>
                <a:cubicBezTo>
                  <a:pt x="852542" y="839555"/>
                  <a:pt x="626822" y="793330"/>
                  <a:pt x="497625" y="830997"/>
                </a:cubicBezTo>
                <a:cubicBezTo>
                  <a:pt x="368428" y="868664"/>
                  <a:pt x="133526" y="819980"/>
                  <a:pt x="0" y="830997"/>
                </a:cubicBezTo>
                <a:cubicBezTo>
                  <a:pt x="-3401" y="738312"/>
                  <a:pt x="39586" y="502670"/>
                  <a:pt x="0" y="398879"/>
                </a:cubicBezTo>
                <a:cubicBezTo>
                  <a:pt x="-39586" y="295088"/>
                  <a:pt x="10726" y="17597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What body system do hormones use to move around the body?</a:t>
            </a:r>
          </a:p>
        </p:txBody>
      </p:sp>
    </p:spTree>
    <p:extLst>
      <p:ext uri="{BB962C8B-B14F-4D97-AF65-F5344CB8AC3E}">
        <p14:creationId xmlns:p14="http://schemas.microsoft.com/office/powerpoint/2010/main" val="2871124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22DB62-2215-4EF0-AC33-A9B6BAEF248B}"/>
              </a:ext>
            </a:extLst>
          </p:cNvPr>
          <p:cNvSpPr>
            <a:spLocks noGrp="1"/>
          </p:cNvSpPr>
          <p:nvPr>
            <p:ph type="title"/>
          </p:nvPr>
        </p:nvSpPr>
        <p:spPr>
          <a:xfrm>
            <a:off x="2091070" y="1322614"/>
            <a:ext cx="4692380" cy="700829"/>
          </a:xfrm>
        </p:spPr>
        <p:txBody>
          <a:bodyPr/>
          <a:lstStyle/>
          <a:p>
            <a:pPr algn="ctr"/>
            <a:r>
              <a:rPr lang="en-US" dirty="0">
                <a:latin typeface="Arial Narrow" panose="020B0606020202030204" pitchFamily="34" charset="0"/>
              </a:rPr>
              <a:t>Filters, collects, and excretes waste materials and excess water from the body</a:t>
            </a:r>
          </a:p>
        </p:txBody>
      </p:sp>
      <p:sp>
        <p:nvSpPr>
          <p:cNvPr id="7" name="Subtitle 6">
            <a:extLst>
              <a:ext uri="{FF2B5EF4-FFF2-40B4-BE49-F238E27FC236}">
                <a16:creationId xmlns:a16="http://schemas.microsoft.com/office/drawing/2014/main" id="{019F78F0-88E5-4FE7-8927-761152AEA76E}"/>
              </a:ext>
            </a:extLst>
          </p:cNvPr>
          <p:cNvSpPr>
            <a:spLocks noGrp="1"/>
          </p:cNvSpPr>
          <p:nvPr>
            <p:ph type="subTitle" idx="1"/>
          </p:nvPr>
        </p:nvSpPr>
        <p:spPr/>
        <p:txBody>
          <a:bodyPr/>
          <a:lstStyle/>
          <a:p>
            <a:r>
              <a:rPr lang="en-US" dirty="0"/>
              <a:t>URINARY SYSTEM</a:t>
            </a:r>
          </a:p>
        </p:txBody>
      </p:sp>
      <p:sp>
        <p:nvSpPr>
          <p:cNvPr id="8" name="TextBox 7">
            <a:extLst>
              <a:ext uri="{FF2B5EF4-FFF2-40B4-BE49-F238E27FC236}">
                <a16:creationId xmlns:a16="http://schemas.microsoft.com/office/drawing/2014/main" id="{F49A8649-BD67-439B-96BF-F4E2F753EFE5}"/>
              </a:ext>
            </a:extLst>
          </p:cNvPr>
          <p:cNvSpPr txBox="1"/>
          <p:nvPr/>
        </p:nvSpPr>
        <p:spPr>
          <a:xfrm>
            <a:off x="766613" y="1992949"/>
            <a:ext cx="2260122" cy="1323439"/>
          </a:xfrm>
          <a:custGeom>
            <a:avLst/>
            <a:gdLst>
              <a:gd name="connsiteX0" fmla="*/ 0 w 2260122"/>
              <a:gd name="connsiteY0" fmla="*/ 0 h 1323439"/>
              <a:gd name="connsiteX1" fmla="*/ 610233 w 2260122"/>
              <a:gd name="connsiteY1" fmla="*/ 0 h 1323439"/>
              <a:gd name="connsiteX2" fmla="*/ 1152662 w 2260122"/>
              <a:gd name="connsiteY2" fmla="*/ 0 h 1323439"/>
              <a:gd name="connsiteX3" fmla="*/ 1695092 w 2260122"/>
              <a:gd name="connsiteY3" fmla="*/ 0 h 1323439"/>
              <a:gd name="connsiteX4" fmla="*/ 2260122 w 2260122"/>
              <a:gd name="connsiteY4" fmla="*/ 0 h 1323439"/>
              <a:gd name="connsiteX5" fmla="*/ 2260122 w 2260122"/>
              <a:gd name="connsiteY5" fmla="*/ 441146 h 1323439"/>
              <a:gd name="connsiteX6" fmla="*/ 2260122 w 2260122"/>
              <a:gd name="connsiteY6" fmla="*/ 855824 h 1323439"/>
              <a:gd name="connsiteX7" fmla="*/ 2260122 w 2260122"/>
              <a:gd name="connsiteY7" fmla="*/ 1323439 h 1323439"/>
              <a:gd name="connsiteX8" fmla="*/ 1672490 w 2260122"/>
              <a:gd name="connsiteY8" fmla="*/ 1323439 h 1323439"/>
              <a:gd name="connsiteX9" fmla="*/ 1062257 w 2260122"/>
              <a:gd name="connsiteY9" fmla="*/ 1323439 h 1323439"/>
              <a:gd name="connsiteX10" fmla="*/ 542429 w 2260122"/>
              <a:gd name="connsiteY10" fmla="*/ 1323439 h 1323439"/>
              <a:gd name="connsiteX11" fmla="*/ 0 w 2260122"/>
              <a:gd name="connsiteY11" fmla="*/ 1323439 h 1323439"/>
              <a:gd name="connsiteX12" fmla="*/ 0 w 2260122"/>
              <a:gd name="connsiteY12" fmla="*/ 855824 h 1323439"/>
              <a:gd name="connsiteX13" fmla="*/ 0 w 2260122"/>
              <a:gd name="connsiteY13" fmla="*/ 414678 h 1323439"/>
              <a:gd name="connsiteX14" fmla="*/ 0 w 2260122"/>
              <a:gd name="connsiteY1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22" h="1323439" fill="none" extrusionOk="0">
                <a:moveTo>
                  <a:pt x="0" y="0"/>
                </a:moveTo>
                <a:cubicBezTo>
                  <a:pt x="152615" y="-71034"/>
                  <a:pt x="334902" y="11515"/>
                  <a:pt x="610233" y="0"/>
                </a:cubicBezTo>
                <a:cubicBezTo>
                  <a:pt x="885564" y="-11515"/>
                  <a:pt x="889065" y="64612"/>
                  <a:pt x="1152662" y="0"/>
                </a:cubicBezTo>
                <a:cubicBezTo>
                  <a:pt x="1416259" y="-64612"/>
                  <a:pt x="1549385" y="64101"/>
                  <a:pt x="1695092" y="0"/>
                </a:cubicBezTo>
                <a:cubicBezTo>
                  <a:pt x="1840799" y="-64101"/>
                  <a:pt x="1999669" y="35980"/>
                  <a:pt x="2260122" y="0"/>
                </a:cubicBezTo>
                <a:cubicBezTo>
                  <a:pt x="2305391" y="115593"/>
                  <a:pt x="2253698" y="331636"/>
                  <a:pt x="2260122" y="441146"/>
                </a:cubicBezTo>
                <a:cubicBezTo>
                  <a:pt x="2266546" y="550656"/>
                  <a:pt x="2225063" y="650440"/>
                  <a:pt x="2260122" y="855824"/>
                </a:cubicBezTo>
                <a:cubicBezTo>
                  <a:pt x="2295181" y="1061208"/>
                  <a:pt x="2252338" y="1091654"/>
                  <a:pt x="2260122" y="1323439"/>
                </a:cubicBezTo>
                <a:cubicBezTo>
                  <a:pt x="2037032" y="1361321"/>
                  <a:pt x="1910704" y="1290416"/>
                  <a:pt x="1672490" y="1323439"/>
                </a:cubicBezTo>
                <a:cubicBezTo>
                  <a:pt x="1434276" y="1356462"/>
                  <a:pt x="1315688" y="1252722"/>
                  <a:pt x="1062257" y="1323439"/>
                </a:cubicBezTo>
                <a:cubicBezTo>
                  <a:pt x="808826" y="1394156"/>
                  <a:pt x="666366" y="1322750"/>
                  <a:pt x="542429" y="1323439"/>
                </a:cubicBezTo>
                <a:cubicBezTo>
                  <a:pt x="418492" y="1324128"/>
                  <a:pt x="210333" y="1313603"/>
                  <a:pt x="0" y="1323439"/>
                </a:cubicBezTo>
                <a:cubicBezTo>
                  <a:pt x="-30628" y="1203555"/>
                  <a:pt x="35006" y="1068494"/>
                  <a:pt x="0" y="855824"/>
                </a:cubicBezTo>
                <a:cubicBezTo>
                  <a:pt x="-35006" y="643155"/>
                  <a:pt x="9322" y="584162"/>
                  <a:pt x="0" y="414678"/>
                </a:cubicBezTo>
                <a:cubicBezTo>
                  <a:pt x="-9322" y="245194"/>
                  <a:pt x="19657" y="100580"/>
                  <a:pt x="0" y="0"/>
                </a:cubicBezTo>
                <a:close/>
              </a:path>
              <a:path w="2260122" h="1323439" stroke="0" extrusionOk="0">
                <a:moveTo>
                  <a:pt x="0" y="0"/>
                </a:moveTo>
                <a:cubicBezTo>
                  <a:pt x="289888" y="-54331"/>
                  <a:pt x="342365" y="47902"/>
                  <a:pt x="587632" y="0"/>
                </a:cubicBezTo>
                <a:cubicBezTo>
                  <a:pt x="832899" y="-47902"/>
                  <a:pt x="977406" y="12731"/>
                  <a:pt x="1084859" y="0"/>
                </a:cubicBezTo>
                <a:cubicBezTo>
                  <a:pt x="1192312" y="-12731"/>
                  <a:pt x="1390436" y="12907"/>
                  <a:pt x="1695092" y="0"/>
                </a:cubicBezTo>
                <a:cubicBezTo>
                  <a:pt x="1999748" y="-12907"/>
                  <a:pt x="1990163" y="17051"/>
                  <a:pt x="2260122" y="0"/>
                </a:cubicBezTo>
                <a:cubicBezTo>
                  <a:pt x="2261368" y="89041"/>
                  <a:pt x="2225820" y="237410"/>
                  <a:pt x="2260122" y="414678"/>
                </a:cubicBezTo>
                <a:cubicBezTo>
                  <a:pt x="2294424" y="591946"/>
                  <a:pt x="2239409" y="677946"/>
                  <a:pt x="2260122" y="869058"/>
                </a:cubicBezTo>
                <a:cubicBezTo>
                  <a:pt x="2280835" y="1060170"/>
                  <a:pt x="2250764" y="1211724"/>
                  <a:pt x="2260122" y="1323439"/>
                </a:cubicBezTo>
                <a:cubicBezTo>
                  <a:pt x="2079553" y="1354775"/>
                  <a:pt x="1968047" y="1296913"/>
                  <a:pt x="1762895" y="1323439"/>
                </a:cubicBezTo>
                <a:cubicBezTo>
                  <a:pt x="1557743" y="1349965"/>
                  <a:pt x="1278706" y="1303221"/>
                  <a:pt x="1152662" y="1323439"/>
                </a:cubicBezTo>
                <a:cubicBezTo>
                  <a:pt x="1026618" y="1343657"/>
                  <a:pt x="812101" y="1281767"/>
                  <a:pt x="655435" y="1323439"/>
                </a:cubicBezTo>
                <a:cubicBezTo>
                  <a:pt x="498769" y="1365111"/>
                  <a:pt x="236962" y="1251581"/>
                  <a:pt x="0" y="1323439"/>
                </a:cubicBezTo>
                <a:cubicBezTo>
                  <a:pt x="-45950" y="1214512"/>
                  <a:pt x="17184" y="1071370"/>
                  <a:pt x="0" y="882293"/>
                </a:cubicBezTo>
                <a:cubicBezTo>
                  <a:pt x="-17184" y="693216"/>
                  <a:pt x="17840" y="644941"/>
                  <a:pt x="0" y="467615"/>
                </a:cubicBezTo>
                <a:cubicBezTo>
                  <a:pt x="-17840" y="290289"/>
                  <a:pt x="35430" y="164657"/>
                  <a:pt x="0" y="0"/>
                </a:cubicBezTo>
                <a:close/>
              </a:path>
            </a:pathLst>
          </a:custGeom>
          <a:solidFill>
            <a:srgbClr val="FDC04C"/>
          </a:solidFill>
          <a:ln>
            <a:solidFill>
              <a:schemeClr val="tx1"/>
            </a:solidFill>
            <a:extLst>
              <a:ext uri="{C807C97D-BFC1-408E-A445-0C87EB9F89A2}">
                <ask:lineSketchStyleProps xmlns:ask="http://schemas.microsoft.com/office/drawing/2018/sketchyshapes" sd="353343825">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Kidneys </a:t>
            </a:r>
            <a:r>
              <a:rPr lang="en-US" sz="1600" dirty="0">
                <a:latin typeface="Arial Narrow" panose="020B0606020202030204" pitchFamily="34" charset="0"/>
              </a:rPr>
              <a:t>are the primary organs of this system, they lie against the backbone and the bladder and filter the blood</a:t>
            </a:r>
            <a:endParaRPr lang="en-US" sz="1600" b="1" dirty="0">
              <a:latin typeface="Arial Narrow" panose="020B0606020202030204" pitchFamily="34" charset="0"/>
            </a:endParaRPr>
          </a:p>
        </p:txBody>
      </p:sp>
      <p:sp>
        <p:nvSpPr>
          <p:cNvPr id="9" name="TextBox 8">
            <a:extLst>
              <a:ext uri="{FF2B5EF4-FFF2-40B4-BE49-F238E27FC236}">
                <a16:creationId xmlns:a16="http://schemas.microsoft.com/office/drawing/2014/main" id="{AF66D715-76D4-4B0F-87E4-9550CA747C83}"/>
              </a:ext>
            </a:extLst>
          </p:cNvPr>
          <p:cNvSpPr txBox="1"/>
          <p:nvPr/>
        </p:nvSpPr>
        <p:spPr>
          <a:xfrm>
            <a:off x="2534059" y="3597266"/>
            <a:ext cx="2049236" cy="1077218"/>
          </a:xfrm>
          <a:custGeom>
            <a:avLst/>
            <a:gdLst>
              <a:gd name="connsiteX0" fmla="*/ 0 w 2049236"/>
              <a:gd name="connsiteY0" fmla="*/ 0 h 1077218"/>
              <a:gd name="connsiteX1" fmla="*/ 491817 w 2049236"/>
              <a:gd name="connsiteY1" fmla="*/ 0 h 1077218"/>
              <a:gd name="connsiteX2" fmla="*/ 942649 w 2049236"/>
              <a:gd name="connsiteY2" fmla="*/ 0 h 1077218"/>
              <a:gd name="connsiteX3" fmla="*/ 1495942 w 2049236"/>
              <a:gd name="connsiteY3" fmla="*/ 0 h 1077218"/>
              <a:gd name="connsiteX4" fmla="*/ 2049236 w 2049236"/>
              <a:gd name="connsiteY4" fmla="*/ 0 h 1077218"/>
              <a:gd name="connsiteX5" fmla="*/ 2049236 w 2049236"/>
              <a:gd name="connsiteY5" fmla="*/ 527837 h 1077218"/>
              <a:gd name="connsiteX6" fmla="*/ 2049236 w 2049236"/>
              <a:gd name="connsiteY6" fmla="*/ 1077218 h 1077218"/>
              <a:gd name="connsiteX7" fmla="*/ 1598404 w 2049236"/>
              <a:gd name="connsiteY7" fmla="*/ 1077218 h 1077218"/>
              <a:gd name="connsiteX8" fmla="*/ 1147572 w 2049236"/>
              <a:gd name="connsiteY8" fmla="*/ 1077218 h 1077218"/>
              <a:gd name="connsiteX9" fmla="*/ 635263 w 2049236"/>
              <a:gd name="connsiteY9" fmla="*/ 1077218 h 1077218"/>
              <a:gd name="connsiteX10" fmla="*/ 0 w 2049236"/>
              <a:gd name="connsiteY10" fmla="*/ 1077218 h 1077218"/>
              <a:gd name="connsiteX11" fmla="*/ 0 w 2049236"/>
              <a:gd name="connsiteY11" fmla="*/ 517065 h 1077218"/>
              <a:gd name="connsiteX12" fmla="*/ 0 w 2049236"/>
              <a:gd name="connsiteY1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9236" h="1077218" extrusionOk="0">
                <a:moveTo>
                  <a:pt x="0" y="0"/>
                </a:moveTo>
                <a:cubicBezTo>
                  <a:pt x="164244" y="-27858"/>
                  <a:pt x="270581" y="47535"/>
                  <a:pt x="491817" y="0"/>
                </a:cubicBezTo>
                <a:cubicBezTo>
                  <a:pt x="713053" y="-47535"/>
                  <a:pt x="835908" y="33830"/>
                  <a:pt x="942649" y="0"/>
                </a:cubicBezTo>
                <a:cubicBezTo>
                  <a:pt x="1049390" y="-33830"/>
                  <a:pt x="1291735" y="7895"/>
                  <a:pt x="1495942" y="0"/>
                </a:cubicBezTo>
                <a:cubicBezTo>
                  <a:pt x="1700149" y="-7895"/>
                  <a:pt x="1930973" y="37367"/>
                  <a:pt x="2049236" y="0"/>
                </a:cubicBezTo>
                <a:cubicBezTo>
                  <a:pt x="2112188" y="211194"/>
                  <a:pt x="2008736" y="421160"/>
                  <a:pt x="2049236" y="527837"/>
                </a:cubicBezTo>
                <a:cubicBezTo>
                  <a:pt x="2089736" y="634514"/>
                  <a:pt x="2038346" y="888432"/>
                  <a:pt x="2049236" y="1077218"/>
                </a:cubicBezTo>
                <a:cubicBezTo>
                  <a:pt x="1852075" y="1116924"/>
                  <a:pt x="1712050" y="1056709"/>
                  <a:pt x="1598404" y="1077218"/>
                </a:cubicBezTo>
                <a:cubicBezTo>
                  <a:pt x="1484758" y="1097727"/>
                  <a:pt x="1279795" y="1059612"/>
                  <a:pt x="1147572" y="1077218"/>
                </a:cubicBezTo>
                <a:cubicBezTo>
                  <a:pt x="1015349" y="1094824"/>
                  <a:pt x="764930" y="1043595"/>
                  <a:pt x="635263" y="1077218"/>
                </a:cubicBezTo>
                <a:cubicBezTo>
                  <a:pt x="505596" y="1110841"/>
                  <a:pt x="236041" y="1026519"/>
                  <a:pt x="0" y="1077218"/>
                </a:cubicBezTo>
                <a:cubicBezTo>
                  <a:pt x="-55129" y="820526"/>
                  <a:pt x="11418" y="738476"/>
                  <a:pt x="0" y="517065"/>
                </a:cubicBezTo>
                <a:cubicBezTo>
                  <a:pt x="-11418" y="295654"/>
                  <a:pt x="38746" y="186852"/>
                  <a:pt x="0" y="0"/>
                </a:cubicBezTo>
                <a:close/>
              </a:path>
            </a:pathLst>
          </a:custGeom>
          <a:noFill/>
          <a:ln>
            <a:solidFill>
              <a:schemeClr val="tx1"/>
            </a:solidFill>
            <a:extLst>
              <a:ext uri="{C807C97D-BFC1-408E-A445-0C87EB9F89A2}">
                <ask:lineSketchStyleProps xmlns:ask="http://schemas.microsoft.com/office/drawing/2018/sketchyshapes" sd="749154263">
                  <a:prstGeom prst="rect">
                    <a:avLst/>
                  </a:prstGeom>
                  <ask:type>
                    <ask:lineSketchScribble/>
                  </ask:type>
                </ask:lineSketchStyleProps>
              </a:ext>
            </a:extLst>
          </a:ln>
        </p:spPr>
        <p:txBody>
          <a:bodyPr wrap="square" rtlCol="0">
            <a:spAutoFit/>
          </a:bodyPr>
          <a:lstStyle/>
          <a:p>
            <a:r>
              <a:rPr lang="en-US" sz="1600" b="1" dirty="0">
                <a:latin typeface="Arial Narrow" panose="020B0606020202030204" pitchFamily="34" charset="0"/>
              </a:rPr>
              <a:t>Urine</a:t>
            </a:r>
            <a:r>
              <a:rPr lang="en-US" sz="1600" dirty="0">
                <a:latin typeface="Arial Narrow" panose="020B0606020202030204" pitchFamily="34" charset="0"/>
              </a:rPr>
              <a:t> is formed by the output of the kidney and collects in the </a:t>
            </a:r>
            <a:r>
              <a:rPr lang="en-US" sz="1600" b="1" dirty="0">
                <a:latin typeface="Arial Narrow" panose="020B0606020202030204" pitchFamily="34" charset="0"/>
              </a:rPr>
              <a:t>bladder</a:t>
            </a:r>
            <a:r>
              <a:rPr lang="en-US" sz="1600" dirty="0">
                <a:latin typeface="Arial Narrow" panose="020B0606020202030204" pitchFamily="34" charset="0"/>
              </a:rPr>
              <a:t> where it will exit the body</a:t>
            </a:r>
            <a:endParaRPr lang="en-US" sz="1600" b="1" dirty="0">
              <a:latin typeface="Arial Narrow" panose="020B0606020202030204" pitchFamily="34" charset="0"/>
            </a:endParaRPr>
          </a:p>
        </p:txBody>
      </p:sp>
      <p:pic>
        <p:nvPicPr>
          <p:cNvPr id="10" name="Picture 9">
            <a:extLst>
              <a:ext uri="{FF2B5EF4-FFF2-40B4-BE49-F238E27FC236}">
                <a16:creationId xmlns:a16="http://schemas.microsoft.com/office/drawing/2014/main" id="{17E74CE3-2127-40E0-B12C-A36C95647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524" y="2193483"/>
            <a:ext cx="3720263" cy="2389067"/>
          </a:xfrm>
          <a:custGeom>
            <a:avLst/>
            <a:gdLst>
              <a:gd name="connsiteX0" fmla="*/ 0 w 3720263"/>
              <a:gd name="connsiteY0" fmla="*/ 0 h 2389067"/>
              <a:gd name="connsiteX1" fmla="*/ 3720263 w 3720263"/>
              <a:gd name="connsiteY1" fmla="*/ 0 h 2389067"/>
              <a:gd name="connsiteX2" fmla="*/ 3720263 w 3720263"/>
              <a:gd name="connsiteY2" fmla="*/ 2389067 h 2389067"/>
              <a:gd name="connsiteX3" fmla="*/ 0 w 3720263"/>
              <a:gd name="connsiteY3" fmla="*/ 2389067 h 2389067"/>
              <a:gd name="connsiteX4" fmla="*/ 0 w 3720263"/>
              <a:gd name="connsiteY4" fmla="*/ 0 h 238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0263" h="2389067" fill="none" extrusionOk="0">
                <a:moveTo>
                  <a:pt x="0" y="0"/>
                </a:moveTo>
                <a:cubicBezTo>
                  <a:pt x="1723350" y="101986"/>
                  <a:pt x="2338954" y="121323"/>
                  <a:pt x="3720263" y="0"/>
                </a:cubicBezTo>
                <a:cubicBezTo>
                  <a:pt x="3556819" y="976603"/>
                  <a:pt x="3778935" y="1636789"/>
                  <a:pt x="3720263" y="2389067"/>
                </a:cubicBezTo>
                <a:cubicBezTo>
                  <a:pt x="2580037" y="2468064"/>
                  <a:pt x="1819604" y="2333353"/>
                  <a:pt x="0" y="2389067"/>
                </a:cubicBezTo>
                <a:cubicBezTo>
                  <a:pt x="52571" y="1205836"/>
                  <a:pt x="104140" y="856042"/>
                  <a:pt x="0" y="0"/>
                </a:cubicBezTo>
                <a:close/>
              </a:path>
              <a:path w="3720263" h="2389067" stroke="0" extrusionOk="0">
                <a:moveTo>
                  <a:pt x="0" y="0"/>
                </a:moveTo>
                <a:cubicBezTo>
                  <a:pt x="842134" y="135290"/>
                  <a:pt x="2296139" y="60072"/>
                  <a:pt x="3720263" y="0"/>
                </a:cubicBezTo>
                <a:cubicBezTo>
                  <a:pt x="3885804" y="897472"/>
                  <a:pt x="3662536" y="1446375"/>
                  <a:pt x="3720263" y="2389067"/>
                </a:cubicBezTo>
                <a:cubicBezTo>
                  <a:pt x="2709586" y="2488797"/>
                  <a:pt x="588189" y="2306272"/>
                  <a:pt x="0" y="2389067"/>
                </a:cubicBezTo>
                <a:cubicBezTo>
                  <a:pt x="20821" y="2118011"/>
                  <a:pt x="134760" y="888837"/>
                  <a:pt x="0" y="0"/>
                </a:cubicBezTo>
                <a:close/>
              </a:path>
            </a:pathLst>
          </a:custGeom>
          <a:ln>
            <a:solidFill>
              <a:schemeClr val="tx1"/>
            </a:solidFill>
            <a:extLst>
              <a:ext uri="{C807C97D-BFC1-408E-A445-0C87EB9F89A2}">
                <ask:lineSketchStyleProps xmlns:ask="http://schemas.microsoft.com/office/drawing/2018/sketchyshapes" sd="2614137720">
                  <a:prstGeom prst="rect">
                    <a:avLst/>
                  </a:prstGeom>
                  <ask:type>
                    <ask:lineSketchCurved/>
                  </ask:type>
                </ask:lineSketchStyleProps>
              </a:ext>
            </a:extLst>
          </a:ln>
        </p:spPr>
      </p:pic>
    </p:spTree>
    <p:extLst>
      <p:ext uri="{BB962C8B-B14F-4D97-AF65-F5344CB8AC3E}">
        <p14:creationId xmlns:p14="http://schemas.microsoft.com/office/powerpoint/2010/main" val="2844241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236"/>
        <p:cNvGrpSpPr/>
        <p:nvPr/>
      </p:nvGrpSpPr>
      <p:grpSpPr>
        <a:xfrm>
          <a:off x="0" y="0"/>
          <a:ext cx="0" cy="0"/>
          <a:chOff x="0" y="0"/>
          <a:chExt cx="0" cy="0"/>
        </a:xfrm>
      </p:grpSpPr>
      <p:sp>
        <p:nvSpPr>
          <p:cNvPr id="237" name="Google Shape;237;p36"/>
          <p:cNvSpPr txBox="1">
            <a:spLocks noGrp="1"/>
          </p:cNvSpPr>
          <p:nvPr>
            <p:ph type="title" idx="2"/>
          </p:nvPr>
        </p:nvSpPr>
        <p:spPr>
          <a:xfrm>
            <a:off x="795725"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KIDNEY SHAPES</a:t>
            </a:r>
            <a:endParaRPr dirty="0"/>
          </a:p>
        </p:txBody>
      </p:sp>
      <p:pic>
        <p:nvPicPr>
          <p:cNvPr id="238" name="Google Shape;238;p36"/>
          <p:cNvPicPr preferRelativeResize="0"/>
          <p:nvPr/>
        </p:nvPicPr>
        <p:blipFill rotWithShape="1">
          <a:blip r:embed="rId3">
            <a:extLst>
              <a:ext uri="{BEBA8EAE-BF5A-486C-A8C5-ECC9F3942E4B}">
                <a14:imgProps xmlns:a14="http://schemas.microsoft.com/office/drawing/2010/main">
                  <a14:imgLayer r:embed="rId4">
                    <a14:imgEffect>
                      <a14:backgroundRemoval t="9966" b="90378" l="6621" r="92694">
                        <a14:foregroundMark x1="9361" y1="41924" x2="6849" y2="69759"/>
                        <a14:foregroundMark x1="89954" y1="53952" x2="93836" y2="71478"/>
                        <a14:foregroundMark x1="93836" y1="71478" x2="92694" y2="88660"/>
                        <a14:foregroundMark x1="92694" y1="88660" x2="88584" y2="90378"/>
                      </a14:backgroundRemoval>
                    </a14:imgEffect>
                  </a14:imgLayer>
                </a14:imgProps>
              </a:ext>
            </a:extLst>
          </a:blip>
          <a:srcRect/>
          <a:stretch/>
        </p:blipFill>
        <p:spPr>
          <a:xfrm>
            <a:off x="735232" y="1546093"/>
            <a:ext cx="2547430" cy="1709209"/>
          </a:xfrm>
          <a:prstGeom prst="ellipse">
            <a:avLst/>
          </a:prstGeom>
          <a:noFill/>
          <a:ln>
            <a:noFill/>
          </a:ln>
        </p:spPr>
      </p:pic>
      <p:pic>
        <p:nvPicPr>
          <p:cNvPr id="239" name="Google Shape;239;p36"/>
          <p:cNvPicPr preferRelativeResize="0"/>
          <p:nvPr/>
        </p:nvPicPr>
        <p:blipFill rotWithShape="1">
          <a:blip r:embed="rId5">
            <a:extLst>
              <a:ext uri="{BEBA8EAE-BF5A-486C-A8C5-ECC9F3942E4B}">
                <a14:imgProps xmlns:a14="http://schemas.microsoft.com/office/drawing/2010/main">
                  <a14:imgLayer r:embed="rId6">
                    <a14:imgEffect>
                      <a14:backgroundRemoval t="10000" b="90000" l="4700" r="49500">
                        <a14:foregroundMark x1="18400" y1="33714" x2="14500" y2="26000"/>
                        <a14:foregroundMark x1="19500" y1="82000" x2="4700" y2="36857"/>
                        <a14:foregroundMark x1="4700" y1="36857" x2="5600" y2="32429"/>
                        <a14:foregroundMark x1="14500" y1="22429" x2="16500" y2="19714"/>
                      </a14:backgroundRemoval>
                    </a14:imgEffect>
                  </a14:imgLayer>
                </a14:imgProps>
              </a:ext>
            </a:extLst>
          </a:blip>
          <a:srcRect r="44970"/>
          <a:stretch/>
        </p:blipFill>
        <p:spPr>
          <a:xfrm>
            <a:off x="3708171" y="1500056"/>
            <a:ext cx="1990500" cy="2206529"/>
          </a:xfrm>
          <a:prstGeom prst="ellipse">
            <a:avLst/>
          </a:prstGeom>
          <a:noFill/>
          <a:ln>
            <a:noFill/>
          </a:ln>
        </p:spPr>
      </p:pic>
      <p:pic>
        <p:nvPicPr>
          <p:cNvPr id="240" name="Google Shape;240;p36"/>
          <p:cNvPicPr preferRelativeResize="0"/>
          <p:nvPr/>
        </p:nvPicPr>
        <p:blipFill rotWithShape="1">
          <a:blip r:embed="rId7">
            <a:extLst>
              <a:ext uri="{BEBA8EAE-BF5A-486C-A8C5-ECC9F3942E4B}">
                <a14:imgProps xmlns:a14="http://schemas.microsoft.com/office/drawing/2010/main">
                  <a14:imgLayer r:embed="rId8">
                    <a14:imgEffect>
                      <a14:backgroundRemoval t="10000" b="90000" l="8800" r="90000">
                        <a14:foregroundMark x1="11300" y1="31700" x2="11100" y2="59600"/>
                        <a14:foregroundMark x1="11600" y1="32900" x2="8800" y2="40200"/>
                        <a14:foregroundMark x1="40900" y1="32900" x2="34400" y2="15100"/>
                        <a14:foregroundMark x1="88400" y1="59000" x2="88700" y2="37100"/>
                        <a14:foregroundMark x1="88400" y1="59300" x2="85000" y2="29200"/>
                        <a14:foregroundMark x1="87600" y1="60400" x2="86500" y2="26100"/>
                      </a14:backgroundRemoval>
                    </a14:imgEffect>
                  </a14:imgLayer>
                </a14:imgProps>
              </a:ext>
            </a:extLst>
          </a:blip>
          <a:srcRect/>
          <a:stretch/>
        </p:blipFill>
        <p:spPr>
          <a:xfrm>
            <a:off x="6124180" y="1581699"/>
            <a:ext cx="1998019" cy="2206529"/>
          </a:xfrm>
          <a:prstGeom prst="ellipse">
            <a:avLst/>
          </a:prstGeom>
          <a:noFill/>
          <a:ln>
            <a:noFill/>
          </a:ln>
        </p:spPr>
      </p:pic>
      <p:sp>
        <p:nvSpPr>
          <p:cNvPr id="241" name="Google Shape;241;p36"/>
          <p:cNvSpPr txBox="1">
            <a:spLocks noGrp="1"/>
          </p:cNvSpPr>
          <p:nvPr>
            <p:ph type="title"/>
          </p:nvPr>
        </p:nvSpPr>
        <p:spPr>
          <a:xfrm>
            <a:off x="1021800" y="3547803"/>
            <a:ext cx="19905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Lobulated</a:t>
            </a:r>
            <a:endParaRPr dirty="0"/>
          </a:p>
        </p:txBody>
      </p:sp>
      <p:sp>
        <p:nvSpPr>
          <p:cNvPr id="242" name="Google Shape;242;p36"/>
          <p:cNvSpPr txBox="1">
            <a:spLocks noGrp="1"/>
          </p:cNvSpPr>
          <p:nvPr>
            <p:ph type="subTitle" idx="1"/>
          </p:nvPr>
        </p:nvSpPr>
        <p:spPr>
          <a:xfrm>
            <a:off x="1021800" y="4060260"/>
            <a:ext cx="19905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Cattle, Chicken</a:t>
            </a:r>
            <a:endParaRPr sz="1600" dirty="0">
              <a:latin typeface="Arial Narrow" panose="020B0606020202030204" pitchFamily="34" charset="0"/>
            </a:endParaRPr>
          </a:p>
        </p:txBody>
      </p:sp>
      <p:sp>
        <p:nvSpPr>
          <p:cNvPr id="243" name="Google Shape;243;p36"/>
          <p:cNvSpPr txBox="1">
            <a:spLocks noGrp="1"/>
          </p:cNvSpPr>
          <p:nvPr>
            <p:ph type="title" idx="3"/>
          </p:nvPr>
        </p:nvSpPr>
        <p:spPr>
          <a:xfrm>
            <a:off x="3569230" y="3582673"/>
            <a:ext cx="19905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Heart Shaped</a:t>
            </a:r>
            <a:endParaRPr dirty="0"/>
          </a:p>
        </p:txBody>
      </p:sp>
      <p:sp>
        <p:nvSpPr>
          <p:cNvPr id="244" name="Google Shape;244;p36"/>
          <p:cNvSpPr txBox="1">
            <a:spLocks noGrp="1"/>
          </p:cNvSpPr>
          <p:nvPr>
            <p:ph type="subTitle" idx="4"/>
          </p:nvPr>
        </p:nvSpPr>
        <p:spPr>
          <a:xfrm>
            <a:off x="3576750" y="4058812"/>
            <a:ext cx="19905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Horses</a:t>
            </a:r>
            <a:endParaRPr sz="1600" dirty="0">
              <a:latin typeface="Arial Narrow" panose="020B0606020202030204" pitchFamily="34" charset="0"/>
            </a:endParaRPr>
          </a:p>
        </p:txBody>
      </p:sp>
      <p:sp>
        <p:nvSpPr>
          <p:cNvPr id="245" name="Google Shape;245;p36"/>
          <p:cNvSpPr txBox="1">
            <a:spLocks noGrp="1"/>
          </p:cNvSpPr>
          <p:nvPr>
            <p:ph type="title" idx="5"/>
          </p:nvPr>
        </p:nvSpPr>
        <p:spPr>
          <a:xfrm>
            <a:off x="6131700" y="3582673"/>
            <a:ext cx="1990500" cy="55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Bean Shaped</a:t>
            </a:r>
            <a:endParaRPr dirty="0"/>
          </a:p>
        </p:txBody>
      </p:sp>
      <p:sp>
        <p:nvSpPr>
          <p:cNvPr id="246" name="Google Shape;246;p36"/>
          <p:cNvSpPr txBox="1">
            <a:spLocks noGrp="1"/>
          </p:cNvSpPr>
          <p:nvPr>
            <p:ph type="subTitle" idx="6"/>
          </p:nvPr>
        </p:nvSpPr>
        <p:spPr>
          <a:xfrm>
            <a:off x="6131700" y="4055151"/>
            <a:ext cx="1990500" cy="97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dirty="0">
                <a:latin typeface="Arial Narrow" panose="020B0606020202030204" pitchFamily="34" charset="0"/>
              </a:rPr>
              <a:t>Pigs, sheep, humans</a:t>
            </a:r>
            <a:endParaRPr sz="1600" dirty="0">
              <a:latin typeface="Arial Narrow" panose="020B0606020202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0000" b="-10000"/>
          </a:stretch>
        </a:blipFill>
        <a:effectLst/>
      </p:bgPr>
    </p:bg>
    <p:spTree>
      <p:nvGrpSpPr>
        <p:cNvPr id="1" name="Shape 551"/>
        <p:cNvGrpSpPr/>
        <p:nvPr/>
      </p:nvGrpSpPr>
      <p:grpSpPr>
        <a:xfrm>
          <a:off x="0" y="0"/>
          <a:ext cx="0" cy="0"/>
          <a:chOff x="0" y="0"/>
          <a:chExt cx="0" cy="0"/>
        </a:xfrm>
      </p:grpSpPr>
      <p:sp>
        <p:nvSpPr>
          <p:cNvPr id="552" name="Google Shape;552;p45"/>
          <p:cNvSpPr txBox="1">
            <a:spLocks noGrp="1"/>
          </p:cNvSpPr>
          <p:nvPr>
            <p:ph type="title"/>
          </p:nvPr>
        </p:nvSpPr>
        <p:spPr>
          <a:xfrm>
            <a:off x="4737974" y="1269300"/>
            <a:ext cx="4350525"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000" dirty="0"/>
              <a:t>REPRODUCTION</a:t>
            </a:r>
            <a:endParaRPr sz="6000" dirty="0"/>
          </a:p>
        </p:txBody>
      </p:sp>
      <p:sp>
        <p:nvSpPr>
          <p:cNvPr id="553" name="Google Shape;553;p45"/>
          <p:cNvSpPr/>
          <p:nvPr/>
        </p:nvSpPr>
        <p:spPr>
          <a:xfrm>
            <a:off x="4544250" y="1498050"/>
            <a:ext cx="55500" cy="2147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63DCB0A5-3BC5-4A0E-A915-A5165EF6C391}"/>
              </a:ext>
            </a:extLst>
          </p:cNvPr>
          <p:cNvSpPr txBox="1"/>
          <p:nvPr/>
        </p:nvSpPr>
        <p:spPr>
          <a:xfrm>
            <a:off x="133473" y="3959808"/>
            <a:ext cx="3559569" cy="1077218"/>
          </a:xfrm>
          <a:custGeom>
            <a:avLst/>
            <a:gdLst>
              <a:gd name="connsiteX0" fmla="*/ 0 w 3559569"/>
              <a:gd name="connsiteY0" fmla="*/ 0 h 1077218"/>
              <a:gd name="connsiteX1" fmla="*/ 628857 w 3559569"/>
              <a:gd name="connsiteY1" fmla="*/ 0 h 1077218"/>
              <a:gd name="connsiteX2" fmla="*/ 1293310 w 3559569"/>
              <a:gd name="connsiteY2" fmla="*/ 0 h 1077218"/>
              <a:gd name="connsiteX3" fmla="*/ 1850976 w 3559569"/>
              <a:gd name="connsiteY3" fmla="*/ 0 h 1077218"/>
              <a:gd name="connsiteX4" fmla="*/ 2444237 w 3559569"/>
              <a:gd name="connsiteY4" fmla="*/ 0 h 1077218"/>
              <a:gd name="connsiteX5" fmla="*/ 2966307 w 3559569"/>
              <a:gd name="connsiteY5" fmla="*/ 0 h 1077218"/>
              <a:gd name="connsiteX6" fmla="*/ 3559569 w 3559569"/>
              <a:gd name="connsiteY6" fmla="*/ 0 h 1077218"/>
              <a:gd name="connsiteX7" fmla="*/ 3559569 w 3559569"/>
              <a:gd name="connsiteY7" fmla="*/ 506292 h 1077218"/>
              <a:gd name="connsiteX8" fmla="*/ 3559569 w 3559569"/>
              <a:gd name="connsiteY8" fmla="*/ 1077218 h 1077218"/>
              <a:gd name="connsiteX9" fmla="*/ 3037499 w 3559569"/>
              <a:gd name="connsiteY9" fmla="*/ 1077218 h 1077218"/>
              <a:gd name="connsiteX10" fmla="*/ 2479833 w 3559569"/>
              <a:gd name="connsiteY10" fmla="*/ 1077218 h 1077218"/>
              <a:gd name="connsiteX11" fmla="*/ 1993359 w 3559569"/>
              <a:gd name="connsiteY11" fmla="*/ 1077218 h 1077218"/>
              <a:gd name="connsiteX12" fmla="*/ 1364501 w 3559569"/>
              <a:gd name="connsiteY12" fmla="*/ 1077218 h 1077218"/>
              <a:gd name="connsiteX13" fmla="*/ 806836 w 3559569"/>
              <a:gd name="connsiteY13" fmla="*/ 1077218 h 1077218"/>
              <a:gd name="connsiteX14" fmla="*/ 0 w 3559569"/>
              <a:gd name="connsiteY14" fmla="*/ 1077218 h 1077218"/>
              <a:gd name="connsiteX15" fmla="*/ 0 w 3559569"/>
              <a:gd name="connsiteY15" fmla="*/ 517065 h 1077218"/>
              <a:gd name="connsiteX16" fmla="*/ 0 w 3559569"/>
              <a:gd name="connsiteY1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9569" h="1077218" fill="none" extrusionOk="0">
                <a:moveTo>
                  <a:pt x="0" y="0"/>
                </a:moveTo>
                <a:cubicBezTo>
                  <a:pt x="149277" y="-48022"/>
                  <a:pt x="360437" y="69675"/>
                  <a:pt x="628857" y="0"/>
                </a:cubicBezTo>
                <a:cubicBezTo>
                  <a:pt x="897277" y="-69675"/>
                  <a:pt x="1137208" y="73980"/>
                  <a:pt x="1293310" y="0"/>
                </a:cubicBezTo>
                <a:cubicBezTo>
                  <a:pt x="1449412" y="-73980"/>
                  <a:pt x="1639812" y="1510"/>
                  <a:pt x="1850976" y="0"/>
                </a:cubicBezTo>
                <a:cubicBezTo>
                  <a:pt x="2062140" y="-1510"/>
                  <a:pt x="2254502" y="15118"/>
                  <a:pt x="2444237" y="0"/>
                </a:cubicBezTo>
                <a:cubicBezTo>
                  <a:pt x="2633972" y="-15118"/>
                  <a:pt x="2723018" y="3785"/>
                  <a:pt x="2966307" y="0"/>
                </a:cubicBezTo>
                <a:cubicBezTo>
                  <a:pt x="3209596" y="-3785"/>
                  <a:pt x="3310849" y="55180"/>
                  <a:pt x="3559569" y="0"/>
                </a:cubicBezTo>
                <a:cubicBezTo>
                  <a:pt x="3589219" y="212816"/>
                  <a:pt x="3539695" y="398145"/>
                  <a:pt x="3559569" y="506292"/>
                </a:cubicBezTo>
                <a:cubicBezTo>
                  <a:pt x="3579443" y="614439"/>
                  <a:pt x="3547081" y="944765"/>
                  <a:pt x="3559569" y="1077218"/>
                </a:cubicBezTo>
                <a:cubicBezTo>
                  <a:pt x="3302654" y="1092460"/>
                  <a:pt x="3271557" y="1065462"/>
                  <a:pt x="3037499" y="1077218"/>
                </a:cubicBezTo>
                <a:cubicBezTo>
                  <a:pt x="2803441" y="1088974"/>
                  <a:pt x="2757728" y="1070853"/>
                  <a:pt x="2479833" y="1077218"/>
                </a:cubicBezTo>
                <a:cubicBezTo>
                  <a:pt x="2201938" y="1083583"/>
                  <a:pt x="2219513" y="1055207"/>
                  <a:pt x="1993359" y="1077218"/>
                </a:cubicBezTo>
                <a:cubicBezTo>
                  <a:pt x="1767205" y="1099229"/>
                  <a:pt x="1641408" y="1024203"/>
                  <a:pt x="1364501" y="1077218"/>
                </a:cubicBezTo>
                <a:cubicBezTo>
                  <a:pt x="1087594" y="1130233"/>
                  <a:pt x="948196" y="1044208"/>
                  <a:pt x="806836" y="1077218"/>
                </a:cubicBezTo>
                <a:cubicBezTo>
                  <a:pt x="665477" y="1110228"/>
                  <a:pt x="277156" y="998839"/>
                  <a:pt x="0" y="1077218"/>
                </a:cubicBezTo>
                <a:cubicBezTo>
                  <a:pt x="-31632" y="827158"/>
                  <a:pt x="3190" y="698673"/>
                  <a:pt x="0" y="517065"/>
                </a:cubicBezTo>
                <a:cubicBezTo>
                  <a:pt x="-3190" y="335457"/>
                  <a:pt x="18437" y="112897"/>
                  <a:pt x="0" y="0"/>
                </a:cubicBezTo>
                <a:close/>
              </a:path>
              <a:path w="3559569" h="1077218" stroke="0" extrusionOk="0">
                <a:moveTo>
                  <a:pt x="0" y="0"/>
                </a:moveTo>
                <a:cubicBezTo>
                  <a:pt x="163199" y="-11623"/>
                  <a:pt x="413799" y="55667"/>
                  <a:pt x="593262" y="0"/>
                </a:cubicBezTo>
                <a:cubicBezTo>
                  <a:pt x="772725" y="-55667"/>
                  <a:pt x="927309" y="29995"/>
                  <a:pt x="1186523" y="0"/>
                </a:cubicBezTo>
                <a:cubicBezTo>
                  <a:pt x="1445737" y="-29995"/>
                  <a:pt x="1608152" y="41801"/>
                  <a:pt x="1744189" y="0"/>
                </a:cubicBezTo>
                <a:cubicBezTo>
                  <a:pt x="1880226" y="-41801"/>
                  <a:pt x="2149047" y="10391"/>
                  <a:pt x="2337450" y="0"/>
                </a:cubicBezTo>
                <a:cubicBezTo>
                  <a:pt x="2525853" y="-10391"/>
                  <a:pt x="2705107" y="21571"/>
                  <a:pt x="3001903" y="0"/>
                </a:cubicBezTo>
                <a:cubicBezTo>
                  <a:pt x="3298699" y="-21571"/>
                  <a:pt x="3402239" y="54020"/>
                  <a:pt x="3559569" y="0"/>
                </a:cubicBezTo>
                <a:cubicBezTo>
                  <a:pt x="3564985" y="260149"/>
                  <a:pt x="3495196" y="379106"/>
                  <a:pt x="3559569" y="538609"/>
                </a:cubicBezTo>
                <a:cubicBezTo>
                  <a:pt x="3623942" y="698112"/>
                  <a:pt x="3520893" y="870403"/>
                  <a:pt x="3559569" y="1077218"/>
                </a:cubicBezTo>
                <a:cubicBezTo>
                  <a:pt x="3270415" y="1120545"/>
                  <a:pt x="3066767" y="1026537"/>
                  <a:pt x="2930712" y="1077218"/>
                </a:cubicBezTo>
                <a:cubicBezTo>
                  <a:pt x="2794657" y="1127899"/>
                  <a:pt x="2496172" y="1021308"/>
                  <a:pt x="2301855" y="1077218"/>
                </a:cubicBezTo>
                <a:cubicBezTo>
                  <a:pt x="2107538" y="1133128"/>
                  <a:pt x="1944274" y="1045082"/>
                  <a:pt x="1779785" y="1077218"/>
                </a:cubicBezTo>
                <a:cubicBezTo>
                  <a:pt x="1615296" y="1109354"/>
                  <a:pt x="1503254" y="1034461"/>
                  <a:pt x="1293310" y="1077218"/>
                </a:cubicBezTo>
                <a:cubicBezTo>
                  <a:pt x="1083367" y="1119975"/>
                  <a:pt x="1032147" y="1042670"/>
                  <a:pt x="771240" y="1077218"/>
                </a:cubicBezTo>
                <a:cubicBezTo>
                  <a:pt x="510333" y="1111766"/>
                  <a:pt x="288822" y="1063508"/>
                  <a:pt x="0" y="1077218"/>
                </a:cubicBezTo>
                <a:cubicBezTo>
                  <a:pt x="-55250" y="860233"/>
                  <a:pt x="43252" y="716719"/>
                  <a:pt x="0" y="549381"/>
                </a:cubicBezTo>
                <a:cubicBezTo>
                  <a:pt x="-43252" y="382043"/>
                  <a:pt x="44344" y="112909"/>
                  <a:pt x="0" y="0"/>
                </a:cubicBezTo>
                <a:close/>
              </a:path>
            </a:pathLst>
          </a:custGeom>
          <a:solidFill>
            <a:schemeClr val="accent2">
              <a:lumMod val="60000"/>
              <a:lumOff val="40000"/>
            </a:schemeClr>
          </a:solidFill>
          <a:ln w="19050">
            <a:solidFill>
              <a:schemeClr val="tx1"/>
            </a:solidFill>
            <a:extLst>
              <a:ext uri="{C807C97D-BFC1-408E-A445-0C87EB9F89A2}">
                <ask:lineSketchStyleProps xmlns:ask="http://schemas.microsoft.com/office/drawing/2018/sketchyshapes" sd="34881939">
                  <a:prstGeom prst="rect">
                    <a:avLst/>
                  </a:prstGeom>
                  <ask:type>
                    <ask:lineSketchScribble/>
                  </ask:type>
                </ask:lineSketchStyleProps>
              </a:ext>
            </a:extLst>
          </a:ln>
        </p:spPr>
        <p:txBody>
          <a:bodyPr wrap="square" rtlCol="0">
            <a:spAutoFit/>
          </a:bodyPr>
          <a:lstStyle/>
          <a:p>
            <a:r>
              <a:rPr lang="en-US" sz="1600" dirty="0">
                <a:solidFill>
                  <a:schemeClr val="tx1"/>
                </a:solidFill>
                <a:latin typeface="Arial Narrow" panose="020B0606020202030204" pitchFamily="34" charset="0"/>
              </a:rPr>
              <a:t>Females produce </a:t>
            </a:r>
            <a:r>
              <a:rPr lang="en-US" sz="1600" b="1" dirty="0">
                <a:solidFill>
                  <a:schemeClr val="tx1"/>
                </a:solidFill>
                <a:latin typeface="Arial Narrow" panose="020B0606020202030204" pitchFamily="34" charset="0"/>
              </a:rPr>
              <a:t>eggs</a:t>
            </a:r>
            <a:r>
              <a:rPr lang="en-US" sz="1600" dirty="0">
                <a:solidFill>
                  <a:schemeClr val="tx1"/>
                </a:solidFill>
                <a:latin typeface="Arial Narrow" panose="020B0606020202030204" pitchFamily="34" charset="0"/>
              </a:rPr>
              <a:t> from </a:t>
            </a:r>
            <a:r>
              <a:rPr lang="en-US" sz="1600" b="1" dirty="0">
                <a:solidFill>
                  <a:schemeClr val="tx1"/>
                </a:solidFill>
                <a:latin typeface="Arial Narrow" panose="020B0606020202030204" pitchFamily="34" charset="0"/>
              </a:rPr>
              <a:t>ovaries</a:t>
            </a:r>
            <a:r>
              <a:rPr lang="en-US" sz="1600" dirty="0">
                <a:solidFill>
                  <a:schemeClr val="tx1"/>
                </a:solidFill>
                <a:latin typeface="Arial Narrow" panose="020B0606020202030204" pitchFamily="34" charset="0"/>
              </a:rPr>
              <a:t> and give birth. </a:t>
            </a:r>
          </a:p>
          <a:p>
            <a:r>
              <a:rPr lang="en-US" sz="1600" dirty="0">
                <a:solidFill>
                  <a:schemeClr val="tx1"/>
                </a:solidFill>
                <a:latin typeface="Arial Narrow" panose="020B0606020202030204" pitchFamily="34" charset="0"/>
              </a:rPr>
              <a:t>Males produce </a:t>
            </a:r>
            <a:r>
              <a:rPr lang="en-US" sz="1600" b="1" dirty="0">
                <a:solidFill>
                  <a:schemeClr val="tx1"/>
                </a:solidFill>
                <a:latin typeface="Arial Narrow" panose="020B0606020202030204" pitchFamily="34" charset="0"/>
              </a:rPr>
              <a:t>sperm </a:t>
            </a:r>
            <a:r>
              <a:rPr lang="en-US" sz="1600" dirty="0">
                <a:solidFill>
                  <a:schemeClr val="tx1"/>
                </a:solidFill>
                <a:latin typeface="Arial Narrow" panose="020B0606020202030204" pitchFamily="34" charset="0"/>
              </a:rPr>
              <a:t>from </a:t>
            </a:r>
            <a:r>
              <a:rPr lang="en-US" sz="1600" b="1" dirty="0">
                <a:solidFill>
                  <a:schemeClr val="tx1"/>
                </a:solidFill>
                <a:latin typeface="Arial Narrow" panose="020B0606020202030204" pitchFamily="34" charset="0"/>
              </a:rPr>
              <a:t>testis </a:t>
            </a:r>
            <a:r>
              <a:rPr lang="en-US" sz="1600" dirty="0">
                <a:solidFill>
                  <a:schemeClr val="tx1"/>
                </a:solidFill>
                <a:latin typeface="Arial Narrow" panose="020B0606020202030204" pitchFamily="34" charset="0"/>
              </a:rPr>
              <a:t>and </a:t>
            </a:r>
            <a:r>
              <a:rPr lang="en-US" sz="1600" b="1" dirty="0">
                <a:solidFill>
                  <a:schemeClr val="tx1"/>
                </a:solidFill>
                <a:latin typeface="Arial Narrow" panose="020B0606020202030204" pitchFamily="34" charset="0"/>
              </a:rPr>
              <a:t>fertilize</a:t>
            </a:r>
            <a:r>
              <a:rPr lang="en-US" sz="1600" dirty="0">
                <a:solidFill>
                  <a:schemeClr val="tx1"/>
                </a:solidFill>
                <a:latin typeface="Arial Narrow" panose="020B0606020202030204" pitchFamily="34" charset="0"/>
              </a:rPr>
              <a:t> the egg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6EC3E8-9979-4622-91F9-D3BEFBF9A38E}"/>
              </a:ext>
            </a:extLst>
          </p:cNvPr>
          <p:cNvSpPr/>
          <p:nvPr/>
        </p:nvSpPr>
        <p:spPr>
          <a:xfrm>
            <a:off x="285750" y="481693"/>
            <a:ext cx="8572500" cy="466180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130E20-1D34-4170-8026-891C7A409C36}"/>
              </a:ext>
            </a:extLst>
          </p:cNvPr>
          <p:cNvSpPr>
            <a:spLocks noGrp="1"/>
          </p:cNvSpPr>
          <p:nvPr>
            <p:ph type="title"/>
          </p:nvPr>
        </p:nvSpPr>
        <p:spPr/>
        <p:txBody>
          <a:bodyPr/>
          <a:lstStyle/>
          <a:p>
            <a:r>
              <a:rPr lang="en-US" dirty="0"/>
              <a:t>FEMALE REPRODUCTION</a:t>
            </a:r>
          </a:p>
        </p:txBody>
      </p:sp>
      <p:sp>
        <p:nvSpPr>
          <p:cNvPr id="5" name="TextBox 4">
            <a:extLst>
              <a:ext uri="{FF2B5EF4-FFF2-40B4-BE49-F238E27FC236}">
                <a16:creationId xmlns:a16="http://schemas.microsoft.com/office/drawing/2014/main" id="{32DD357E-AA08-4025-8D4F-D6E5B2FF69C4}"/>
              </a:ext>
            </a:extLst>
          </p:cNvPr>
          <p:cNvSpPr txBox="1"/>
          <p:nvPr/>
        </p:nvSpPr>
        <p:spPr>
          <a:xfrm>
            <a:off x="2206042" y="1419307"/>
            <a:ext cx="2484180" cy="584775"/>
          </a:xfrm>
          <a:custGeom>
            <a:avLst/>
            <a:gdLst>
              <a:gd name="connsiteX0" fmla="*/ 0 w 2484180"/>
              <a:gd name="connsiteY0" fmla="*/ 0 h 584775"/>
              <a:gd name="connsiteX1" fmla="*/ 2484180 w 2484180"/>
              <a:gd name="connsiteY1" fmla="*/ 0 h 584775"/>
              <a:gd name="connsiteX2" fmla="*/ 2484180 w 2484180"/>
              <a:gd name="connsiteY2" fmla="*/ 584775 h 584775"/>
              <a:gd name="connsiteX3" fmla="*/ 0 w 2484180"/>
              <a:gd name="connsiteY3" fmla="*/ 584775 h 584775"/>
              <a:gd name="connsiteX4" fmla="*/ 0 w 24841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180" h="584775" fill="none" extrusionOk="0">
                <a:moveTo>
                  <a:pt x="0" y="0"/>
                </a:moveTo>
                <a:cubicBezTo>
                  <a:pt x="1021433" y="-86180"/>
                  <a:pt x="1409263" y="138864"/>
                  <a:pt x="2484180" y="0"/>
                </a:cubicBezTo>
                <a:cubicBezTo>
                  <a:pt x="2446038" y="270271"/>
                  <a:pt x="2464260" y="463947"/>
                  <a:pt x="2484180" y="584775"/>
                </a:cubicBezTo>
                <a:cubicBezTo>
                  <a:pt x="1297103" y="686644"/>
                  <a:pt x="362703" y="536011"/>
                  <a:pt x="0" y="584775"/>
                </a:cubicBezTo>
                <a:cubicBezTo>
                  <a:pt x="-23588" y="321868"/>
                  <a:pt x="52144" y="140229"/>
                  <a:pt x="0" y="0"/>
                </a:cubicBezTo>
                <a:close/>
              </a:path>
              <a:path w="2484180" h="584775" stroke="0" extrusionOk="0">
                <a:moveTo>
                  <a:pt x="0" y="0"/>
                </a:moveTo>
                <a:cubicBezTo>
                  <a:pt x="730152" y="-158408"/>
                  <a:pt x="1721536" y="14923"/>
                  <a:pt x="2484180" y="0"/>
                </a:cubicBezTo>
                <a:cubicBezTo>
                  <a:pt x="2504254" y="89177"/>
                  <a:pt x="2516812" y="445898"/>
                  <a:pt x="2484180" y="584775"/>
                </a:cubicBezTo>
                <a:cubicBezTo>
                  <a:pt x="1774527" y="495499"/>
                  <a:pt x="996627" y="638945"/>
                  <a:pt x="0" y="584775"/>
                </a:cubicBezTo>
                <a:cubicBezTo>
                  <a:pt x="25753" y="334671"/>
                  <a:pt x="4862" y="198483"/>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Curved/>
                  </ask:type>
                </ask:lineSketchStyleProps>
              </a:ext>
            </a:extLst>
          </a:ln>
        </p:spPr>
        <p:txBody>
          <a:bodyPr wrap="square" rtlCol="0">
            <a:spAutoFit/>
          </a:bodyPr>
          <a:lstStyle/>
          <a:p>
            <a:r>
              <a:rPr lang="en-US" sz="1600" dirty="0">
                <a:latin typeface="Arial Narrow" panose="020B0606020202030204" pitchFamily="34" charset="0"/>
              </a:rPr>
              <a:t>Consists of </a:t>
            </a:r>
            <a:r>
              <a:rPr lang="en-US" sz="1600" b="1" dirty="0">
                <a:latin typeface="Arial Narrow" panose="020B0606020202030204" pitchFamily="34" charset="0"/>
              </a:rPr>
              <a:t>two ovaries</a:t>
            </a:r>
            <a:r>
              <a:rPr lang="en-US" sz="1600" dirty="0">
                <a:latin typeface="Arial Narrow" panose="020B0606020202030204" pitchFamily="34" charset="0"/>
              </a:rPr>
              <a:t>, one on </a:t>
            </a:r>
            <a:r>
              <a:rPr lang="en-US" sz="1600" b="1" dirty="0">
                <a:solidFill>
                  <a:schemeClr val="tx1"/>
                </a:solidFill>
                <a:latin typeface="Arial Narrow" panose="020B0606020202030204" pitchFamily="34" charset="0"/>
              </a:rPr>
              <a:t>each side</a:t>
            </a:r>
            <a:r>
              <a:rPr lang="en-US" sz="1600" dirty="0">
                <a:latin typeface="Arial Narrow" panose="020B0606020202030204" pitchFamily="34" charset="0"/>
              </a:rPr>
              <a:t> of the abdomen</a:t>
            </a:r>
          </a:p>
        </p:txBody>
      </p:sp>
      <p:sp>
        <p:nvSpPr>
          <p:cNvPr id="6" name="TextBox 5">
            <a:extLst>
              <a:ext uri="{FF2B5EF4-FFF2-40B4-BE49-F238E27FC236}">
                <a16:creationId xmlns:a16="http://schemas.microsoft.com/office/drawing/2014/main" id="{32771ACE-867A-4AC3-A7E4-F1A874C38A76}"/>
              </a:ext>
            </a:extLst>
          </p:cNvPr>
          <p:cNvSpPr txBox="1"/>
          <p:nvPr/>
        </p:nvSpPr>
        <p:spPr>
          <a:xfrm>
            <a:off x="496186" y="2276268"/>
            <a:ext cx="2195389" cy="584775"/>
          </a:xfrm>
          <a:custGeom>
            <a:avLst/>
            <a:gdLst>
              <a:gd name="connsiteX0" fmla="*/ 0 w 2195389"/>
              <a:gd name="connsiteY0" fmla="*/ 0 h 584775"/>
              <a:gd name="connsiteX1" fmla="*/ 2195389 w 2195389"/>
              <a:gd name="connsiteY1" fmla="*/ 0 h 584775"/>
              <a:gd name="connsiteX2" fmla="*/ 2195389 w 2195389"/>
              <a:gd name="connsiteY2" fmla="*/ 584775 h 584775"/>
              <a:gd name="connsiteX3" fmla="*/ 0 w 2195389"/>
              <a:gd name="connsiteY3" fmla="*/ 584775 h 584775"/>
              <a:gd name="connsiteX4" fmla="*/ 0 w 219538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89" h="584775" fill="none" extrusionOk="0">
                <a:moveTo>
                  <a:pt x="0" y="0"/>
                </a:moveTo>
                <a:cubicBezTo>
                  <a:pt x="676438" y="-86180"/>
                  <a:pt x="1566927" y="138864"/>
                  <a:pt x="2195389" y="0"/>
                </a:cubicBezTo>
                <a:cubicBezTo>
                  <a:pt x="2157247" y="270271"/>
                  <a:pt x="2175469" y="463947"/>
                  <a:pt x="2195389" y="584775"/>
                </a:cubicBezTo>
                <a:cubicBezTo>
                  <a:pt x="1952832" y="686644"/>
                  <a:pt x="949308" y="536011"/>
                  <a:pt x="0" y="584775"/>
                </a:cubicBezTo>
                <a:cubicBezTo>
                  <a:pt x="-23588" y="321868"/>
                  <a:pt x="52144" y="140229"/>
                  <a:pt x="0" y="0"/>
                </a:cubicBezTo>
                <a:close/>
              </a:path>
              <a:path w="2195389" h="584775" stroke="0" extrusionOk="0">
                <a:moveTo>
                  <a:pt x="0" y="0"/>
                </a:moveTo>
                <a:cubicBezTo>
                  <a:pt x="985193" y="-158408"/>
                  <a:pt x="1565868" y="14923"/>
                  <a:pt x="2195389" y="0"/>
                </a:cubicBezTo>
                <a:cubicBezTo>
                  <a:pt x="2215463" y="89177"/>
                  <a:pt x="2228021" y="445898"/>
                  <a:pt x="2195389" y="584775"/>
                </a:cubicBezTo>
                <a:cubicBezTo>
                  <a:pt x="1315314" y="495499"/>
                  <a:pt x="1064382" y="638945"/>
                  <a:pt x="0" y="584775"/>
                </a:cubicBezTo>
                <a:cubicBezTo>
                  <a:pt x="25753" y="334671"/>
                  <a:pt x="4862" y="198483"/>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Curved/>
                  </ask:type>
                </ask:lineSketchStyleProps>
              </a:ext>
            </a:extLst>
          </a:ln>
        </p:spPr>
        <p:txBody>
          <a:bodyPr wrap="square" rtlCol="0">
            <a:spAutoFit/>
          </a:bodyPr>
          <a:lstStyle/>
          <a:p>
            <a:r>
              <a:rPr lang="en-US" sz="1600" b="1" dirty="0">
                <a:latin typeface="Arial Narrow" panose="020B0606020202030204" pitchFamily="34" charset="0"/>
              </a:rPr>
              <a:t>Ovaries</a:t>
            </a:r>
            <a:r>
              <a:rPr lang="en-US" sz="1600" dirty="0">
                <a:latin typeface="Arial Narrow" panose="020B0606020202030204" pitchFamily="34" charset="0"/>
              </a:rPr>
              <a:t> produce </a:t>
            </a:r>
            <a:r>
              <a:rPr lang="en-US" sz="1600" b="1" dirty="0">
                <a:latin typeface="Arial Narrow" panose="020B0606020202030204" pitchFamily="34" charset="0"/>
              </a:rPr>
              <a:t>eggs</a:t>
            </a:r>
            <a:r>
              <a:rPr lang="en-US" sz="1600" dirty="0">
                <a:latin typeface="Arial Narrow" panose="020B0606020202030204" pitchFamily="34" charset="0"/>
              </a:rPr>
              <a:t> which pass into the </a:t>
            </a:r>
            <a:r>
              <a:rPr lang="en-US" sz="1600" b="1" dirty="0">
                <a:latin typeface="Arial Narrow" panose="020B0606020202030204" pitchFamily="34" charset="0"/>
              </a:rPr>
              <a:t>uterus</a:t>
            </a:r>
          </a:p>
        </p:txBody>
      </p:sp>
      <p:sp>
        <p:nvSpPr>
          <p:cNvPr id="7" name="TextBox 6">
            <a:extLst>
              <a:ext uri="{FF2B5EF4-FFF2-40B4-BE49-F238E27FC236}">
                <a16:creationId xmlns:a16="http://schemas.microsoft.com/office/drawing/2014/main" id="{B4111B28-FE34-4F83-81BD-2FB3C90D27A5}"/>
              </a:ext>
            </a:extLst>
          </p:cNvPr>
          <p:cNvSpPr txBox="1"/>
          <p:nvPr/>
        </p:nvSpPr>
        <p:spPr>
          <a:xfrm>
            <a:off x="2946562" y="2645600"/>
            <a:ext cx="1990500" cy="1015663"/>
          </a:xfrm>
          <a:custGeom>
            <a:avLst/>
            <a:gdLst>
              <a:gd name="connsiteX0" fmla="*/ 0 w 1990500"/>
              <a:gd name="connsiteY0" fmla="*/ 0 h 1015663"/>
              <a:gd name="connsiteX1" fmla="*/ 1990500 w 1990500"/>
              <a:gd name="connsiteY1" fmla="*/ 0 h 1015663"/>
              <a:gd name="connsiteX2" fmla="*/ 1990500 w 1990500"/>
              <a:gd name="connsiteY2" fmla="*/ 1015663 h 1015663"/>
              <a:gd name="connsiteX3" fmla="*/ 0 w 1990500"/>
              <a:gd name="connsiteY3" fmla="*/ 1015663 h 1015663"/>
              <a:gd name="connsiteX4" fmla="*/ 0 w 1990500"/>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500" h="1015663" fill="none" extrusionOk="0">
                <a:moveTo>
                  <a:pt x="0" y="0"/>
                </a:moveTo>
                <a:cubicBezTo>
                  <a:pt x="555198" y="-86180"/>
                  <a:pt x="1045285" y="138864"/>
                  <a:pt x="1990500" y="0"/>
                </a:cubicBezTo>
                <a:cubicBezTo>
                  <a:pt x="1915234" y="179688"/>
                  <a:pt x="2037297" y="741092"/>
                  <a:pt x="1990500" y="1015663"/>
                </a:cubicBezTo>
                <a:cubicBezTo>
                  <a:pt x="998996" y="1117532"/>
                  <a:pt x="673662" y="966899"/>
                  <a:pt x="0" y="1015663"/>
                </a:cubicBezTo>
                <a:cubicBezTo>
                  <a:pt x="38306" y="682515"/>
                  <a:pt x="-65923" y="279589"/>
                  <a:pt x="0" y="0"/>
                </a:cubicBezTo>
                <a:close/>
              </a:path>
              <a:path w="1990500" h="1015663" stroke="0" extrusionOk="0">
                <a:moveTo>
                  <a:pt x="0" y="0"/>
                </a:moveTo>
                <a:cubicBezTo>
                  <a:pt x="423234" y="-158408"/>
                  <a:pt x="1287109" y="14923"/>
                  <a:pt x="1990500" y="0"/>
                </a:cubicBezTo>
                <a:cubicBezTo>
                  <a:pt x="1949800" y="391555"/>
                  <a:pt x="1948964" y="809634"/>
                  <a:pt x="1990500" y="1015663"/>
                </a:cubicBezTo>
                <a:cubicBezTo>
                  <a:pt x="1383217" y="926387"/>
                  <a:pt x="569208" y="1069833"/>
                  <a:pt x="0" y="1015663"/>
                </a:cubicBezTo>
                <a:cubicBezTo>
                  <a:pt x="76869" y="648025"/>
                  <a:pt x="84787" y="423405"/>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Curved/>
                  </ask:type>
                </ask:lineSketchStyleProps>
              </a:ext>
            </a:extLst>
          </a:ln>
        </p:spPr>
        <p:txBody>
          <a:bodyPr wrap="square" rtlCol="0">
            <a:spAutoFit/>
          </a:bodyPr>
          <a:lstStyle/>
          <a:p>
            <a:r>
              <a:rPr lang="en-US" sz="1500" dirty="0">
                <a:latin typeface="Arial Narrow" panose="020B0606020202030204" pitchFamily="34" charset="0"/>
              </a:rPr>
              <a:t>Below the </a:t>
            </a:r>
            <a:r>
              <a:rPr lang="en-US" sz="1500" b="1" dirty="0">
                <a:latin typeface="Arial Narrow" panose="020B0606020202030204" pitchFamily="34" charset="0"/>
              </a:rPr>
              <a:t>uterus</a:t>
            </a:r>
            <a:r>
              <a:rPr lang="en-US" sz="1500" dirty="0">
                <a:latin typeface="Arial Narrow" panose="020B0606020202030204" pitchFamily="34" charset="0"/>
              </a:rPr>
              <a:t> is the </a:t>
            </a:r>
            <a:r>
              <a:rPr lang="en-US" sz="1500" b="1" dirty="0">
                <a:latin typeface="Arial Narrow" panose="020B0606020202030204" pitchFamily="34" charset="0"/>
              </a:rPr>
              <a:t>vagina</a:t>
            </a:r>
            <a:r>
              <a:rPr lang="en-US" sz="1500" dirty="0">
                <a:latin typeface="Arial Narrow" panose="020B0606020202030204" pitchFamily="34" charset="0"/>
              </a:rPr>
              <a:t> which opens to the outside. The opening is called the </a:t>
            </a:r>
            <a:r>
              <a:rPr lang="en-US" sz="1500" b="1" dirty="0">
                <a:latin typeface="Arial Narrow" panose="020B0606020202030204" pitchFamily="34" charset="0"/>
              </a:rPr>
              <a:t>vulva</a:t>
            </a:r>
          </a:p>
        </p:txBody>
      </p:sp>
      <p:pic>
        <p:nvPicPr>
          <p:cNvPr id="8" name="Content Placeholder 3">
            <a:extLst>
              <a:ext uri="{FF2B5EF4-FFF2-40B4-BE49-F238E27FC236}">
                <a16:creationId xmlns:a16="http://schemas.microsoft.com/office/drawing/2014/main" id="{71715EBC-8A57-443B-B8C4-87B88F68A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400" y="527950"/>
            <a:ext cx="3716923" cy="4458453"/>
          </a:xfrm>
          <a:prstGeom prst="rect">
            <a:avLst/>
          </a:prstGeom>
          <a:noFill/>
          <a:ln>
            <a:noFill/>
          </a:ln>
        </p:spPr>
      </p:pic>
      <p:sp>
        <p:nvSpPr>
          <p:cNvPr id="10" name="TextBox 9">
            <a:extLst>
              <a:ext uri="{FF2B5EF4-FFF2-40B4-BE49-F238E27FC236}">
                <a16:creationId xmlns:a16="http://schemas.microsoft.com/office/drawing/2014/main" id="{1B6DCA33-5DF4-466A-9483-512A54A6230D}"/>
              </a:ext>
            </a:extLst>
          </p:cNvPr>
          <p:cNvSpPr txBox="1"/>
          <p:nvPr/>
        </p:nvSpPr>
        <p:spPr>
          <a:xfrm>
            <a:off x="1457632" y="4109993"/>
            <a:ext cx="1990500" cy="584775"/>
          </a:xfrm>
          <a:custGeom>
            <a:avLst/>
            <a:gdLst>
              <a:gd name="connsiteX0" fmla="*/ 0 w 1990500"/>
              <a:gd name="connsiteY0" fmla="*/ 0 h 584775"/>
              <a:gd name="connsiteX1" fmla="*/ 1990500 w 1990500"/>
              <a:gd name="connsiteY1" fmla="*/ 0 h 584775"/>
              <a:gd name="connsiteX2" fmla="*/ 1990500 w 1990500"/>
              <a:gd name="connsiteY2" fmla="*/ 584775 h 584775"/>
              <a:gd name="connsiteX3" fmla="*/ 0 w 1990500"/>
              <a:gd name="connsiteY3" fmla="*/ 584775 h 584775"/>
              <a:gd name="connsiteX4" fmla="*/ 0 w 199050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500" h="584775" fill="none" extrusionOk="0">
                <a:moveTo>
                  <a:pt x="0" y="0"/>
                </a:moveTo>
                <a:cubicBezTo>
                  <a:pt x="555198" y="-86180"/>
                  <a:pt x="1045285" y="138864"/>
                  <a:pt x="1990500" y="0"/>
                </a:cubicBezTo>
                <a:cubicBezTo>
                  <a:pt x="1952358" y="270271"/>
                  <a:pt x="1970580" y="463947"/>
                  <a:pt x="1990500" y="584775"/>
                </a:cubicBezTo>
                <a:cubicBezTo>
                  <a:pt x="998996" y="686644"/>
                  <a:pt x="673662" y="536011"/>
                  <a:pt x="0" y="584775"/>
                </a:cubicBezTo>
                <a:cubicBezTo>
                  <a:pt x="-23588" y="321868"/>
                  <a:pt x="52144" y="140229"/>
                  <a:pt x="0" y="0"/>
                </a:cubicBezTo>
                <a:close/>
              </a:path>
              <a:path w="1990500" h="584775" stroke="0" extrusionOk="0">
                <a:moveTo>
                  <a:pt x="0" y="0"/>
                </a:moveTo>
                <a:cubicBezTo>
                  <a:pt x="423234" y="-158408"/>
                  <a:pt x="1287109" y="14923"/>
                  <a:pt x="1990500" y="0"/>
                </a:cubicBezTo>
                <a:cubicBezTo>
                  <a:pt x="2010574" y="89177"/>
                  <a:pt x="2023132" y="445898"/>
                  <a:pt x="1990500" y="584775"/>
                </a:cubicBezTo>
                <a:cubicBezTo>
                  <a:pt x="1383217" y="495499"/>
                  <a:pt x="569208" y="638945"/>
                  <a:pt x="0" y="584775"/>
                </a:cubicBezTo>
                <a:cubicBezTo>
                  <a:pt x="25753" y="334671"/>
                  <a:pt x="4862" y="198483"/>
                  <a:pt x="0" y="0"/>
                </a:cubicBezTo>
                <a:close/>
              </a:path>
            </a:pathLst>
          </a:custGeom>
          <a:solidFill>
            <a:schemeClr val="tx1"/>
          </a:solidFill>
          <a:ln w="19050">
            <a:solidFill>
              <a:schemeClr val="tx1"/>
            </a:solidFill>
            <a:extLst>
              <a:ext uri="{C807C97D-BFC1-408E-A445-0C87EB9F89A2}">
                <ask:lineSketchStyleProps xmlns:ask="http://schemas.microsoft.com/office/drawing/2018/sketchyshapes" sd="652295799">
                  <a:prstGeom prst="rect">
                    <a:avLst/>
                  </a:prstGeom>
                  <ask:type>
                    <ask:lineSketchCurved/>
                  </ask:type>
                </ask:lineSketchStyleProps>
              </a:ext>
            </a:extLst>
          </a:ln>
        </p:spPr>
        <p:txBody>
          <a:bodyPr wrap="square" rtlCol="0">
            <a:spAutoFit/>
          </a:bodyPr>
          <a:lstStyle/>
          <a:p>
            <a:r>
              <a:rPr lang="en-US" sz="1600" dirty="0">
                <a:solidFill>
                  <a:schemeClr val="bg1"/>
                </a:solidFill>
                <a:latin typeface="Arial Narrow" panose="020B0606020202030204" pitchFamily="34" charset="0"/>
              </a:rPr>
              <a:t>Are udders part of the reproductive system? </a:t>
            </a:r>
          </a:p>
        </p:txBody>
      </p:sp>
    </p:spTree>
    <p:extLst>
      <p:ext uri="{BB962C8B-B14F-4D97-AF65-F5344CB8AC3E}">
        <p14:creationId xmlns:p14="http://schemas.microsoft.com/office/powerpoint/2010/main" val="4081994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6EC3E8-9979-4622-91F9-D3BEFBF9A38E}"/>
              </a:ext>
            </a:extLst>
          </p:cNvPr>
          <p:cNvSpPr/>
          <p:nvPr/>
        </p:nvSpPr>
        <p:spPr>
          <a:xfrm>
            <a:off x="285750" y="481693"/>
            <a:ext cx="8572500" cy="466180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130E20-1D34-4170-8026-891C7A409C36}"/>
              </a:ext>
            </a:extLst>
          </p:cNvPr>
          <p:cNvSpPr>
            <a:spLocks noGrp="1"/>
          </p:cNvSpPr>
          <p:nvPr>
            <p:ph type="title"/>
          </p:nvPr>
        </p:nvSpPr>
        <p:spPr/>
        <p:txBody>
          <a:bodyPr/>
          <a:lstStyle/>
          <a:p>
            <a:r>
              <a:rPr lang="en-US" dirty="0"/>
              <a:t>MALE REPRODUCTION</a:t>
            </a:r>
          </a:p>
        </p:txBody>
      </p:sp>
      <p:sp>
        <p:nvSpPr>
          <p:cNvPr id="5" name="TextBox 4">
            <a:extLst>
              <a:ext uri="{FF2B5EF4-FFF2-40B4-BE49-F238E27FC236}">
                <a16:creationId xmlns:a16="http://schemas.microsoft.com/office/drawing/2014/main" id="{32DD357E-AA08-4025-8D4F-D6E5B2FF69C4}"/>
              </a:ext>
            </a:extLst>
          </p:cNvPr>
          <p:cNvSpPr txBox="1"/>
          <p:nvPr/>
        </p:nvSpPr>
        <p:spPr>
          <a:xfrm>
            <a:off x="2733899" y="1392268"/>
            <a:ext cx="1738863" cy="523220"/>
          </a:xfrm>
          <a:custGeom>
            <a:avLst/>
            <a:gdLst>
              <a:gd name="connsiteX0" fmla="*/ 0 w 1738863"/>
              <a:gd name="connsiteY0" fmla="*/ 0 h 523220"/>
              <a:gd name="connsiteX1" fmla="*/ 1738863 w 1738863"/>
              <a:gd name="connsiteY1" fmla="*/ 0 h 523220"/>
              <a:gd name="connsiteX2" fmla="*/ 1738863 w 1738863"/>
              <a:gd name="connsiteY2" fmla="*/ 523220 h 523220"/>
              <a:gd name="connsiteX3" fmla="*/ 0 w 1738863"/>
              <a:gd name="connsiteY3" fmla="*/ 523220 h 523220"/>
              <a:gd name="connsiteX4" fmla="*/ 0 w 1738863"/>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863" h="523220" fill="none" extrusionOk="0">
                <a:moveTo>
                  <a:pt x="0" y="0"/>
                </a:moveTo>
                <a:cubicBezTo>
                  <a:pt x="304949" y="117088"/>
                  <a:pt x="1142430" y="19248"/>
                  <a:pt x="1738863" y="0"/>
                </a:cubicBezTo>
                <a:cubicBezTo>
                  <a:pt x="1723611" y="64523"/>
                  <a:pt x="1741207" y="420640"/>
                  <a:pt x="1738863" y="523220"/>
                </a:cubicBezTo>
                <a:cubicBezTo>
                  <a:pt x="1404473" y="636695"/>
                  <a:pt x="515333" y="425355"/>
                  <a:pt x="0" y="523220"/>
                </a:cubicBezTo>
                <a:cubicBezTo>
                  <a:pt x="-31151" y="381045"/>
                  <a:pt x="40302" y="125072"/>
                  <a:pt x="0" y="0"/>
                </a:cubicBezTo>
                <a:close/>
              </a:path>
              <a:path w="1738863" h="523220" stroke="0" extrusionOk="0">
                <a:moveTo>
                  <a:pt x="0" y="0"/>
                </a:moveTo>
                <a:cubicBezTo>
                  <a:pt x="529992" y="-61184"/>
                  <a:pt x="972931" y="-32061"/>
                  <a:pt x="1738863" y="0"/>
                </a:cubicBezTo>
                <a:cubicBezTo>
                  <a:pt x="1720230" y="229625"/>
                  <a:pt x="1761912" y="315796"/>
                  <a:pt x="1738863" y="523220"/>
                </a:cubicBezTo>
                <a:cubicBezTo>
                  <a:pt x="1410276" y="561000"/>
                  <a:pt x="538312" y="539449"/>
                  <a:pt x="0" y="523220"/>
                </a:cubicBezTo>
                <a:cubicBezTo>
                  <a:pt x="46023" y="280135"/>
                  <a:pt x="42241" y="15962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Curved/>
                  </ask:type>
                </ask:lineSketchStyleProps>
              </a:ext>
            </a:extLst>
          </a:ln>
        </p:spPr>
        <p:txBody>
          <a:bodyPr wrap="square" rtlCol="0">
            <a:spAutoFit/>
          </a:bodyPr>
          <a:lstStyle/>
          <a:p>
            <a:r>
              <a:rPr lang="en-US" b="1" dirty="0">
                <a:latin typeface="Arial Narrow" panose="020B0606020202030204" pitchFamily="34" charset="0"/>
              </a:rPr>
              <a:t>Testicles</a:t>
            </a:r>
            <a:r>
              <a:rPr lang="en-US" dirty="0">
                <a:latin typeface="Arial Narrow" panose="020B0606020202030204" pitchFamily="34" charset="0"/>
              </a:rPr>
              <a:t> produce the </a:t>
            </a:r>
            <a:r>
              <a:rPr lang="en-US" b="1" dirty="0">
                <a:latin typeface="Arial Narrow" panose="020B0606020202030204" pitchFamily="34" charset="0"/>
              </a:rPr>
              <a:t>sperm </a:t>
            </a:r>
            <a:r>
              <a:rPr lang="en-US" dirty="0">
                <a:latin typeface="Arial Narrow" panose="020B0606020202030204" pitchFamily="34" charset="0"/>
              </a:rPr>
              <a:t>of the </a:t>
            </a:r>
            <a:r>
              <a:rPr lang="en-US" b="1" dirty="0">
                <a:latin typeface="Arial Narrow" panose="020B0606020202030204" pitchFamily="34" charset="0"/>
              </a:rPr>
              <a:t>semen</a:t>
            </a:r>
          </a:p>
        </p:txBody>
      </p:sp>
      <p:sp>
        <p:nvSpPr>
          <p:cNvPr id="6" name="TextBox 5">
            <a:extLst>
              <a:ext uri="{FF2B5EF4-FFF2-40B4-BE49-F238E27FC236}">
                <a16:creationId xmlns:a16="http://schemas.microsoft.com/office/drawing/2014/main" id="{32771ACE-867A-4AC3-A7E4-F1A874C38A76}"/>
              </a:ext>
            </a:extLst>
          </p:cNvPr>
          <p:cNvSpPr txBox="1"/>
          <p:nvPr/>
        </p:nvSpPr>
        <p:spPr>
          <a:xfrm>
            <a:off x="518029" y="2011570"/>
            <a:ext cx="2069228" cy="523220"/>
          </a:xfrm>
          <a:custGeom>
            <a:avLst/>
            <a:gdLst>
              <a:gd name="connsiteX0" fmla="*/ 0 w 2069228"/>
              <a:gd name="connsiteY0" fmla="*/ 0 h 523220"/>
              <a:gd name="connsiteX1" fmla="*/ 2069228 w 2069228"/>
              <a:gd name="connsiteY1" fmla="*/ 0 h 523220"/>
              <a:gd name="connsiteX2" fmla="*/ 2069228 w 2069228"/>
              <a:gd name="connsiteY2" fmla="*/ 523220 h 523220"/>
              <a:gd name="connsiteX3" fmla="*/ 0 w 2069228"/>
              <a:gd name="connsiteY3" fmla="*/ 523220 h 523220"/>
              <a:gd name="connsiteX4" fmla="*/ 0 w 206922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28" h="523220" fill="none" extrusionOk="0">
                <a:moveTo>
                  <a:pt x="0" y="0"/>
                </a:moveTo>
                <a:cubicBezTo>
                  <a:pt x="399009" y="-86180"/>
                  <a:pt x="1690116" y="138864"/>
                  <a:pt x="2069228" y="0"/>
                </a:cubicBezTo>
                <a:cubicBezTo>
                  <a:pt x="2053976" y="64523"/>
                  <a:pt x="2071572" y="420640"/>
                  <a:pt x="2069228" y="523220"/>
                </a:cubicBezTo>
                <a:cubicBezTo>
                  <a:pt x="1377448" y="625089"/>
                  <a:pt x="432373" y="474456"/>
                  <a:pt x="0" y="523220"/>
                </a:cubicBezTo>
                <a:cubicBezTo>
                  <a:pt x="-31151" y="381045"/>
                  <a:pt x="40302" y="125072"/>
                  <a:pt x="0" y="0"/>
                </a:cubicBezTo>
                <a:close/>
              </a:path>
              <a:path w="2069228" h="523220" stroke="0" extrusionOk="0">
                <a:moveTo>
                  <a:pt x="0" y="0"/>
                </a:moveTo>
                <a:cubicBezTo>
                  <a:pt x="770014" y="-158408"/>
                  <a:pt x="1858430" y="14923"/>
                  <a:pt x="2069228" y="0"/>
                </a:cubicBezTo>
                <a:cubicBezTo>
                  <a:pt x="2050595" y="229625"/>
                  <a:pt x="2092277" y="315796"/>
                  <a:pt x="2069228" y="523220"/>
                </a:cubicBezTo>
                <a:cubicBezTo>
                  <a:pt x="1760244" y="433944"/>
                  <a:pt x="882717" y="577390"/>
                  <a:pt x="0" y="523220"/>
                </a:cubicBezTo>
                <a:cubicBezTo>
                  <a:pt x="46023" y="280135"/>
                  <a:pt x="42241" y="15962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Curved/>
                  </ask:type>
                </ask:lineSketchStyleProps>
              </a:ext>
            </a:extLst>
          </a:ln>
        </p:spPr>
        <p:txBody>
          <a:bodyPr wrap="square" rtlCol="0">
            <a:spAutoFit/>
          </a:bodyPr>
          <a:lstStyle/>
          <a:p>
            <a:r>
              <a:rPr lang="en-US" dirty="0">
                <a:latin typeface="Arial Narrow" panose="020B0606020202030204" pitchFamily="34" charset="0"/>
              </a:rPr>
              <a:t>The </a:t>
            </a:r>
            <a:r>
              <a:rPr lang="en-US" b="1" dirty="0">
                <a:latin typeface="Arial Narrow" panose="020B0606020202030204" pitchFamily="34" charset="0"/>
              </a:rPr>
              <a:t>testicles</a:t>
            </a:r>
            <a:r>
              <a:rPr lang="en-US" dirty="0">
                <a:latin typeface="Arial Narrow" panose="020B0606020202030204" pitchFamily="34" charset="0"/>
              </a:rPr>
              <a:t> lie in the </a:t>
            </a:r>
            <a:r>
              <a:rPr lang="en-US" b="1" dirty="0">
                <a:latin typeface="Arial Narrow" panose="020B0606020202030204" pitchFamily="34" charset="0"/>
              </a:rPr>
              <a:t>scrotum</a:t>
            </a:r>
            <a:r>
              <a:rPr lang="en-US" dirty="0">
                <a:latin typeface="Arial Narrow" panose="020B0606020202030204" pitchFamily="34" charset="0"/>
              </a:rPr>
              <a:t> behind the </a:t>
            </a:r>
            <a:r>
              <a:rPr lang="en-US" b="1" dirty="0">
                <a:latin typeface="Arial Narrow" panose="020B0606020202030204" pitchFamily="34" charset="0"/>
              </a:rPr>
              <a:t>penis</a:t>
            </a:r>
          </a:p>
        </p:txBody>
      </p:sp>
      <p:sp>
        <p:nvSpPr>
          <p:cNvPr id="7" name="TextBox 6">
            <a:extLst>
              <a:ext uri="{FF2B5EF4-FFF2-40B4-BE49-F238E27FC236}">
                <a16:creationId xmlns:a16="http://schemas.microsoft.com/office/drawing/2014/main" id="{B4111B28-FE34-4F83-81BD-2FB3C90D27A5}"/>
              </a:ext>
            </a:extLst>
          </p:cNvPr>
          <p:cNvSpPr txBox="1"/>
          <p:nvPr/>
        </p:nvSpPr>
        <p:spPr>
          <a:xfrm>
            <a:off x="2795307" y="2601943"/>
            <a:ext cx="1928698" cy="523220"/>
          </a:xfrm>
          <a:custGeom>
            <a:avLst/>
            <a:gdLst>
              <a:gd name="connsiteX0" fmla="*/ 0 w 1928698"/>
              <a:gd name="connsiteY0" fmla="*/ 0 h 523220"/>
              <a:gd name="connsiteX1" fmla="*/ 1928698 w 1928698"/>
              <a:gd name="connsiteY1" fmla="*/ 0 h 523220"/>
              <a:gd name="connsiteX2" fmla="*/ 1928698 w 1928698"/>
              <a:gd name="connsiteY2" fmla="*/ 523220 h 523220"/>
              <a:gd name="connsiteX3" fmla="*/ 0 w 1928698"/>
              <a:gd name="connsiteY3" fmla="*/ 523220 h 523220"/>
              <a:gd name="connsiteX4" fmla="*/ 0 w 1928698"/>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698" h="523220" fill="none" extrusionOk="0">
                <a:moveTo>
                  <a:pt x="0" y="0"/>
                </a:moveTo>
                <a:cubicBezTo>
                  <a:pt x="530957" y="-86180"/>
                  <a:pt x="996571" y="138864"/>
                  <a:pt x="1928698" y="0"/>
                </a:cubicBezTo>
                <a:cubicBezTo>
                  <a:pt x="1913446" y="64523"/>
                  <a:pt x="1931042" y="420640"/>
                  <a:pt x="1928698" y="523220"/>
                </a:cubicBezTo>
                <a:cubicBezTo>
                  <a:pt x="1065668" y="625089"/>
                  <a:pt x="855827" y="474456"/>
                  <a:pt x="0" y="523220"/>
                </a:cubicBezTo>
                <a:cubicBezTo>
                  <a:pt x="-31151" y="381045"/>
                  <a:pt x="40302" y="125072"/>
                  <a:pt x="0" y="0"/>
                </a:cubicBezTo>
                <a:close/>
              </a:path>
              <a:path w="1928698" h="523220" stroke="0" extrusionOk="0">
                <a:moveTo>
                  <a:pt x="0" y="0"/>
                </a:moveTo>
                <a:cubicBezTo>
                  <a:pt x="564529" y="-158408"/>
                  <a:pt x="1175814" y="14923"/>
                  <a:pt x="1928698" y="0"/>
                </a:cubicBezTo>
                <a:cubicBezTo>
                  <a:pt x="1910065" y="229625"/>
                  <a:pt x="1951747" y="315796"/>
                  <a:pt x="1928698" y="523220"/>
                </a:cubicBezTo>
                <a:cubicBezTo>
                  <a:pt x="1159224" y="433944"/>
                  <a:pt x="314402" y="577390"/>
                  <a:pt x="0" y="523220"/>
                </a:cubicBezTo>
                <a:cubicBezTo>
                  <a:pt x="46023" y="280135"/>
                  <a:pt x="42241" y="15962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Curved/>
                  </ask:type>
                </ask:lineSketchStyleProps>
              </a:ext>
            </a:extLst>
          </a:ln>
        </p:spPr>
        <p:txBody>
          <a:bodyPr wrap="square" rtlCol="0">
            <a:spAutoFit/>
          </a:bodyPr>
          <a:lstStyle/>
          <a:p>
            <a:r>
              <a:rPr lang="en-US" dirty="0">
                <a:latin typeface="Arial Narrow" panose="020B0606020202030204" pitchFamily="34" charset="0"/>
              </a:rPr>
              <a:t>In the bird, the </a:t>
            </a:r>
            <a:r>
              <a:rPr lang="en-US" b="1" dirty="0">
                <a:latin typeface="Arial Narrow" panose="020B0606020202030204" pitchFamily="34" charset="0"/>
              </a:rPr>
              <a:t>testicles </a:t>
            </a:r>
            <a:r>
              <a:rPr lang="en-US" dirty="0">
                <a:latin typeface="Arial Narrow" panose="020B0606020202030204" pitchFamily="34" charset="0"/>
              </a:rPr>
              <a:t>are </a:t>
            </a:r>
            <a:r>
              <a:rPr lang="en-US" b="1" dirty="0">
                <a:latin typeface="Arial Narrow" panose="020B0606020202030204" pitchFamily="34" charset="0"/>
              </a:rPr>
              <a:t>inside</a:t>
            </a:r>
            <a:r>
              <a:rPr lang="en-US" dirty="0">
                <a:latin typeface="Arial Narrow" panose="020B0606020202030204" pitchFamily="34" charset="0"/>
              </a:rPr>
              <a:t> the body</a:t>
            </a:r>
            <a:endParaRPr lang="en-US" b="1" dirty="0">
              <a:latin typeface="Arial Narrow" panose="020B0606020202030204" pitchFamily="34" charset="0"/>
            </a:endParaRPr>
          </a:p>
        </p:txBody>
      </p:sp>
      <p:sp>
        <p:nvSpPr>
          <p:cNvPr id="10" name="TextBox 9">
            <a:extLst>
              <a:ext uri="{FF2B5EF4-FFF2-40B4-BE49-F238E27FC236}">
                <a16:creationId xmlns:a16="http://schemas.microsoft.com/office/drawing/2014/main" id="{1B6DCA33-5DF4-466A-9483-512A54A6230D}"/>
              </a:ext>
            </a:extLst>
          </p:cNvPr>
          <p:cNvSpPr txBox="1"/>
          <p:nvPr/>
        </p:nvSpPr>
        <p:spPr>
          <a:xfrm>
            <a:off x="1203759" y="4305468"/>
            <a:ext cx="1689654" cy="258485"/>
          </a:xfrm>
          <a:custGeom>
            <a:avLst/>
            <a:gdLst>
              <a:gd name="connsiteX0" fmla="*/ 0 w 1689654"/>
              <a:gd name="connsiteY0" fmla="*/ 0 h 258485"/>
              <a:gd name="connsiteX1" fmla="*/ 1689654 w 1689654"/>
              <a:gd name="connsiteY1" fmla="*/ 0 h 258485"/>
              <a:gd name="connsiteX2" fmla="*/ 1689654 w 1689654"/>
              <a:gd name="connsiteY2" fmla="*/ 258485 h 258485"/>
              <a:gd name="connsiteX3" fmla="*/ 0 w 1689654"/>
              <a:gd name="connsiteY3" fmla="*/ 258485 h 258485"/>
              <a:gd name="connsiteX4" fmla="*/ 0 w 1689654"/>
              <a:gd name="connsiteY4" fmla="*/ 0 h 25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654" h="258485" fill="none" extrusionOk="0">
                <a:moveTo>
                  <a:pt x="0" y="0"/>
                </a:moveTo>
                <a:cubicBezTo>
                  <a:pt x="256661" y="126857"/>
                  <a:pt x="966163" y="-49454"/>
                  <a:pt x="1689654" y="0"/>
                </a:cubicBezTo>
                <a:cubicBezTo>
                  <a:pt x="1708786" y="52132"/>
                  <a:pt x="1693271" y="186468"/>
                  <a:pt x="1689654" y="258485"/>
                </a:cubicBezTo>
                <a:cubicBezTo>
                  <a:pt x="934828" y="351216"/>
                  <a:pt x="528432" y="313896"/>
                  <a:pt x="0" y="258485"/>
                </a:cubicBezTo>
                <a:cubicBezTo>
                  <a:pt x="-20151" y="181655"/>
                  <a:pt x="10731" y="96922"/>
                  <a:pt x="0" y="0"/>
                </a:cubicBezTo>
                <a:close/>
              </a:path>
              <a:path w="1689654" h="258485" stroke="0" extrusionOk="0">
                <a:moveTo>
                  <a:pt x="0" y="0"/>
                </a:moveTo>
                <a:cubicBezTo>
                  <a:pt x="191937" y="95400"/>
                  <a:pt x="1215577" y="-44242"/>
                  <a:pt x="1689654" y="0"/>
                </a:cubicBezTo>
                <a:cubicBezTo>
                  <a:pt x="1680482" y="63043"/>
                  <a:pt x="1699234" y="171042"/>
                  <a:pt x="1689654" y="258485"/>
                </a:cubicBezTo>
                <a:cubicBezTo>
                  <a:pt x="1122916" y="366690"/>
                  <a:pt x="388384" y="126437"/>
                  <a:pt x="0" y="258485"/>
                </a:cubicBezTo>
                <a:cubicBezTo>
                  <a:pt x="2977" y="228873"/>
                  <a:pt x="15395" y="64820"/>
                  <a:pt x="0" y="0"/>
                </a:cubicBezTo>
                <a:close/>
              </a:path>
            </a:pathLst>
          </a:custGeom>
          <a:solidFill>
            <a:schemeClr val="tx1"/>
          </a:solidFill>
          <a:ln w="19050">
            <a:solidFill>
              <a:schemeClr val="tx1"/>
            </a:solidFill>
            <a:extLst>
              <a:ext uri="{C807C97D-BFC1-408E-A445-0C87EB9F89A2}">
                <ask:lineSketchStyleProps xmlns:ask="http://schemas.microsoft.com/office/drawing/2018/sketchyshapes" sd="652295799">
                  <a:prstGeom prst="rect">
                    <a:avLst/>
                  </a:prstGeom>
                  <ask:type>
                    <ask:lineSketchCurved/>
                  </ask:type>
                </ask:lineSketchStyleProps>
              </a:ext>
            </a:extLst>
          </a:ln>
        </p:spPr>
        <p:txBody>
          <a:bodyPr wrap="square" rtlCol="0">
            <a:spAutoFit/>
          </a:bodyPr>
          <a:lstStyle/>
          <a:p>
            <a:endParaRPr lang="en-US" dirty="0">
              <a:solidFill>
                <a:schemeClr val="bg1"/>
              </a:solidFill>
            </a:endParaRPr>
          </a:p>
        </p:txBody>
      </p:sp>
      <p:sp>
        <p:nvSpPr>
          <p:cNvPr id="3" name="Rectangle 2">
            <a:extLst>
              <a:ext uri="{FF2B5EF4-FFF2-40B4-BE49-F238E27FC236}">
                <a16:creationId xmlns:a16="http://schemas.microsoft.com/office/drawing/2014/main" id="{BFD36D34-4542-488D-BED2-504429F94656}"/>
              </a:ext>
            </a:extLst>
          </p:cNvPr>
          <p:cNvSpPr/>
          <p:nvPr/>
        </p:nvSpPr>
        <p:spPr>
          <a:xfrm>
            <a:off x="5641521" y="375557"/>
            <a:ext cx="3314700" cy="4767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utoShape 4" descr="Beef Cattle - Animal Management">
            <a:extLst>
              <a:ext uri="{FF2B5EF4-FFF2-40B4-BE49-F238E27FC236}">
                <a16:creationId xmlns:a16="http://schemas.microsoft.com/office/drawing/2014/main" id="{DC2D546F-4805-4586-A1E3-4D247E83FE7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Beef Cattle - Animal Management">
            <a:extLst>
              <a:ext uri="{FF2B5EF4-FFF2-40B4-BE49-F238E27FC236}">
                <a16:creationId xmlns:a16="http://schemas.microsoft.com/office/drawing/2014/main" id="{E17D971D-D21A-4CDD-A6B9-DFD3F7477B4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2" name="Picture 8" descr="Beef Cattle - Animal Management">
            <a:extLst>
              <a:ext uri="{FF2B5EF4-FFF2-40B4-BE49-F238E27FC236}">
                <a16:creationId xmlns:a16="http://schemas.microsoft.com/office/drawing/2014/main" id="{360F2477-80A8-494D-AA48-2C0E70360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709" y="729630"/>
            <a:ext cx="3695019" cy="413971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ChickenProj1">
            <a:extLst>
              <a:ext uri="{FF2B5EF4-FFF2-40B4-BE49-F238E27FC236}">
                <a16:creationId xmlns:a16="http://schemas.microsoft.com/office/drawing/2014/main" id="{621B73B9-7B07-4972-8340-DEA913D8FB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37" b="1451"/>
          <a:stretch/>
        </p:blipFill>
        <p:spPr bwMode="auto">
          <a:xfrm>
            <a:off x="639782" y="3378188"/>
            <a:ext cx="2511633" cy="1650098"/>
          </a:xfrm>
          <a:custGeom>
            <a:avLst/>
            <a:gdLst>
              <a:gd name="connsiteX0" fmla="*/ 0 w 2511633"/>
              <a:gd name="connsiteY0" fmla="*/ 0 h 1650098"/>
              <a:gd name="connsiteX1" fmla="*/ 552559 w 2511633"/>
              <a:gd name="connsiteY1" fmla="*/ 0 h 1650098"/>
              <a:gd name="connsiteX2" fmla="*/ 1105119 w 2511633"/>
              <a:gd name="connsiteY2" fmla="*/ 0 h 1650098"/>
              <a:gd name="connsiteX3" fmla="*/ 1682794 w 2511633"/>
              <a:gd name="connsiteY3" fmla="*/ 0 h 1650098"/>
              <a:gd name="connsiteX4" fmla="*/ 2511633 w 2511633"/>
              <a:gd name="connsiteY4" fmla="*/ 0 h 1650098"/>
              <a:gd name="connsiteX5" fmla="*/ 2511633 w 2511633"/>
              <a:gd name="connsiteY5" fmla="*/ 533532 h 1650098"/>
              <a:gd name="connsiteX6" fmla="*/ 2511633 w 2511633"/>
              <a:gd name="connsiteY6" fmla="*/ 1067063 h 1650098"/>
              <a:gd name="connsiteX7" fmla="*/ 2511633 w 2511633"/>
              <a:gd name="connsiteY7" fmla="*/ 1650098 h 1650098"/>
              <a:gd name="connsiteX8" fmla="*/ 1858608 w 2511633"/>
              <a:gd name="connsiteY8" fmla="*/ 1650098 h 1650098"/>
              <a:gd name="connsiteX9" fmla="*/ 1180468 w 2511633"/>
              <a:gd name="connsiteY9" fmla="*/ 1650098 h 1650098"/>
              <a:gd name="connsiteX10" fmla="*/ 577676 w 2511633"/>
              <a:gd name="connsiteY10" fmla="*/ 1650098 h 1650098"/>
              <a:gd name="connsiteX11" fmla="*/ 0 w 2511633"/>
              <a:gd name="connsiteY11" fmla="*/ 1650098 h 1650098"/>
              <a:gd name="connsiteX12" fmla="*/ 0 w 2511633"/>
              <a:gd name="connsiteY12" fmla="*/ 1100065 h 1650098"/>
              <a:gd name="connsiteX13" fmla="*/ 0 w 2511633"/>
              <a:gd name="connsiteY13" fmla="*/ 550033 h 1650098"/>
              <a:gd name="connsiteX14" fmla="*/ 0 w 2511633"/>
              <a:gd name="connsiteY14" fmla="*/ 0 h 165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1633" h="1650098" extrusionOk="0">
                <a:moveTo>
                  <a:pt x="0" y="0"/>
                </a:moveTo>
                <a:cubicBezTo>
                  <a:pt x="198192" y="10524"/>
                  <a:pt x="286981" y="-27496"/>
                  <a:pt x="552559" y="0"/>
                </a:cubicBezTo>
                <a:cubicBezTo>
                  <a:pt x="818137" y="27496"/>
                  <a:pt x="910929" y="-19640"/>
                  <a:pt x="1105119" y="0"/>
                </a:cubicBezTo>
                <a:cubicBezTo>
                  <a:pt x="1299309" y="19640"/>
                  <a:pt x="1456624" y="22216"/>
                  <a:pt x="1682794" y="0"/>
                </a:cubicBezTo>
                <a:cubicBezTo>
                  <a:pt x="1908965" y="-22216"/>
                  <a:pt x="2255457" y="-39039"/>
                  <a:pt x="2511633" y="0"/>
                </a:cubicBezTo>
                <a:cubicBezTo>
                  <a:pt x="2535987" y="122565"/>
                  <a:pt x="2491243" y="400093"/>
                  <a:pt x="2511633" y="533532"/>
                </a:cubicBezTo>
                <a:cubicBezTo>
                  <a:pt x="2532023" y="666971"/>
                  <a:pt x="2496451" y="900821"/>
                  <a:pt x="2511633" y="1067063"/>
                </a:cubicBezTo>
                <a:cubicBezTo>
                  <a:pt x="2526815" y="1233305"/>
                  <a:pt x="2506959" y="1530990"/>
                  <a:pt x="2511633" y="1650098"/>
                </a:cubicBezTo>
                <a:cubicBezTo>
                  <a:pt x="2295504" y="1654530"/>
                  <a:pt x="2014004" y="1634432"/>
                  <a:pt x="1858608" y="1650098"/>
                </a:cubicBezTo>
                <a:cubicBezTo>
                  <a:pt x="1703212" y="1665764"/>
                  <a:pt x="1369681" y="1649065"/>
                  <a:pt x="1180468" y="1650098"/>
                </a:cubicBezTo>
                <a:cubicBezTo>
                  <a:pt x="991255" y="1651131"/>
                  <a:pt x="739806" y="1630915"/>
                  <a:pt x="577676" y="1650098"/>
                </a:cubicBezTo>
                <a:cubicBezTo>
                  <a:pt x="415546" y="1669281"/>
                  <a:pt x="281776" y="1673764"/>
                  <a:pt x="0" y="1650098"/>
                </a:cubicBezTo>
                <a:cubicBezTo>
                  <a:pt x="107" y="1492151"/>
                  <a:pt x="-8789" y="1284937"/>
                  <a:pt x="0" y="1100065"/>
                </a:cubicBezTo>
                <a:cubicBezTo>
                  <a:pt x="8789" y="915193"/>
                  <a:pt x="6183" y="778846"/>
                  <a:pt x="0" y="550033"/>
                </a:cubicBezTo>
                <a:cubicBezTo>
                  <a:pt x="-6183" y="321220"/>
                  <a:pt x="24992" y="251754"/>
                  <a:pt x="0" y="0"/>
                </a:cubicBezTo>
                <a:close/>
              </a:path>
            </a:pathLst>
          </a:custGeom>
          <a:noFill/>
          <a:ln>
            <a:solidFill>
              <a:schemeClr val="tx1"/>
            </a:solidFill>
            <a:extLst>
              <a:ext uri="{C807C97D-BFC1-408E-A445-0C87EB9F89A2}">
                <ask:lineSketchStyleProps xmlns:ask="http://schemas.microsoft.com/office/drawing/2018/sketchyshapes" sd="369232227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11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5A007F-59B4-4E2C-AA14-F1BBC524ECB4}"/>
              </a:ext>
            </a:extLst>
          </p:cNvPr>
          <p:cNvSpPr>
            <a:spLocks noGrp="1"/>
          </p:cNvSpPr>
          <p:nvPr>
            <p:ph type="body" idx="1"/>
          </p:nvPr>
        </p:nvSpPr>
        <p:spPr>
          <a:xfrm>
            <a:off x="431337" y="0"/>
            <a:ext cx="2680458" cy="605100"/>
          </a:xfrm>
        </p:spPr>
        <p:txBody>
          <a:bodyPr/>
          <a:lstStyle/>
          <a:p>
            <a:r>
              <a:rPr lang="en-US" dirty="0"/>
              <a:t>One more time…</a:t>
            </a:r>
          </a:p>
        </p:txBody>
      </p:sp>
      <p:graphicFrame>
        <p:nvGraphicFramePr>
          <p:cNvPr id="3" name="Content Placeholder 4">
            <a:extLst>
              <a:ext uri="{FF2B5EF4-FFF2-40B4-BE49-F238E27FC236}">
                <a16:creationId xmlns:a16="http://schemas.microsoft.com/office/drawing/2014/main" id="{7BC409B9-06FF-4FC7-9AE2-693E13C581E6}"/>
              </a:ext>
            </a:extLst>
          </p:cNvPr>
          <p:cNvGraphicFramePr>
            <a:graphicFrameLocks/>
          </p:cNvGraphicFramePr>
          <p:nvPr>
            <p:extLst>
              <p:ext uri="{D42A27DB-BD31-4B8C-83A1-F6EECF244321}">
                <p14:modId xmlns:p14="http://schemas.microsoft.com/office/powerpoint/2010/main" val="1272294023"/>
              </p:ext>
            </p:extLst>
          </p:nvPr>
        </p:nvGraphicFramePr>
        <p:xfrm>
          <a:off x="431337" y="493530"/>
          <a:ext cx="8400441" cy="3850154"/>
        </p:xfrm>
        <a:graphic>
          <a:graphicData uri="http://schemas.openxmlformats.org/drawingml/2006/table">
            <a:tbl>
              <a:tblPr firstRow="1" bandRow="1">
                <a:tableStyleId>{5C22544A-7EE6-4342-B048-85BDC9FD1C3A}</a:tableStyleId>
              </a:tblPr>
              <a:tblGrid>
                <a:gridCol w="1298226">
                  <a:extLst>
                    <a:ext uri="{9D8B030D-6E8A-4147-A177-3AD203B41FA5}">
                      <a16:colId xmlns:a16="http://schemas.microsoft.com/office/drawing/2014/main" val="20000"/>
                    </a:ext>
                  </a:extLst>
                </a:gridCol>
                <a:gridCol w="3444949">
                  <a:extLst>
                    <a:ext uri="{9D8B030D-6E8A-4147-A177-3AD203B41FA5}">
                      <a16:colId xmlns:a16="http://schemas.microsoft.com/office/drawing/2014/main" val="20001"/>
                    </a:ext>
                  </a:extLst>
                </a:gridCol>
                <a:gridCol w="3657266">
                  <a:extLst>
                    <a:ext uri="{9D8B030D-6E8A-4147-A177-3AD203B41FA5}">
                      <a16:colId xmlns:a16="http://schemas.microsoft.com/office/drawing/2014/main" val="20002"/>
                    </a:ext>
                  </a:extLst>
                </a:gridCol>
              </a:tblGrid>
              <a:tr h="226806">
                <a:tc>
                  <a:txBody>
                    <a:bodyPr/>
                    <a:lstStyle/>
                    <a:p>
                      <a:r>
                        <a:rPr lang="en-US" dirty="0">
                          <a:latin typeface="Arial Narrow" panose="020B0606020202030204" pitchFamily="34" charset="0"/>
                        </a:rPr>
                        <a:t>System</a:t>
                      </a:r>
                    </a:p>
                  </a:txBody>
                  <a:tcPr/>
                </a:tc>
                <a:tc>
                  <a:txBody>
                    <a:bodyPr/>
                    <a:lstStyle/>
                    <a:p>
                      <a:r>
                        <a:rPr lang="en-US" dirty="0">
                          <a:latin typeface="Arial Narrow" panose="020B0606020202030204" pitchFamily="34" charset="0"/>
                        </a:rPr>
                        <a:t>Organs in the body</a:t>
                      </a:r>
                    </a:p>
                  </a:txBody>
                  <a:tcPr/>
                </a:tc>
                <a:tc>
                  <a:txBody>
                    <a:bodyPr/>
                    <a:lstStyle/>
                    <a:p>
                      <a:r>
                        <a:rPr lang="en-US" dirty="0">
                          <a:latin typeface="Arial Narrow" panose="020B0606020202030204" pitchFamily="34" charset="0"/>
                        </a:rPr>
                        <a:t>Job or function</a:t>
                      </a:r>
                    </a:p>
                  </a:txBody>
                  <a:tcPr/>
                </a:tc>
                <a:extLst>
                  <a:ext uri="{0D108BD9-81ED-4DB2-BD59-A6C34878D82A}">
                    <a16:rowId xmlns:a16="http://schemas.microsoft.com/office/drawing/2014/main" val="10000"/>
                  </a:ext>
                </a:extLst>
              </a:tr>
              <a:tr h="226806">
                <a:tc>
                  <a:txBody>
                    <a:bodyPr/>
                    <a:lstStyle/>
                    <a:p>
                      <a:r>
                        <a:rPr lang="en-US" dirty="0">
                          <a:latin typeface="Arial Narrow" panose="020B0606020202030204" pitchFamily="34" charset="0"/>
                        </a:rPr>
                        <a:t>Skeletal</a:t>
                      </a:r>
                    </a:p>
                  </a:txBody>
                  <a:tcPr/>
                </a:tc>
                <a:tc>
                  <a:txBody>
                    <a:bodyPr/>
                    <a:lstStyle/>
                    <a:p>
                      <a:r>
                        <a:rPr lang="en-US" dirty="0">
                          <a:latin typeface="Arial Narrow" panose="020B0606020202030204" pitchFamily="34" charset="0"/>
                        </a:rPr>
                        <a:t>bones</a:t>
                      </a:r>
                    </a:p>
                  </a:txBody>
                  <a:tcPr/>
                </a:tc>
                <a:tc>
                  <a:txBody>
                    <a:bodyPr/>
                    <a:lstStyle/>
                    <a:p>
                      <a:r>
                        <a:rPr lang="en-US" dirty="0">
                          <a:latin typeface="Arial Narrow" panose="020B0606020202030204" pitchFamily="34" charset="0"/>
                        </a:rPr>
                        <a:t>Protects vital</a:t>
                      </a:r>
                      <a:r>
                        <a:rPr lang="en-US" baseline="0" dirty="0">
                          <a:latin typeface="Arial Narrow" panose="020B0606020202030204" pitchFamily="34" charset="0"/>
                        </a:rPr>
                        <a:t> organs</a:t>
                      </a:r>
                      <a:endParaRPr lang="en-US" dirty="0">
                        <a:latin typeface="Arial Narrow" panose="020B0606020202030204" pitchFamily="34" charset="0"/>
                      </a:endParaRPr>
                    </a:p>
                  </a:txBody>
                  <a:tcPr/>
                </a:tc>
                <a:extLst>
                  <a:ext uri="{0D108BD9-81ED-4DB2-BD59-A6C34878D82A}">
                    <a16:rowId xmlns:a16="http://schemas.microsoft.com/office/drawing/2014/main" val="10001"/>
                  </a:ext>
                </a:extLst>
              </a:tr>
              <a:tr h="226806">
                <a:tc>
                  <a:txBody>
                    <a:bodyPr/>
                    <a:lstStyle/>
                    <a:p>
                      <a:r>
                        <a:rPr lang="en-US" dirty="0">
                          <a:latin typeface="Arial Narrow" panose="020B0606020202030204" pitchFamily="34" charset="0"/>
                        </a:rPr>
                        <a:t>Muscular</a:t>
                      </a:r>
                    </a:p>
                  </a:txBody>
                  <a:tcPr/>
                </a:tc>
                <a:tc>
                  <a:txBody>
                    <a:bodyPr/>
                    <a:lstStyle/>
                    <a:p>
                      <a:r>
                        <a:rPr lang="en-US" dirty="0">
                          <a:latin typeface="Arial Narrow" panose="020B0606020202030204" pitchFamily="34" charset="0"/>
                        </a:rPr>
                        <a:t>Muscle(meat)</a:t>
                      </a:r>
                    </a:p>
                  </a:txBody>
                  <a:tcPr/>
                </a:tc>
                <a:tc>
                  <a:txBody>
                    <a:bodyPr/>
                    <a:lstStyle/>
                    <a:p>
                      <a:r>
                        <a:rPr lang="en-US" dirty="0">
                          <a:latin typeface="Arial Narrow" panose="020B0606020202030204" pitchFamily="34" charset="0"/>
                        </a:rPr>
                        <a:t>Support and move body</a:t>
                      </a:r>
                    </a:p>
                  </a:txBody>
                  <a:tcPr/>
                </a:tc>
                <a:extLst>
                  <a:ext uri="{0D108BD9-81ED-4DB2-BD59-A6C34878D82A}">
                    <a16:rowId xmlns:a16="http://schemas.microsoft.com/office/drawing/2014/main" val="10002"/>
                  </a:ext>
                </a:extLst>
              </a:tr>
              <a:tr h="385571">
                <a:tc>
                  <a:txBody>
                    <a:bodyPr/>
                    <a:lstStyle/>
                    <a:p>
                      <a:r>
                        <a:rPr lang="en-US" dirty="0">
                          <a:latin typeface="Arial Narrow" panose="020B0606020202030204" pitchFamily="34" charset="0"/>
                        </a:rPr>
                        <a:t>Sensory</a:t>
                      </a:r>
                    </a:p>
                  </a:txBody>
                  <a:tcPr/>
                </a:tc>
                <a:tc>
                  <a:txBody>
                    <a:bodyPr/>
                    <a:lstStyle/>
                    <a:p>
                      <a:r>
                        <a:rPr lang="en-US" dirty="0">
                          <a:latin typeface="Arial Narrow" panose="020B0606020202030204" pitchFamily="34" charset="0"/>
                        </a:rPr>
                        <a:t>Eyes, ears, nose, skin</a:t>
                      </a:r>
                    </a:p>
                  </a:txBody>
                  <a:tcPr/>
                </a:tc>
                <a:tc>
                  <a:txBody>
                    <a:bodyPr/>
                    <a:lstStyle/>
                    <a:p>
                      <a:r>
                        <a:rPr lang="en-US" dirty="0">
                          <a:latin typeface="Arial Narrow" panose="020B0606020202030204" pitchFamily="34" charset="0"/>
                        </a:rPr>
                        <a:t>Sense and detect things outside the body</a:t>
                      </a:r>
                    </a:p>
                  </a:txBody>
                  <a:tcPr/>
                </a:tc>
                <a:extLst>
                  <a:ext uri="{0D108BD9-81ED-4DB2-BD59-A6C34878D82A}">
                    <a16:rowId xmlns:a16="http://schemas.microsoft.com/office/drawing/2014/main" val="10003"/>
                  </a:ext>
                </a:extLst>
              </a:tr>
              <a:tr h="385571">
                <a:tc>
                  <a:txBody>
                    <a:bodyPr/>
                    <a:lstStyle/>
                    <a:p>
                      <a:r>
                        <a:rPr lang="en-US" dirty="0">
                          <a:latin typeface="Arial Narrow" panose="020B0606020202030204" pitchFamily="34" charset="0"/>
                        </a:rPr>
                        <a:t>Nervous</a:t>
                      </a:r>
                    </a:p>
                  </a:txBody>
                  <a:tcPr/>
                </a:tc>
                <a:tc>
                  <a:txBody>
                    <a:bodyPr/>
                    <a:lstStyle/>
                    <a:p>
                      <a:r>
                        <a:rPr lang="en-US" dirty="0">
                          <a:latin typeface="Arial Narrow" panose="020B0606020202030204" pitchFamily="34" charset="0"/>
                        </a:rPr>
                        <a:t>Brain, nerves spinal cord</a:t>
                      </a:r>
                    </a:p>
                  </a:txBody>
                  <a:tcPr/>
                </a:tc>
                <a:tc>
                  <a:txBody>
                    <a:bodyPr/>
                    <a:lstStyle/>
                    <a:p>
                      <a:r>
                        <a:rPr lang="en-US" dirty="0">
                          <a:latin typeface="Arial Narrow" panose="020B0606020202030204" pitchFamily="34" charset="0"/>
                        </a:rPr>
                        <a:t>Pass messages around the body, control the</a:t>
                      </a:r>
                      <a:r>
                        <a:rPr lang="en-US" baseline="0" dirty="0">
                          <a:latin typeface="Arial Narrow" panose="020B0606020202030204" pitchFamily="34" charset="0"/>
                        </a:rPr>
                        <a:t> body</a:t>
                      </a:r>
                      <a:endParaRPr lang="en-US" dirty="0">
                        <a:latin typeface="Arial Narrow" panose="020B0606020202030204" pitchFamily="34" charset="0"/>
                      </a:endParaRPr>
                    </a:p>
                  </a:txBody>
                  <a:tcPr/>
                </a:tc>
                <a:extLst>
                  <a:ext uri="{0D108BD9-81ED-4DB2-BD59-A6C34878D82A}">
                    <a16:rowId xmlns:a16="http://schemas.microsoft.com/office/drawing/2014/main" val="10004"/>
                  </a:ext>
                </a:extLst>
              </a:tr>
              <a:tr h="544335">
                <a:tc>
                  <a:txBody>
                    <a:bodyPr/>
                    <a:lstStyle/>
                    <a:p>
                      <a:r>
                        <a:rPr lang="en-US" dirty="0">
                          <a:latin typeface="Arial Narrow" panose="020B0606020202030204" pitchFamily="34" charset="0"/>
                        </a:rPr>
                        <a:t>Circulatory</a:t>
                      </a:r>
                    </a:p>
                  </a:txBody>
                  <a:tcPr/>
                </a:tc>
                <a:tc>
                  <a:txBody>
                    <a:bodyPr/>
                    <a:lstStyle/>
                    <a:p>
                      <a:r>
                        <a:rPr lang="en-US" dirty="0">
                          <a:latin typeface="Arial Narrow" panose="020B0606020202030204" pitchFamily="34" charset="0"/>
                        </a:rPr>
                        <a:t>Heart, blood vessels</a:t>
                      </a:r>
                    </a:p>
                  </a:txBody>
                  <a:tcPr/>
                </a:tc>
                <a:tc>
                  <a:txBody>
                    <a:bodyPr/>
                    <a:lstStyle/>
                    <a:p>
                      <a:r>
                        <a:rPr lang="en-US" dirty="0">
                          <a:latin typeface="Arial Narrow" panose="020B0606020202030204" pitchFamily="34" charset="0"/>
                        </a:rPr>
                        <a:t>The blood carries substances around the body</a:t>
                      </a:r>
                    </a:p>
                  </a:txBody>
                  <a:tcPr/>
                </a:tc>
                <a:extLst>
                  <a:ext uri="{0D108BD9-81ED-4DB2-BD59-A6C34878D82A}">
                    <a16:rowId xmlns:a16="http://schemas.microsoft.com/office/drawing/2014/main" val="10005"/>
                  </a:ext>
                </a:extLst>
              </a:tr>
              <a:tr h="226806">
                <a:tc>
                  <a:txBody>
                    <a:bodyPr/>
                    <a:lstStyle/>
                    <a:p>
                      <a:r>
                        <a:rPr lang="en-US" dirty="0">
                          <a:latin typeface="Arial Narrow" panose="020B0606020202030204" pitchFamily="34" charset="0"/>
                        </a:rPr>
                        <a:t>Respiratory</a:t>
                      </a:r>
                    </a:p>
                  </a:txBody>
                  <a:tcPr/>
                </a:tc>
                <a:tc>
                  <a:txBody>
                    <a:bodyPr/>
                    <a:lstStyle/>
                    <a:p>
                      <a:r>
                        <a:rPr lang="en-US" dirty="0">
                          <a:latin typeface="Arial Narrow" panose="020B0606020202030204" pitchFamily="34" charset="0"/>
                        </a:rPr>
                        <a:t>Muzzle, windpipe, lungs</a:t>
                      </a:r>
                    </a:p>
                  </a:txBody>
                  <a:tcPr/>
                </a:tc>
                <a:tc>
                  <a:txBody>
                    <a:bodyPr/>
                    <a:lstStyle/>
                    <a:p>
                      <a:r>
                        <a:rPr lang="en-US" dirty="0">
                          <a:latin typeface="Arial Narrow" panose="020B0606020202030204" pitchFamily="34" charset="0"/>
                        </a:rPr>
                        <a:t>Breathing</a:t>
                      </a:r>
                    </a:p>
                  </a:txBody>
                  <a:tcPr/>
                </a:tc>
                <a:extLst>
                  <a:ext uri="{0D108BD9-81ED-4DB2-BD59-A6C34878D82A}">
                    <a16:rowId xmlns:a16="http://schemas.microsoft.com/office/drawing/2014/main" val="10006"/>
                  </a:ext>
                </a:extLst>
              </a:tr>
              <a:tr h="385571">
                <a:tc>
                  <a:txBody>
                    <a:bodyPr/>
                    <a:lstStyle/>
                    <a:p>
                      <a:r>
                        <a:rPr lang="en-US" dirty="0">
                          <a:latin typeface="Arial Narrow" panose="020B0606020202030204" pitchFamily="34" charset="0"/>
                        </a:rPr>
                        <a:t>Digestive</a:t>
                      </a:r>
                    </a:p>
                  </a:txBody>
                  <a:tcPr/>
                </a:tc>
                <a:tc>
                  <a:txBody>
                    <a:bodyPr/>
                    <a:lstStyle/>
                    <a:p>
                      <a:r>
                        <a:rPr lang="en-US" dirty="0">
                          <a:latin typeface="Arial Narrow" panose="020B0606020202030204" pitchFamily="34" charset="0"/>
                        </a:rPr>
                        <a:t>Stomach, liver, intestine, pancreas</a:t>
                      </a:r>
                    </a:p>
                  </a:txBody>
                  <a:tcPr/>
                </a:tc>
                <a:tc>
                  <a:txBody>
                    <a:bodyPr/>
                    <a:lstStyle/>
                    <a:p>
                      <a:r>
                        <a:rPr lang="en-US" dirty="0">
                          <a:latin typeface="Arial Narrow" panose="020B0606020202030204" pitchFamily="34" charset="0"/>
                        </a:rPr>
                        <a:t>Digest and absorb feed</a:t>
                      </a:r>
                    </a:p>
                  </a:txBody>
                  <a:tcPr/>
                </a:tc>
                <a:extLst>
                  <a:ext uri="{0D108BD9-81ED-4DB2-BD59-A6C34878D82A}">
                    <a16:rowId xmlns:a16="http://schemas.microsoft.com/office/drawing/2014/main" val="10007"/>
                  </a:ext>
                </a:extLst>
              </a:tr>
              <a:tr h="385571">
                <a:tc>
                  <a:txBody>
                    <a:bodyPr/>
                    <a:lstStyle/>
                    <a:p>
                      <a:r>
                        <a:rPr lang="en-US" dirty="0">
                          <a:latin typeface="Arial Narrow" panose="020B0606020202030204" pitchFamily="34" charset="0"/>
                        </a:rPr>
                        <a:t>Urinary</a:t>
                      </a:r>
                    </a:p>
                  </a:txBody>
                  <a:tcPr/>
                </a:tc>
                <a:tc>
                  <a:txBody>
                    <a:bodyPr/>
                    <a:lstStyle/>
                    <a:p>
                      <a:r>
                        <a:rPr lang="en-US" dirty="0">
                          <a:latin typeface="Arial Narrow" panose="020B0606020202030204" pitchFamily="34" charset="0"/>
                        </a:rPr>
                        <a:t>Kidneys, bladder</a:t>
                      </a:r>
                    </a:p>
                  </a:txBody>
                  <a:tcPr/>
                </a:tc>
                <a:tc>
                  <a:txBody>
                    <a:bodyPr/>
                    <a:lstStyle/>
                    <a:p>
                      <a:r>
                        <a:rPr lang="en-US" dirty="0">
                          <a:latin typeface="Arial Narrow" panose="020B0606020202030204" pitchFamily="34" charset="0"/>
                        </a:rPr>
                        <a:t>Gets rid of poisons and waste</a:t>
                      </a:r>
                    </a:p>
                  </a:txBody>
                  <a:tcPr/>
                </a:tc>
                <a:extLst>
                  <a:ext uri="{0D108BD9-81ED-4DB2-BD59-A6C34878D82A}">
                    <a16:rowId xmlns:a16="http://schemas.microsoft.com/office/drawing/2014/main" val="10008"/>
                  </a:ext>
                </a:extLst>
              </a:tr>
              <a:tr h="544335">
                <a:tc>
                  <a:txBody>
                    <a:bodyPr/>
                    <a:lstStyle/>
                    <a:p>
                      <a:r>
                        <a:rPr lang="en-US" dirty="0">
                          <a:latin typeface="Arial Narrow" panose="020B0606020202030204" pitchFamily="34" charset="0"/>
                        </a:rPr>
                        <a:t>Reproductive</a:t>
                      </a:r>
                    </a:p>
                  </a:txBody>
                  <a:tcPr/>
                </a:tc>
                <a:tc>
                  <a:txBody>
                    <a:bodyPr/>
                    <a:lstStyle/>
                    <a:p>
                      <a:r>
                        <a:rPr lang="en-US" dirty="0">
                          <a:latin typeface="Arial Narrow" panose="020B0606020202030204" pitchFamily="34" charset="0"/>
                        </a:rPr>
                        <a:t>Testes, penis, ovaries, uterus, vagina, vulva, udder</a:t>
                      </a:r>
                    </a:p>
                  </a:txBody>
                  <a:tcPr/>
                </a:tc>
                <a:tc>
                  <a:txBody>
                    <a:bodyPr/>
                    <a:lstStyle/>
                    <a:p>
                      <a:r>
                        <a:rPr lang="en-US" dirty="0">
                          <a:latin typeface="Arial Narrow" panose="020B0606020202030204" pitchFamily="34" charset="0"/>
                        </a:rPr>
                        <a:t>To produce and feed young</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68895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4EC3-3AB4-42AF-A96C-39F315920E46}"/>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1E26FE70-52B7-4165-B241-A1F5A73DA703}"/>
              </a:ext>
            </a:extLst>
          </p:cNvPr>
          <p:cNvSpPr>
            <a:spLocks noGrp="1"/>
          </p:cNvSpPr>
          <p:nvPr>
            <p:ph type="body" idx="1"/>
          </p:nvPr>
        </p:nvSpPr>
        <p:spPr>
          <a:xfrm>
            <a:off x="795725" y="1809450"/>
            <a:ext cx="6209232" cy="1851900"/>
          </a:xfrm>
        </p:spPr>
        <p:txBody>
          <a:bodyPr/>
          <a:lstStyle/>
          <a:p>
            <a:pPr marL="139700" indent="0">
              <a:buNone/>
            </a:pPr>
            <a:r>
              <a:rPr lang="en-US" sz="2400" dirty="0">
                <a:solidFill>
                  <a:schemeClr val="tx1"/>
                </a:solidFill>
                <a:latin typeface="Arial Narrow" panose="020B0606020202030204" pitchFamily="34" charset="0"/>
                <a:hlinkClick r:id="rId2">
                  <a:extLst>
                    <a:ext uri="{A12FA001-AC4F-418D-AE19-62706E023703}">
                      <ahyp:hlinkClr xmlns:ahyp="http://schemas.microsoft.com/office/drawing/2018/hyperlinkcolor" val="tx"/>
                    </a:ext>
                  </a:extLst>
                </a:hlinkClick>
              </a:rPr>
              <a:t>www.lsu.edu/lata/L3-1.doc</a:t>
            </a:r>
            <a:endParaRPr lang="en-US" sz="2400" dirty="0">
              <a:solidFill>
                <a:schemeClr val="tx1"/>
              </a:solidFill>
              <a:latin typeface="Arial Narrow" panose="020B0606020202030204" pitchFamily="34" charset="0"/>
            </a:endParaRPr>
          </a:p>
          <a:p>
            <a:pPr marL="139700" indent="0">
              <a:buNone/>
            </a:pPr>
            <a:endParaRPr lang="en-US" sz="2400" dirty="0">
              <a:solidFill>
                <a:schemeClr val="tx1"/>
              </a:solidFill>
              <a:latin typeface="Arial Narrow" panose="020B0606020202030204" pitchFamily="34" charset="0"/>
            </a:endParaRPr>
          </a:p>
          <a:p>
            <a:pPr marL="139700" indent="0">
              <a:buNone/>
            </a:pPr>
            <a:r>
              <a:rPr lang="en-US" sz="2400" dirty="0">
                <a:solidFill>
                  <a:schemeClr val="tx1"/>
                </a:solidFill>
                <a:latin typeface="Arial Narrow" panose="020B0606020202030204" pitchFamily="34" charset="0"/>
                <a:hlinkClick r:id="rId3">
                  <a:extLst>
                    <a:ext uri="{A12FA001-AC4F-418D-AE19-62706E023703}">
                      <ahyp:hlinkClr xmlns:ahyp="http://schemas.microsoft.com/office/drawing/2018/hyperlinkcolor" val="tx"/>
                    </a:ext>
                  </a:extLst>
                </a:hlinkClick>
              </a:rPr>
              <a:t>http://www.fao.org/docrep/t0690e/t0690e04.htm</a:t>
            </a:r>
            <a:endParaRPr lang="en-US" sz="2400" dirty="0">
              <a:solidFill>
                <a:schemeClr val="tx1"/>
              </a:solidFill>
              <a:latin typeface="Arial Narrow" panose="020B0606020202030204" pitchFamily="34" charset="0"/>
            </a:endParaRPr>
          </a:p>
          <a:p>
            <a:pPr marL="139700" indent="0">
              <a:buNone/>
            </a:pPr>
            <a:endParaRPr lang="en-US" sz="2400" dirty="0">
              <a:solidFill>
                <a:schemeClr val="tx1"/>
              </a:solidFill>
              <a:latin typeface="Arial Narrow" panose="020B0606020202030204" pitchFamily="34" charset="0"/>
            </a:endParaRPr>
          </a:p>
          <a:p>
            <a:pPr marL="139700" indent="0">
              <a:buNone/>
            </a:pPr>
            <a:r>
              <a:rPr lang="en" sz="2400" u="sng" dirty="0">
                <a:solidFill>
                  <a:schemeClr val="tx1"/>
                </a:solidFill>
                <a:latin typeface="Arial Narrow" panose="020B0606020202030204" pitchFamily="34" charset="0"/>
                <a:ea typeface="Arial"/>
                <a:cs typeface="Arial"/>
                <a:sym typeface="Arial"/>
                <a:hlinkClick r:id="rId4">
                  <a:extLst>
                    <a:ext uri="{A12FA001-AC4F-418D-AE19-62706E023703}">
                      <ahyp:hlinkClr xmlns:ahyp="http://schemas.microsoft.com/office/drawing/2018/hyperlinkcolor" val="tx"/>
                    </a:ext>
                  </a:extLst>
                </a:hlinkClick>
              </a:rPr>
              <a:t>https://slidesgo.com/slidesgo-school</a:t>
            </a:r>
            <a:endParaRPr lang="en-US" sz="2400" dirty="0">
              <a:solidFill>
                <a:schemeClr val="tx1"/>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43974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36C9-3F76-457C-8D6E-CEDED998E296}"/>
              </a:ext>
            </a:extLst>
          </p:cNvPr>
          <p:cNvSpPr>
            <a:spLocks noGrp="1"/>
          </p:cNvSpPr>
          <p:nvPr>
            <p:ph type="title"/>
          </p:nvPr>
        </p:nvSpPr>
        <p:spPr>
          <a:xfrm>
            <a:off x="1648177" y="2724200"/>
            <a:ext cx="2706684" cy="552900"/>
          </a:xfrm>
        </p:spPr>
        <p:txBody>
          <a:bodyPr/>
          <a:lstStyle/>
          <a:p>
            <a:r>
              <a:rPr lang="en-US" sz="2400" dirty="0"/>
              <a:t>Ventral Body Cavity</a:t>
            </a:r>
          </a:p>
        </p:txBody>
      </p:sp>
      <p:sp>
        <p:nvSpPr>
          <p:cNvPr id="6" name="Title 5">
            <a:extLst>
              <a:ext uri="{FF2B5EF4-FFF2-40B4-BE49-F238E27FC236}">
                <a16:creationId xmlns:a16="http://schemas.microsoft.com/office/drawing/2014/main" id="{7566DC91-80E0-446E-8CF1-DC30FC7A768C}"/>
              </a:ext>
            </a:extLst>
          </p:cNvPr>
          <p:cNvSpPr>
            <a:spLocks noGrp="1"/>
          </p:cNvSpPr>
          <p:nvPr>
            <p:ph type="title" idx="2"/>
          </p:nvPr>
        </p:nvSpPr>
        <p:spPr>
          <a:xfrm>
            <a:off x="5886485" y="2622800"/>
            <a:ext cx="2480930" cy="755700"/>
          </a:xfrm>
        </p:spPr>
        <p:txBody>
          <a:bodyPr/>
          <a:lstStyle/>
          <a:p>
            <a:r>
              <a:rPr lang="en-US" sz="2400" dirty="0"/>
              <a:t>Dorsal Body Cavity</a:t>
            </a:r>
          </a:p>
        </p:txBody>
      </p:sp>
      <p:sp>
        <p:nvSpPr>
          <p:cNvPr id="8" name="TextBox 7">
            <a:extLst>
              <a:ext uri="{FF2B5EF4-FFF2-40B4-BE49-F238E27FC236}">
                <a16:creationId xmlns:a16="http://schemas.microsoft.com/office/drawing/2014/main" id="{3B6BC017-8394-40FF-BA3C-83F550724905}"/>
              </a:ext>
            </a:extLst>
          </p:cNvPr>
          <p:cNvSpPr txBox="1"/>
          <p:nvPr/>
        </p:nvSpPr>
        <p:spPr>
          <a:xfrm>
            <a:off x="490657" y="3279926"/>
            <a:ext cx="4895159" cy="1615827"/>
          </a:xfrm>
          <a:custGeom>
            <a:avLst/>
            <a:gdLst>
              <a:gd name="connsiteX0" fmla="*/ 0 w 4895159"/>
              <a:gd name="connsiteY0" fmla="*/ 0 h 1615827"/>
              <a:gd name="connsiteX1" fmla="*/ 397052 w 4895159"/>
              <a:gd name="connsiteY1" fmla="*/ 0 h 1615827"/>
              <a:gd name="connsiteX2" fmla="*/ 1038862 w 4895159"/>
              <a:gd name="connsiteY2" fmla="*/ 0 h 1615827"/>
              <a:gd name="connsiteX3" fmla="*/ 1435913 w 4895159"/>
              <a:gd name="connsiteY3" fmla="*/ 0 h 1615827"/>
              <a:gd name="connsiteX4" fmla="*/ 2077723 w 4895159"/>
              <a:gd name="connsiteY4" fmla="*/ 0 h 1615827"/>
              <a:gd name="connsiteX5" fmla="*/ 2474775 w 4895159"/>
              <a:gd name="connsiteY5" fmla="*/ 0 h 1615827"/>
              <a:gd name="connsiteX6" fmla="*/ 2871827 w 4895159"/>
              <a:gd name="connsiteY6" fmla="*/ 0 h 1615827"/>
              <a:gd name="connsiteX7" fmla="*/ 3415733 w 4895159"/>
              <a:gd name="connsiteY7" fmla="*/ 0 h 1615827"/>
              <a:gd name="connsiteX8" fmla="*/ 3910688 w 4895159"/>
              <a:gd name="connsiteY8" fmla="*/ 0 h 1615827"/>
              <a:gd name="connsiteX9" fmla="*/ 4356692 w 4895159"/>
              <a:gd name="connsiteY9" fmla="*/ 0 h 1615827"/>
              <a:gd name="connsiteX10" fmla="*/ 4895159 w 4895159"/>
              <a:gd name="connsiteY10" fmla="*/ 0 h 1615827"/>
              <a:gd name="connsiteX11" fmla="*/ 4895159 w 4895159"/>
              <a:gd name="connsiteY11" fmla="*/ 490134 h 1615827"/>
              <a:gd name="connsiteX12" fmla="*/ 4895159 w 4895159"/>
              <a:gd name="connsiteY12" fmla="*/ 1061060 h 1615827"/>
              <a:gd name="connsiteX13" fmla="*/ 4895159 w 4895159"/>
              <a:gd name="connsiteY13" fmla="*/ 1615827 h 1615827"/>
              <a:gd name="connsiteX14" fmla="*/ 4302301 w 4895159"/>
              <a:gd name="connsiteY14" fmla="*/ 1615827 h 1615827"/>
              <a:gd name="connsiteX15" fmla="*/ 3660491 w 4895159"/>
              <a:gd name="connsiteY15" fmla="*/ 1615827 h 1615827"/>
              <a:gd name="connsiteX16" fmla="*/ 3116585 w 4895159"/>
              <a:gd name="connsiteY16" fmla="*/ 1615827 h 1615827"/>
              <a:gd name="connsiteX17" fmla="*/ 2621630 w 4895159"/>
              <a:gd name="connsiteY17" fmla="*/ 1615827 h 1615827"/>
              <a:gd name="connsiteX18" fmla="*/ 2126675 w 4895159"/>
              <a:gd name="connsiteY18" fmla="*/ 1615827 h 1615827"/>
              <a:gd name="connsiteX19" fmla="*/ 1631720 w 4895159"/>
              <a:gd name="connsiteY19" fmla="*/ 1615827 h 1615827"/>
              <a:gd name="connsiteX20" fmla="*/ 1087813 w 4895159"/>
              <a:gd name="connsiteY20" fmla="*/ 1615827 h 1615827"/>
              <a:gd name="connsiteX21" fmla="*/ 494955 w 4895159"/>
              <a:gd name="connsiteY21" fmla="*/ 1615827 h 1615827"/>
              <a:gd name="connsiteX22" fmla="*/ 0 w 4895159"/>
              <a:gd name="connsiteY22" fmla="*/ 1615827 h 1615827"/>
              <a:gd name="connsiteX23" fmla="*/ 0 w 4895159"/>
              <a:gd name="connsiteY23" fmla="*/ 1109535 h 1615827"/>
              <a:gd name="connsiteX24" fmla="*/ 0 w 4895159"/>
              <a:gd name="connsiteY24" fmla="*/ 603242 h 1615827"/>
              <a:gd name="connsiteX25" fmla="*/ 0 w 4895159"/>
              <a:gd name="connsiteY25" fmla="*/ 0 h 161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95159" h="1615827" fill="none" extrusionOk="0">
                <a:moveTo>
                  <a:pt x="0" y="0"/>
                </a:moveTo>
                <a:cubicBezTo>
                  <a:pt x="128517" y="-24633"/>
                  <a:pt x="251745" y="31748"/>
                  <a:pt x="397052" y="0"/>
                </a:cubicBezTo>
                <a:cubicBezTo>
                  <a:pt x="542359" y="-31748"/>
                  <a:pt x="778405" y="71626"/>
                  <a:pt x="1038862" y="0"/>
                </a:cubicBezTo>
                <a:cubicBezTo>
                  <a:pt x="1299319" y="-71626"/>
                  <a:pt x="1334623" y="1571"/>
                  <a:pt x="1435913" y="0"/>
                </a:cubicBezTo>
                <a:cubicBezTo>
                  <a:pt x="1537203" y="-1571"/>
                  <a:pt x="1863476" y="6321"/>
                  <a:pt x="2077723" y="0"/>
                </a:cubicBezTo>
                <a:cubicBezTo>
                  <a:pt x="2291970" y="-6321"/>
                  <a:pt x="2292199" y="2595"/>
                  <a:pt x="2474775" y="0"/>
                </a:cubicBezTo>
                <a:cubicBezTo>
                  <a:pt x="2657351" y="-2595"/>
                  <a:pt x="2713292" y="28481"/>
                  <a:pt x="2871827" y="0"/>
                </a:cubicBezTo>
                <a:cubicBezTo>
                  <a:pt x="3030362" y="-28481"/>
                  <a:pt x="3197826" y="3121"/>
                  <a:pt x="3415733" y="0"/>
                </a:cubicBezTo>
                <a:cubicBezTo>
                  <a:pt x="3633640" y="-3121"/>
                  <a:pt x="3735574" y="52990"/>
                  <a:pt x="3910688" y="0"/>
                </a:cubicBezTo>
                <a:cubicBezTo>
                  <a:pt x="4085802" y="-52990"/>
                  <a:pt x="4157450" y="28651"/>
                  <a:pt x="4356692" y="0"/>
                </a:cubicBezTo>
                <a:cubicBezTo>
                  <a:pt x="4555934" y="-28651"/>
                  <a:pt x="4643124" y="29014"/>
                  <a:pt x="4895159" y="0"/>
                </a:cubicBezTo>
                <a:cubicBezTo>
                  <a:pt x="4908568" y="211838"/>
                  <a:pt x="4859842" y="248625"/>
                  <a:pt x="4895159" y="490134"/>
                </a:cubicBezTo>
                <a:cubicBezTo>
                  <a:pt x="4930476" y="731643"/>
                  <a:pt x="4867344" y="826980"/>
                  <a:pt x="4895159" y="1061060"/>
                </a:cubicBezTo>
                <a:cubicBezTo>
                  <a:pt x="4922974" y="1295140"/>
                  <a:pt x="4884883" y="1345625"/>
                  <a:pt x="4895159" y="1615827"/>
                </a:cubicBezTo>
                <a:cubicBezTo>
                  <a:pt x="4665382" y="1616555"/>
                  <a:pt x="4460878" y="1556962"/>
                  <a:pt x="4302301" y="1615827"/>
                </a:cubicBezTo>
                <a:cubicBezTo>
                  <a:pt x="4143724" y="1674692"/>
                  <a:pt x="3808394" y="1570819"/>
                  <a:pt x="3660491" y="1615827"/>
                </a:cubicBezTo>
                <a:cubicBezTo>
                  <a:pt x="3512588" y="1660835"/>
                  <a:pt x="3283507" y="1582321"/>
                  <a:pt x="3116585" y="1615827"/>
                </a:cubicBezTo>
                <a:cubicBezTo>
                  <a:pt x="2949663" y="1649333"/>
                  <a:pt x="2803126" y="1585406"/>
                  <a:pt x="2621630" y="1615827"/>
                </a:cubicBezTo>
                <a:cubicBezTo>
                  <a:pt x="2440135" y="1646248"/>
                  <a:pt x="2237527" y="1573539"/>
                  <a:pt x="2126675" y="1615827"/>
                </a:cubicBezTo>
                <a:cubicBezTo>
                  <a:pt x="2015823" y="1658115"/>
                  <a:pt x="1808087" y="1579372"/>
                  <a:pt x="1631720" y="1615827"/>
                </a:cubicBezTo>
                <a:cubicBezTo>
                  <a:pt x="1455354" y="1652282"/>
                  <a:pt x="1307056" y="1552885"/>
                  <a:pt x="1087813" y="1615827"/>
                </a:cubicBezTo>
                <a:cubicBezTo>
                  <a:pt x="868570" y="1678769"/>
                  <a:pt x="683792" y="1555400"/>
                  <a:pt x="494955" y="1615827"/>
                </a:cubicBezTo>
                <a:cubicBezTo>
                  <a:pt x="306118" y="1676254"/>
                  <a:pt x="111184" y="1608877"/>
                  <a:pt x="0" y="1615827"/>
                </a:cubicBezTo>
                <a:cubicBezTo>
                  <a:pt x="-1044" y="1430519"/>
                  <a:pt x="57398" y="1276586"/>
                  <a:pt x="0" y="1109535"/>
                </a:cubicBezTo>
                <a:cubicBezTo>
                  <a:pt x="-57398" y="942484"/>
                  <a:pt x="40889" y="789611"/>
                  <a:pt x="0" y="603242"/>
                </a:cubicBezTo>
                <a:cubicBezTo>
                  <a:pt x="-40889" y="416873"/>
                  <a:pt x="4675" y="288476"/>
                  <a:pt x="0" y="0"/>
                </a:cubicBezTo>
                <a:close/>
              </a:path>
              <a:path w="4895159" h="1615827" stroke="0" extrusionOk="0">
                <a:moveTo>
                  <a:pt x="0" y="0"/>
                </a:moveTo>
                <a:cubicBezTo>
                  <a:pt x="166776" y="-29482"/>
                  <a:pt x="357387" y="48913"/>
                  <a:pt x="543907" y="0"/>
                </a:cubicBezTo>
                <a:cubicBezTo>
                  <a:pt x="730427" y="-48913"/>
                  <a:pt x="805471" y="40805"/>
                  <a:pt x="940958" y="0"/>
                </a:cubicBezTo>
                <a:cubicBezTo>
                  <a:pt x="1076445" y="-40805"/>
                  <a:pt x="1307628" y="58566"/>
                  <a:pt x="1484865" y="0"/>
                </a:cubicBezTo>
                <a:cubicBezTo>
                  <a:pt x="1662102" y="-58566"/>
                  <a:pt x="1727291" y="9107"/>
                  <a:pt x="1881917" y="0"/>
                </a:cubicBezTo>
                <a:cubicBezTo>
                  <a:pt x="2036543" y="-9107"/>
                  <a:pt x="2117340" y="19689"/>
                  <a:pt x="2327920" y="0"/>
                </a:cubicBezTo>
                <a:cubicBezTo>
                  <a:pt x="2538500" y="-19689"/>
                  <a:pt x="2635015" y="9008"/>
                  <a:pt x="2724972" y="0"/>
                </a:cubicBezTo>
                <a:cubicBezTo>
                  <a:pt x="2814929" y="-9008"/>
                  <a:pt x="3020406" y="15726"/>
                  <a:pt x="3268878" y="0"/>
                </a:cubicBezTo>
                <a:cubicBezTo>
                  <a:pt x="3517350" y="-15726"/>
                  <a:pt x="3607613" y="17206"/>
                  <a:pt x="3714882" y="0"/>
                </a:cubicBezTo>
                <a:cubicBezTo>
                  <a:pt x="3822151" y="-17206"/>
                  <a:pt x="4033661" y="18373"/>
                  <a:pt x="4307740" y="0"/>
                </a:cubicBezTo>
                <a:cubicBezTo>
                  <a:pt x="4581819" y="-18373"/>
                  <a:pt x="4674703" y="59073"/>
                  <a:pt x="4895159" y="0"/>
                </a:cubicBezTo>
                <a:cubicBezTo>
                  <a:pt x="4949246" y="214092"/>
                  <a:pt x="4846948" y="265634"/>
                  <a:pt x="4895159" y="506292"/>
                </a:cubicBezTo>
                <a:cubicBezTo>
                  <a:pt x="4943370" y="746950"/>
                  <a:pt x="4838225" y="765362"/>
                  <a:pt x="4895159" y="1012585"/>
                </a:cubicBezTo>
                <a:cubicBezTo>
                  <a:pt x="4952093" y="1259808"/>
                  <a:pt x="4845531" y="1323405"/>
                  <a:pt x="4895159" y="1615827"/>
                </a:cubicBezTo>
                <a:cubicBezTo>
                  <a:pt x="4749831" y="1619756"/>
                  <a:pt x="4389604" y="1554013"/>
                  <a:pt x="4253349" y="1615827"/>
                </a:cubicBezTo>
                <a:cubicBezTo>
                  <a:pt x="4117094" y="1677641"/>
                  <a:pt x="3782120" y="1571005"/>
                  <a:pt x="3660491" y="1615827"/>
                </a:cubicBezTo>
                <a:cubicBezTo>
                  <a:pt x="3538862" y="1660649"/>
                  <a:pt x="3340858" y="1561265"/>
                  <a:pt x="3165536" y="1615827"/>
                </a:cubicBezTo>
                <a:cubicBezTo>
                  <a:pt x="2990214" y="1670389"/>
                  <a:pt x="2876065" y="1590291"/>
                  <a:pt x="2670581" y="1615827"/>
                </a:cubicBezTo>
                <a:cubicBezTo>
                  <a:pt x="2465097" y="1641363"/>
                  <a:pt x="2261248" y="1575347"/>
                  <a:pt x="2028771" y="1615827"/>
                </a:cubicBezTo>
                <a:cubicBezTo>
                  <a:pt x="1796294" y="1656307"/>
                  <a:pt x="1572026" y="1559940"/>
                  <a:pt x="1386962" y="1615827"/>
                </a:cubicBezTo>
                <a:cubicBezTo>
                  <a:pt x="1201898" y="1671714"/>
                  <a:pt x="1133015" y="1575596"/>
                  <a:pt x="989910" y="1615827"/>
                </a:cubicBezTo>
                <a:cubicBezTo>
                  <a:pt x="846805" y="1656058"/>
                  <a:pt x="222505" y="1513902"/>
                  <a:pt x="0" y="1615827"/>
                </a:cubicBezTo>
                <a:cubicBezTo>
                  <a:pt x="-16239" y="1446798"/>
                  <a:pt x="39102" y="1273588"/>
                  <a:pt x="0" y="1109535"/>
                </a:cubicBezTo>
                <a:cubicBezTo>
                  <a:pt x="-39102" y="945482"/>
                  <a:pt x="27924" y="759360"/>
                  <a:pt x="0" y="538609"/>
                </a:cubicBezTo>
                <a:cubicBezTo>
                  <a:pt x="-27924" y="317858"/>
                  <a:pt x="29442" y="169209"/>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pPr lvl="1" algn="ctr"/>
            <a:r>
              <a:rPr lang="en-US" sz="1700" dirty="0">
                <a:latin typeface="Arial Narrow" panose="020B0606020202030204" pitchFamily="34" charset="0"/>
              </a:rPr>
              <a:t>Contains most of the soft organs; divided by the </a:t>
            </a:r>
            <a:r>
              <a:rPr lang="en-US" sz="1700" b="1" dirty="0">
                <a:latin typeface="Arial Narrow" panose="020B0606020202030204" pitchFamily="34" charset="0"/>
              </a:rPr>
              <a:t>diaphragm</a:t>
            </a:r>
          </a:p>
          <a:p>
            <a:pPr lvl="1"/>
            <a:endParaRPr lang="en-US" sz="1700" dirty="0">
              <a:latin typeface="Arial Narrow" panose="020B0606020202030204" pitchFamily="34" charset="0"/>
            </a:endParaRPr>
          </a:p>
          <a:p>
            <a:pPr lvl="2"/>
            <a:r>
              <a:rPr lang="en-US" sz="1700" b="1" dirty="0">
                <a:latin typeface="Arial Narrow" panose="020B0606020202030204" pitchFamily="34" charset="0"/>
              </a:rPr>
              <a:t>Thoracic cavity</a:t>
            </a:r>
            <a:r>
              <a:rPr lang="en-US" sz="1700" dirty="0">
                <a:latin typeface="Arial Narrow" panose="020B0606020202030204" pitchFamily="34" charset="0"/>
              </a:rPr>
              <a:t>- heart, lung, esophagus, blood vessels</a:t>
            </a:r>
          </a:p>
          <a:p>
            <a:pPr lvl="2"/>
            <a:r>
              <a:rPr lang="en-US" sz="1700" b="1" dirty="0">
                <a:latin typeface="Arial Narrow" panose="020B0606020202030204" pitchFamily="34" charset="0"/>
              </a:rPr>
              <a:t>Abdominal cavity</a:t>
            </a:r>
            <a:r>
              <a:rPr lang="en-US" sz="1700" dirty="0">
                <a:latin typeface="Arial Narrow" panose="020B0606020202030204" pitchFamily="34" charset="0"/>
              </a:rPr>
              <a:t>- digestive tract</a:t>
            </a:r>
          </a:p>
          <a:p>
            <a:pPr lvl="2"/>
            <a:r>
              <a:rPr lang="en-US" sz="1700" b="1" dirty="0">
                <a:latin typeface="Arial Narrow" panose="020B0606020202030204" pitchFamily="34" charset="0"/>
              </a:rPr>
              <a:t>Pelvic cavity</a:t>
            </a:r>
            <a:r>
              <a:rPr lang="en-US" sz="1700" dirty="0">
                <a:latin typeface="Arial Narrow" panose="020B0606020202030204" pitchFamily="34" charset="0"/>
              </a:rPr>
              <a:t>- urinary organs, reproductive organs</a:t>
            </a:r>
          </a:p>
          <a:p>
            <a:endParaRPr lang="en-US" dirty="0"/>
          </a:p>
        </p:txBody>
      </p:sp>
      <p:sp>
        <p:nvSpPr>
          <p:cNvPr id="10" name="TextBox 9">
            <a:extLst>
              <a:ext uri="{FF2B5EF4-FFF2-40B4-BE49-F238E27FC236}">
                <a16:creationId xmlns:a16="http://schemas.microsoft.com/office/drawing/2014/main" id="{10618340-048F-4040-A03A-3805425C4724}"/>
              </a:ext>
            </a:extLst>
          </p:cNvPr>
          <p:cNvSpPr txBox="1"/>
          <p:nvPr/>
        </p:nvSpPr>
        <p:spPr>
          <a:xfrm>
            <a:off x="5886485" y="3279926"/>
            <a:ext cx="2480930" cy="1615827"/>
          </a:xfrm>
          <a:custGeom>
            <a:avLst/>
            <a:gdLst>
              <a:gd name="connsiteX0" fmla="*/ 0 w 2480930"/>
              <a:gd name="connsiteY0" fmla="*/ 0 h 1615827"/>
              <a:gd name="connsiteX1" fmla="*/ 520995 w 2480930"/>
              <a:gd name="connsiteY1" fmla="*/ 0 h 1615827"/>
              <a:gd name="connsiteX2" fmla="*/ 1041991 w 2480930"/>
              <a:gd name="connsiteY2" fmla="*/ 0 h 1615827"/>
              <a:gd name="connsiteX3" fmla="*/ 1513367 w 2480930"/>
              <a:gd name="connsiteY3" fmla="*/ 0 h 1615827"/>
              <a:gd name="connsiteX4" fmla="*/ 2034363 w 2480930"/>
              <a:gd name="connsiteY4" fmla="*/ 0 h 1615827"/>
              <a:gd name="connsiteX5" fmla="*/ 2480930 w 2480930"/>
              <a:gd name="connsiteY5" fmla="*/ 0 h 1615827"/>
              <a:gd name="connsiteX6" fmla="*/ 2480930 w 2480930"/>
              <a:gd name="connsiteY6" fmla="*/ 506292 h 1615827"/>
              <a:gd name="connsiteX7" fmla="*/ 2480930 w 2480930"/>
              <a:gd name="connsiteY7" fmla="*/ 1044901 h 1615827"/>
              <a:gd name="connsiteX8" fmla="*/ 2480930 w 2480930"/>
              <a:gd name="connsiteY8" fmla="*/ 1615827 h 1615827"/>
              <a:gd name="connsiteX9" fmla="*/ 1959935 w 2480930"/>
              <a:gd name="connsiteY9" fmla="*/ 1615827 h 1615827"/>
              <a:gd name="connsiteX10" fmla="*/ 1488558 w 2480930"/>
              <a:gd name="connsiteY10" fmla="*/ 1615827 h 1615827"/>
              <a:gd name="connsiteX11" fmla="*/ 967563 w 2480930"/>
              <a:gd name="connsiteY11" fmla="*/ 1615827 h 1615827"/>
              <a:gd name="connsiteX12" fmla="*/ 471377 w 2480930"/>
              <a:gd name="connsiteY12" fmla="*/ 1615827 h 1615827"/>
              <a:gd name="connsiteX13" fmla="*/ 0 w 2480930"/>
              <a:gd name="connsiteY13" fmla="*/ 1615827 h 1615827"/>
              <a:gd name="connsiteX14" fmla="*/ 0 w 2480930"/>
              <a:gd name="connsiteY14" fmla="*/ 1125693 h 1615827"/>
              <a:gd name="connsiteX15" fmla="*/ 0 w 2480930"/>
              <a:gd name="connsiteY15" fmla="*/ 619400 h 1615827"/>
              <a:gd name="connsiteX16" fmla="*/ 0 w 2480930"/>
              <a:gd name="connsiteY16" fmla="*/ 0 h 161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0930" h="1615827" fill="none" extrusionOk="0">
                <a:moveTo>
                  <a:pt x="0" y="0"/>
                </a:moveTo>
                <a:cubicBezTo>
                  <a:pt x="107336" y="-57566"/>
                  <a:pt x="331663" y="7132"/>
                  <a:pt x="520995" y="0"/>
                </a:cubicBezTo>
                <a:cubicBezTo>
                  <a:pt x="710327" y="-7132"/>
                  <a:pt x="914299" y="24300"/>
                  <a:pt x="1041991" y="0"/>
                </a:cubicBezTo>
                <a:cubicBezTo>
                  <a:pt x="1169683" y="-24300"/>
                  <a:pt x="1358090" y="28580"/>
                  <a:pt x="1513367" y="0"/>
                </a:cubicBezTo>
                <a:cubicBezTo>
                  <a:pt x="1668644" y="-28580"/>
                  <a:pt x="1875942" y="60954"/>
                  <a:pt x="2034363" y="0"/>
                </a:cubicBezTo>
                <a:cubicBezTo>
                  <a:pt x="2192784" y="-60954"/>
                  <a:pt x="2292813" y="9199"/>
                  <a:pt x="2480930" y="0"/>
                </a:cubicBezTo>
                <a:cubicBezTo>
                  <a:pt x="2515065" y="191780"/>
                  <a:pt x="2426012" y="332856"/>
                  <a:pt x="2480930" y="506292"/>
                </a:cubicBezTo>
                <a:cubicBezTo>
                  <a:pt x="2535848" y="679728"/>
                  <a:pt x="2456819" y="837192"/>
                  <a:pt x="2480930" y="1044901"/>
                </a:cubicBezTo>
                <a:cubicBezTo>
                  <a:pt x="2505041" y="1252610"/>
                  <a:pt x="2425473" y="1374212"/>
                  <a:pt x="2480930" y="1615827"/>
                </a:cubicBezTo>
                <a:cubicBezTo>
                  <a:pt x="2296776" y="1649416"/>
                  <a:pt x="2075499" y="1593637"/>
                  <a:pt x="1959935" y="1615827"/>
                </a:cubicBezTo>
                <a:cubicBezTo>
                  <a:pt x="1844372" y="1638017"/>
                  <a:pt x="1717164" y="1584499"/>
                  <a:pt x="1488558" y="1615827"/>
                </a:cubicBezTo>
                <a:cubicBezTo>
                  <a:pt x="1259952" y="1647155"/>
                  <a:pt x="1104012" y="1582031"/>
                  <a:pt x="967563" y="1615827"/>
                </a:cubicBezTo>
                <a:cubicBezTo>
                  <a:pt x="831114" y="1649623"/>
                  <a:pt x="708673" y="1587562"/>
                  <a:pt x="471377" y="1615827"/>
                </a:cubicBezTo>
                <a:cubicBezTo>
                  <a:pt x="234081" y="1644092"/>
                  <a:pt x="122719" y="1565912"/>
                  <a:pt x="0" y="1615827"/>
                </a:cubicBezTo>
                <a:cubicBezTo>
                  <a:pt x="-27920" y="1479880"/>
                  <a:pt x="40084" y="1358185"/>
                  <a:pt x="0" y="1125693"/>
                </a:cubicBezTo>
                <a:cubicBezTo>
                  <a:pt x="-40084" y="893201"/>
                  <a:pt x="52899" y="791466"/>
                  <a:pt x="0" y="619400"/>
                </a:cubicBezTo>
                <a:cubicBezTo>
                  <a:pt x="-52899" y="447334"/>
                  <a:pt x="61479" y="160716"/>
                  <a:pt x="0" y="0"/>
                </a:cubicBezTo>
                <a:close/>
              </a:path>
              <a:path w="2480930" h="1615827" stroke="0" extrusionOk="0">
                <a:moveTo>
                  <a:pt x="0" y="0"/>
                </a:moveTo>
                <a:cubicBezTo>
                  <a:pt x="229462" y="-21921"/>
                  <a:pt x="332081" y="13971"/>
                  <a:pt x="496186" y="0"/>
                </a:cubicBezTo>
                <a:cubicBezTo>
                  <a:pt x="660291" y="-13971"/>
                  <a:pt x="731353" y="6406"/>
                  <a:pt x="917944" y="0"/>
                </a:cubicBezTo>
                <a:cubicBezTo>
                  <a:pt x="1104535" y="-6406"/>
                  <a:pt x="1203666" y="4206"/>
                  <a:pt x="1414130" y="0"/>
                </a:cubicBezTo>
                <a:cubicBezTo>
                  <a:pt x="1624594" y="-4206"/>
                  <a:pt x="1736520" y="1100"/>
                  <a:pt x="1835888" y="0"/>
                </a:cubicBezTo>
                <a:cubicBezTo>
                  <a:pt x="1935256" y="-1100"/>
                  <a:pt x="2195269" y="34657"/>
                  <a:pt x="2480930" y="0"/>
                </a:cubicBezTo>
                <a:cubicBezTo>
                  <a:pt x="2538647" y="179049"/>
                  <a:pt x="2479626" y="254860"/>
                  <a:pt x="2480930" y="490134"/>
                </a:cubicBezTo>
                <a:cubicBezTo>
                  <a:pt x="2482234" y="725408"/>
                  <a:pt x="2435283" y="915474"/>
                  <a:pt x="2480930" y="1028743"/>
                </a:cubicBezTo>
                <a:cubicBezTo>
                  <a:pt x="2526577" y="1142012"/>
                  <a:pt x="2451992" y="1348337"/>
                  <a:pt x="2480930" y="1615827"/>
                </a:cubicBezTo>
                <a:cubicBezTo>
                  <a:pt x="2340109" y="1661028"/>
                  <a:pt x="2257808" y="1601927"/>
                  <a:pt x="2059172" y="1615827"/>
                </a:cubicBezTo>
                <a:cubicBezTo>
                  <a:pt x="1860536" y="1629727"/>
                  <a:pt x="1766329" y="1589263"/>
                  <a:pt x="1538177" y="1615827"/>
                </a:cubicBezTo>
                <a:cubicBezTo>
                  <a:pt x="1310025" y="1642391"/>
                  <a:pt x="1125990" y="1555996"/>
                  <a:pt x="992372" y="1615827"/>
                </a:cubicBezTo>
                <a:cubicBezTo>
                  <a:pt x="858755" y="1675658"/>
                  <a:pt x="731656" y="1568244"/>
                  <a:pt x="520995" y="1615827"/>
                </a:cubicBezTo>
                <a:cubicBezTo>
                  <a:pt x="310334" y="1663410"/>
                  <a:pt x="213731" y="1613832"/>
                  <a:pt x="0" y="1615827"/>
                </a:cubicBezTo>
                <a:cubicBezTo>
                  <a:pt x="-36670" y="1468345"/>
                  <a:pt x="36114" y="1280082"/>
                  <a:pt x="0" y="1093376"/>
                </a:cubicBezTo>
                <a:cubicBezTo>
                  <a:pt x="-36114" y="906670"/>
                  <a:pt x="50417" y="774873"/>
                  <a:pt x="0" y="603242"/>
                </a:cubicBezTo>
                <a:cubicBezTo>
                  <a:pt x="-50417" y="431611"/>
                  <a:pt x="27101" y="164983"/>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pPr lvl="1" algn="ctr"/>
            <a:r>
              <a:rPr lang="en-US" sz="1700" dirty="0">
                <a:latin typeface="Arial Narrow" panose="020B0606020202030204" pitchFamily="34" charset="0"/>
              </a:rPr>
              <a:t>Contains the brain and spinal cord</a:t>
            </a:r>
          </a:p>
          <a:p>
            <a:pPr lvl="1" algn="ctr"/>
            <a:endParaRPr lang="en-US" sz="1700" dirty="0">
              <a:latin typeface="Arial Narrow" panose="020B0606020202030204" pitchFamily="34" charset="0"/>
            </a:endParaRPr>
          </a:p>
          <a:p>
            <a:pPr lvl="2"/>
            <a:r>
              <a:rPr lang="en-US" sz="1700" b="1" dirty="0">
                <a:latin typeface="Arial Narrow" panose="020B0606020202030204" pitchFamily="34" charset="0"/>
              </a:rPr>
              <a:t>Cranial cavity</a:t>
            </a:r>
            <a:r>
              <a:rPr lang="en-US" sz="1700" dirty="0">
                <a:latin typeface="Arial Narrow" panose="020B0606020202030204" pitchFamily="34" charset="0"/>
              </a:rPr>
              <a:t>- brain</a:t>
            </a:r>
          </a:p>
          <a:p>
            <a:pPr lvl="2"/>
            <a:r>
              <a:rPr lang="en-US" sz="1700" b="1" dirty="0">
                <a:latin typeface="Arial Narrow" panose="020B0606020202030204" pitchFamily="34" charset="0"/>
              </a:rPr>
              <a:t>Spinal cavity</a:t>
            </a:r>
            <a:r>
              <a:rPr lang="en-US" sz="1700" dirty="0">
                <a:latin typeface="Arial Narrow" panose="020B0606020202030204" pitchFamily="34" charset="0"/>
              </a:rPr>
              <a:t>- spinal cord</a:t>
            </a:r>
          </a:p>
          <a:p>
            <a:endParaRPr lang="en-US" dirty="0"/>
          </a:p>
        </p:txBody>
      </p:sp>
    </p:spTree>
    <p:extLst>
      <p:ext uri="{BB962C8B-B14F-4D97-AF65-F5344CB8AC3E}">
        <p14:creationId xmlns:p14="http://schemas.microsoft.com/office/powerpoint/2010/main" val="1751717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F6E7B1-409C-4FFE-851B-2E51EF104AB8}"/>
              </a:ext>
            </a:extLst>
          </p:cNvPr>
          <p:cNvSpPr>
            <a:spLocks noGrp="1"/>
          </p:cNvSpPr>
          <p:nvPr>
            <p:ph type="body" idx="1"/>
          </p:nvPr>
        </p:nvSpPr>
        <p:spPr>
          <a:xfrm>
            <a:off x="6690370" y="1170502"/>
            <a:ext cx="2307600" cy="605100"/>
          </a:xfrm>
          <a:custGeom>
            <a:avLst/>
            <a:gdLst>
              <a:gd name="connsiteX0" fmla="*/ 0 w 2307600"/>
              <a:gd name="connsiteY0" fmla="*/ 0 h 605100"/>
              <a:gd name="connsiteX1" fmla="*/ 553824 w 2307600"/>
              <a:gd name="connsiteY1" fmla="*/ 0 h 605100"/>
              <a:gd name="connsiteX2" fmla="*/ 1084572 w 2307600"/>
              <a:gd name="connsiteY2" fmla="*/ 0 h 605100"/>
              <a:gd name="connsiteX3" fmla="*/ 1684548 w 2307600"/>
              <a:gd name="connsiteY3" fmla="*/ 0 h 605100"/>
              <a:gd name="connsiteX4" fmla="*/ 2307600 w 2307600"/>
              <a:gd name="connsiteY4" fmla="*/ 0 h 605100"/>
              <a:gd name="connsiteX5" fmla="*/ 2307600 w 2307600"/>
              <a:gd name="connsiteY5" fmla="*/ 290448 h 605100"/>
              <a:gd name="connsiteX6" fmla="*/ 2307600 w 2307600"/>
              <a:gd name="connsiteY6" fmla="*/ 605100 h 605100"/>
              <a:gd name="connsiteX7" fmla="*/ 1684548 w 2307600"/>
              <a:gd name="connsiteY7" fmla="*/ 605100 h 605100"/>
              <a:gd name="connsiteX8" fmla="*/ 1153800 w 2307600"/>
              <a:gd name="connsiteY8" fmla="*/ 605100 h 605100"/>
              <a:gd name="connsiteX9" fmla="*/ 530748 w 2307600"/>
              <a:gd name="connsiteY9" fmla="*/ 605100 h 605100"/>
              <a:gd name="connsiteX10" fmla="*/ 0 w 2307600"/>
              <a:gd name="connsiteY10" fmla="*/ 605100 h 605100"/>
              <a:gd name="connsiteX11" fmla="*/ 0 w 2307600"/>
              <a:gd name="connsiteY11" fmla="*/ 314652 h 605100"/>
              <a:gd name="connsiteX12" fmla="*/ 0 w 2307600"/>
              <a:gd name="connsiteY12" fmla="*/ 0 h 6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7600" h="605100" fill="none" extrusionOk="0">
                <a:moveTo>
                  <a:pt x="0" y="0"/>
                </a:moveTo>
                <a:cubicBezTo>
                  <a:pt x="183663" y="-2179"/>
                  <a:pt x="319318" y="7482"/>
                  <a:pt x="553824" y="0"/>
                </a:cubicBezTo>
                <a:cubicBezTo>
                  <a:pt x="788330" y="-7482"/>
                  <a:pt x="848805" y="48838"/>
                  <a:pt x="1084572" y="0"/>
                </a:cubicBezTo>
                <a:cubicBezTo>
                  <a:pt x="1320339" y="-48838"/>
                  <a:pt x="1489152" y="194"/>
                  <a:pt x="1684548" y="0"/>
                </a:cubicBezTo>
                <a:cubicBezTo>
                  <a:pt x="1879944" y="-194"/>
                  <a:pt x="2014157" y="52205"/>
                  <a:pt x="2307600" y="0"/>
                </a:cubicBezTo>
                <a:cubicBezTo>
                  <a:pt x="2334015" y="60740"/>
                  <a:pt x="2294376" y="225363"/>
                  <a:pt x="2307600" y="290448"/>
                </a:cubicBezTo>
                <a:cubicBezTo>
                  <a:pt x="2320824" y="355533"/>
                  <a:pt x="2274871" y="473784"/>
                  <a:pt x="2307600" y="605100"/>
                </a:cubicBezTo>
                <a:cubicBezTo>
                  <a:pt x="2034811" y="629997"/>
                  <a:pt x="1954173" y="571910"/>
                  <a:pt x="1684548" y="605100"/>
                </a:cubicBezTo>
                <a:cubicBezTo>
                  <a:pt x="1414923" y="638290"/>
                  <a:pt x="1354507" y="579408"/>
                  <a:pt x="1153800" y="605100"/>
                </a:cubicBezTo>
                <a:cubicBezTo>
                  <a:pt x="953093" y="630792"/>
                  <a:pt x="801119" y="565572"/>
                  <a:pt x="530748" y="605100"/>
                </a:cubicBezTo>
                <a:cubicBezTo>
                  <a:pt x="260377" y="644628"/>
                  <a:pt x="170716" y="541736"/>
                  <a:pt x="0" y="605100"/>
                </a:cubicBezTo>
                <a:cubicBezTo>
                  <a:pt x="-17875" y="466550"/>
                  <a:pt x="27763" y="435493"/>
                  <a:pt x="0" y="314652"/>
                </a:cubicBezTo>
                <a:cubicBezTo>
                  <a:pt x="-27763" y="193811"/>
                  <a:pt x="28216" y="78660"/>
                  <a:pt x="0" y="0"/>
                </a:cubicBezTo>
                <a:close/>
              </a:path>
              <a:path w="2307600" h="605100" stroke="0" extrusionOk="0">
                <a:moveTo>
                  <a:pt x="0" y="0"/>
                </a:moveTo>
                <a:cubicBezTo>
                  <a:pt x="233091" y="-46354"/>
                  <a:pt x="391641" y="60066"/>
                  <a:pt x="576900" y="0"/>
                </a:cubicBezTo>
                <a:cubicBezTo>
                  <a:pt x="762159" y="-60066"/>
                  <a:pt x="958271" y="40648"/>
                  <a:pt x="1199952" y="0"/>
                </a:cubicBezTo>
                <a:cubicBezTo>
                  <a:pt x="1441633" y="-40648"/>
                  <a:pt x="1592850" y="43564"/>
                  <a:pt x="1730700" y="0"/>
                </a:cubicBezTo>
                <a:cubicBezTo>
                  <a:pt x="1868550" y="-43564"/>
                  <a:pt x="2145376" y="2565"/>
                  <a:pt x="2307600" y="0"/>
                </a:cubicBezTo>
                <a:cubicBezTo>
                  <a:pt x="2317314" y="71937"/>
                  <a:pt x="2286623" y="206025"/>
                  <a:pt x="2307600" y="284397"/>
                </a:cubicBezTo>
                <a:cubicBezTo>
                  <a:pt x="2328577" y="362769"/>
                  <a:pt x="2269251" y="502163"/>
                  <a:pt x="2307600" y="605100"/>
                </a:cubicBezTo>
                <a:cubicBezTo>
                  <a:pt x="2143528" y="661429"/>
                  <a:pt x="1895915" y="580760"/>
                  <a:pt x="1753776" y="605100"/>
                </a:cubicBezTo>
                <a:cubicBezTo>
                  <a:pt x="1611637" y="629440"/>
                  <a:pt x="1499707" y="551477"/>
                  <a:pt x="1246104" y="605100"/>
                </a:cubicBezTo>
                <a:cubicBezTo>
                  <a:pt x="992501" y="658723"/>
                  <a:pt x="914674" y="545210"/>
                  <a:pt x="738432" y="605100"/>
                </a:cubicBezTo>
                <a:cubicBezTo>
                  <a:pt x="562190" y="664990"/>
                  <a:pt x="151471" y="530222"/>
                  <a:pt x="0" y="605100"/>
                </a:cubicBezTo>
                <a:cubicBezTo>
                  <a:pt x="-16290" y="523711"/>
                  <a:pt x="10636" y="437227"/>
                  <a:pt x="0" y="314652"/>
                </a:cubicBezTo>
                <a:cubicBezTo>
                  <a:pt x="-10636" y="192077"/>
                  <a:pt x="14780" y="130048"/>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2883291669">
                  <ask:type>
                    <ask:lineSketchScribble/>
                  </ask:type>
                </ask:lineSketchStyleProps>
              </a:ext>
            </a:extLst>
          </a:ln>
        </p:spPr>
        <p:txBody>
          <a:bodyPr/>
          <a:lstStyle/>
          <a:p>
            <a:r>
              <a:rPr lang="en-US" dirty="0"/>
              <a:t>Body Cavities</a:t>
            </a:r>
          </a:p>
        </p:txBody>
      </p:sp>
      <p:pic>
        <p:nvPicPr>
          <p:cNvPr id="3" name="Picture 2">
            <a:extLst>
              <a:ext uri="{FF2B5EF4-FFF2-40B4-BE49-F238E27FC236}">
                <a16:creationId xmlns:a16="http://schemas.microsoft.com/office/drawing/2014/main" id="{BB71ADC1-A8EB-4F10-9969-EF0C33C6C34B}"/>
              </a:ext>
            </a:extLst>
          </p:cNvPr>
          <p:cNvPicPr>
            <a:picLocks noChangeAspect="1"/>
          </p:cNvPicPr>
          <p:nvPr/>
        </p:nvPicPr>
        <p:blipFill rotWithShape="1">
          <a:blip r:embed="rId2"/>
          <a:srcRect t="23566" r="30543" b="4772"/>
          <a:stretch/>
        </p:blipFill>
        <p:spPr>
          <a:xfrm>
            <a:off x="224002" y="992372"/>
            <a:ext cx="6351181" cy="3685953"/>
          </a:xfrm>
          <a:custGeom>
            <a:avLst/>
            <a:gdLst>
              <a:gd name="connsiteX0" fmla="*/ 0 w 6351181"/>
              <a:gd name="connsiteY0" fmla="*/ 0 h 3685953"/>
              <a:gd name="connsiteX1" fmla="*/ 444583 w 6351181"/>
              <a:gd name="connsiteY1" fmla="*/ 0 h 3685953"/>
              <a:gd name="connsiteX2" fmla="*/ 1206724 w 6351181"/>
              <a:gd name="connsiteY2" fmla="*/ 0 h 3685953"/>
              <a:gd name="connsiteX3" fmla="*/ 1778331 w 6351181"/>
              <a:gd name="connsiteY3" fmla="*/ 0 h 3685953"/>
              <a:gd name="connsiteX4" fmla="*/ 2222913 w 6351181"/>
              <a:gd name="connsiteY4" fmla="*/ 0 h 3685953"/>
              <a:gd name="connsiteX5" fmla="*/ 2667496 w 6351181"/>
              <a:gd name="connsiteY5" fmla="*/ 0 h 3685953"/>
              <a:gd name="connsiteX6" fmla="*/ 3302614 w 6351181"/>
              <a:gd name="connsiteY6" fmla="*/ 0 h 3685953"/>
              <a:gd name="connsiteX7" fmla="*/ 3747197 w 6351181"/>
              <a:gd name="connsiteY7" fmla="*/ 0 h 3685953"/>
              <a:gd name="connsiteX8" fmla="*/ 4445827 w 6351181"/>
              <a:gd name="connsiteY8" fmla="*/ 0 h 3685953"/>
              <a:gd name="connsiteX9" fmla="*/ 5207968 w 6351181"/>
              <a:gd name="connsiteY9" fmla="*/ 0 h 3685953"/>
              <a:gd name="connsiteX10" fmla="*/ 5779575 w 6351181"/>
              <a:gd name="connsiteY10" fmla="*/ 0 h 3685953"/>
              <a:gd name="connsiteX11" fmla="*/ 6351181 w 6351181"/>
              <a:gd name="connsiteY11" fmla="*/ 0 h 3685953"/>
              <a:gd name="connsiteX12" fmla="*/ 6351181 w 6351181"/>
              <a:gd name="connsiteY12" fmla="*/ 651185 h 3685953"/>
              <a:gd name="connsiteX13" fmla="*/ 6351181 w 6351181"/>
              <a:gd name="connsiteY13" fmla="*/ 1228651 h 3685953"/>
              <a:gd name="connsiteX14" fmla="*/ 6351181 w 6351181"/>
              <a:gd name="connsiteY14" fmla="*/ 1769257 h 3685953"/>
              <a:gd name="connsiteX15" fmla="*/ 6351181 w 6351181"/>
              <a:gd name="connsiteY15" fmla="*/ 2273004 h 3685953"/>
              <a:gd name="connsiteX16" fmla="*/ 6351181 w 6351181"/>
              <a:gd name="connsiteY16" fmla="*/ 2850470 h 3685953"/>
              <a:gd name="connsiteX17" fmla="*/ 6351181 w 6351181"/>
              <a:gd name="connsiteY17" fmla="*/ 3685953 h 3685953"/>
              <a:gd name="connsiteX18" fmla="*/ 5779575 w 6351181"/>
              <a:gd name="connsiteY18" fmla="*/ 3685953 h 3685953"/>
              <a:gd name="connsiteX19" fmla="*/ 5207968 w 6351181"/>
              <a:gd name="connsiteY19" fmla="*/ 3685953 h 3685953"/>
              <a:gd name="connsiteX20" fmla="*/ 4509339 w 6351181"/>
              <a:gd name="connsiteY20" fmla="*/ 3685953 h 3685953"/>
              <a:gd name="connsiteX21" fmla="*/ 4001244 w 6351181"/>
              <a:gd name="connsiteY21" fmla="*/ 3685953 h 3685953"/>
              <a:gd name="connsiteX22" fmla="*/ 3239102 w 6351181"/>
              <a:gd name="connsiteY22" fmla="*/ 3685953 h 3685953"/>
              <a:gd name="connsiteX23" fmla="*/ 2731008 w 6351181"/>
              <a:gd name="connsiteY23" fmla="*/ 3685953 h 3685953"/>
              <a:gd name="connsiteX24" fmla="*/ 2159402 w 6351181"/>
              <a:gd name="connsiteY24" fmla="*/ 3685953 h 3685953"/>
              <a:gd name="connsiteX25" fmla="*/ 1714819 w 6351181"/>
              <a:gd name="connsiteY25" fmla="*/ 3685953 h 3685953"/>
              <a:gd name="connsiteX26" fmla="*/ 1016189 w 6351181"/>
              <a:gd name="connsiteY26" fmla="*/ 3685953 h 3685953"/>
              <a:gd name="connsiteX27" fmla="*/ 0 w 6351181"/>
              <a:gd name="connsiteY27" fmla="*/ 3685953 h 3685953"/>
              <a:gd name="connsiteX28" fmla="*/ 0 w 6351181"/>
              <a:gd name="connsiteY28" fmla="*/ 3071628 h 3685953"/>
              <a:gd name="connsiteX29" fmla="*/ 0 w 6351181"/>
              <a:gd name="connsiteY29" fmla="*/ 2494162 h 3685953"/>
              <a:gd name="connsiteX30" fmla="*/ 0 w 6351181"/>
              <a:gd name="connsiteY30" fmla="*/ 1842977 h 3685953"/>
              <a:gd name="connsiteX31" fmla="*/ 0 w 6351181"/>
              <a:gd name="connsiteY31" fmla="*/ 1339230 h 3685953"/>
              <a:gd name="connsiteX32" fmla="*/ 0 w 6351181"/>
              <a:gd name="connsiteY32" fmla="*/ 761764 h 3685953"/>
              <a:gd name="connsiteX33" fmla="*/ 0 w 6351181"/>
              <a:gd name="connsiteY33" fmla="*/ 0 h 368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51181" h="3685953" fill="none" extrusionOk="0">
                <a:moveTo>
                  <a:pt x="0" y="0"/>
                </a:moveTo>
                <a:cubicBezTo>
                  <a:pt x="188621" y="18712"/>
                  <a:pt x="309124" y="-12675"/>
                  <a:pt x="444583" y="0"/>
                </a:cubicBezTo>
                <a:cubicBezTo>
                  <a:pt x="580042" y="12675"/>
                  <a:pt x="944889" y="-17835"/>
                  <a:pt x="1206724" y="0"/>
                </a:cubicBezTo>
                <a:cubicBezTo>
                  <a:pt x="1468559" y="17835"/>
                  <a:pt x="1513539" y="-21816"/>
                  <a:pt x="1778331" y="0"/>
                </a:cubicBezTo>
                <a:cubicBezTo>
                  <a:pt x="2043123" y="21816"/>
                  <a:pt x="2028469" y="18474"/>
                  <a:pt x="2222913" y="0"/>
                </a:cubicBezTo>
                <a:cubicBezTo>
                  <a:pt x="2417357" y="-18474"/>
                  <a:pt x="2572834" y="15807"/>
                  <a:pt x="2667496" y="0"/>
                </a:cubicBezTo>
                <a:cubicBezTo>
                  <a:pt x="2762158" y="-15807"/>
                  <a:pt x="3024955" y="-13581"/>
                  <a:pt x="3302614" y="0"/>
                </a:cubicBezTo>
                <a:cubicBezTo>
                  <a:pt x="3580273" y="13581"/>
                  <a:pt x="3528086" y="5356"/>
                  <a:pt x="3747197" y="0"/>
                </a:cubicBezTo>
                <a:cubicBezTo>
                  <a:pt x="3966308" y="-5356"/>
                  <a:pt x="4283095" y="25054"/>
                  <a:pt x="4445827" y="0"/>
                </a:cubicBezTo>
                <a:cubicBezTo>
                  <a:pt x="4608559" y="-25054"/>
                  <a:pt x="5043452" y="14393"/>
                  <a:pt x="5207968" y="0"/>
                </a:cubicBezTo>
                <a:cubicBezTo>
                  <a:pt x="5372484" y="-14393"/>
                  <a:pt x="5603531" y="8770"/>
                  <a:pt x="5779575" y="0"/>
                </a:cubicBezTo>
                <a:cubicBezTo>
                  <a:pt x="5955619" y="-8770"/>
                  <a:pt x="6148250" y="-14371"/>
                  <a:pt x="6351181" y="0"/>
                </a:cubicBezTo>
                <a:cubicBezTo>
                  <a:pt x="6324264" y="265850"/>
                  <a:pt x="6323978" y="376957"/>
                  <a:pt x="6351181" y="651185"/>
                </a:cubicBezTo>
                <a:cubicBezTo>
                  <a:pt x="6378384" y="925413"/>
                  <a:pt x="6347646" y="1020073"/>
                  <a:pt x="6351181" y="1228651"/>
                </a:cubicBezTo>
                <a:cubicBezTo>
                  <a:pt x="6354716" y="1437229"/>
                  <a:pt x="6346306" y="1610137"/>
                  <a:pt x="6351181" y="1769257"/>
                </a:cubicBezTo>
                <a:cubicBezTo>
                  <a:pt x="6356056" y="1928377"/>
                  <a:pt x="6336882" y="2080395"/>
                  <a:pt x="6351181" y="2273004"/>
                </a:cubicBezTo>
                <a:cubicBezTo>
                  <a:pt x="6365480" y="2465613"/>
                  <a:pt x="6323126" y="2594981"/>
                  <a:pt x="6351181" y="2850470"/>
                </a:cubicBezTo>
                <a:cubicBezTo>
                  <a:pt x="6379236" y="3105959"/>
                  <a:pt x="6323130" y="3432838"/>
                  <a:pt x="6351181" y="3685953"/>
                </a:cubicBezTo>
                <a:cubicBezTo>
                  <a:pt x="6100979" y="3704524"/>
                  <a:pt x="5896590" y="3666337"/>
                  <a:pt x="5779575" y="3685953"/>
                </a:cubicBezTo>
                <a:cubicBezTo>
                  <a:pt x="5662560" y="3705569"/>
                  <a:pt x="5354278" y="3683835"/>
                  <a:pt x="5207968" y="3685953"/>
                </a:cubicBezTo>
                <a:cubicBezTo>
                  <a:pt x="5061658" y="3688071"/>
                  <a:pt x="4662337" y="3669422"/>
                  <a:pt x="4509339" y="3685953"/>
                </a:cubicBezTo>
                <a:cubicBezTo>
                  <a:pt x="4356341" y="3702484"/>
                  <a:pt x="4129427" y="3705635"/>
                  <a:pt x="4001244" y="3685953"/>
                </a:cubicBezTo>
                <a:cubicBezTo>
                  <a:pt x="3873061" y="3666271"/>
                  <a:pt x="3477413" y="3672723"/>
                  <a:pt x="3239102" y="3685953"/>
                </a:cubicBezTo>
                <a:cubicBezTo>
                  <a:pt x="3000791" y="3699183"/>
                  <a:pt x="2965512" y="3686756"/>
                  <a:pt x="2731008" y="3685953"/>
                </a:cubicBezTo>
                <a:cubicBezTo>
                  <a:pt x="2496504" y="3685150"/>
                  <a:pt x="2430322" y="3696102"/>
                  <a:pt x="2159402" y="3685953"/>
                </a:cubicBezTo>
                <a:cubicBezTo>
                  <a:pt x="1888482" y="3675804"/>
                  <a:pt x="1902161" y="3697078"/>
                  <a:pt x="1714819" y="3685953"/>
                </a:cubicBezTo>
                <a:cubicBezTo>
                  <a:pt x="1527477" y="3674828"/>
                  <a:pt x="1195195" y="3715741"/>
                  <a:pt x="1016189" y="3685953"/>
                </a:cubicBezTo>
                <a:cubicBezTo>
                  <a:pt x="837183" y="3656166"/>
                  <a:pt x="495506" y="3717433"/>
                  <a:pt x="0" y="3685953"/>
                </a:cubicBezTo>
                <a:cubicBezTo>
                  <a:pt x="21628" y="3418445"/>
                  <a:pt x="22454" y="3299534"/>
                  <a:pt x="0" y="3071628"/>
                </a:cubicBezTo>
                <a:cubicBezTo>
                  <a:pt x="-22454" y="2843723"/>
                  <a:pt x="-6507" y="2676296"/>
                  <a:pt x="0" y="2494162"/>
                </a:cubicBezTo>
                <a:cubicBezTo>
                  <a:pt x="6507" y="2312028"/>
                  <a:pt x="-944" y="2142399"/>
                  <a:pt x="0" y="1842977"/>
                </a:cubicBezTo>
                <a:cubicBezTo>
                  <a:pt x="944" y="1543555"/>
                  <a:pt x="4480" y="1532552"/>
                  <a:pt x="0" y="1339230"/>
                </a:cubicBezTo>
                <a:cubicBezTo>
                  <a:pt x="-4480" y="1145908"/>
                  <a:pt x="-23500" y="903016"/>
                  <a:pt x="0" y="761764"/>
                </a:cubicBezTo>
                <a:cubicBezTo>
                  <a:pt x="23500" y="620512"/>
                  <a:pt x="10418" y="231732"/>
                  <a:pt x="0" y="0"/>
                </a:cubicBezTo>
                <a:close/>
              </a:path>
              <a:path w="6351181" h="3685953" stroke="0" extrusionOk="0">
                <a:moveTo>
                  <a:pt x="0" y="0"/>
                </a:moveTo>
                <a:cubicBezTo>
                  <a:pt x="257148" y="-25227"/>
                  <a:pt x="470003" y="-30272"/>
                  <a:pt x="762142" y="0"/>
                </a:cubicBezTo>
                <a:cubicBezTo>
                  <a:pt x="1054281" y="30272"/>
                  <a:pt x="1027017" y="-20683"/>
                  <a:pt x="1206724" y="0"/>
                </a:cubicBezTo>
                <a:cubicBezTo>
                  <a:pt x="1386431" y="20683"/>
                  <a:pt x="1705978" y="5024"/>
                  <a:pt x="1841842" y="0"/>
                </a:cubicBezTo>
                <a:cubicBezTo>
                  <a:pt x="1977706" y="-5024"/>
                  <a:pt x="2330957" y="9447"/>
                  <a:pt x="2476961" y="0"/>
                </a:cubicBezTo>
                <a:cubicBezTo>
                  <a:pt x="2622965" y="-9447"/>
                  <a:pt x="3008078" y="-25228"/>
                  <a:pt x="3175591" y="0"/>
                </a:cubicBezTo>
                <a:cubicBezTo>
                  <a:pt x="3343104" y="25228"/>
                  <a:pt x="3552328" y="-14195"/>
                  <a:pt x="3683685" y="0"/>
                </a:cubicBezTo>
                <a:cubicBezTo>
                  <a:pt x="3815042" y="14195"/>
                  <a:pt x="4075222" y="5871"/>
                  <a:pt x="4191779" y="0"/>
                </a:cubicBezTo>
                <a:cubicBezTo>
                  <a:pt x="4308336" y="-5871"/>
                  <a:pt x="4752627" y="-12441"/>
                  <a:pt x="4953921" y="0"/>
                </a:cubicBezTo>
                <a:cubicBezTo>
                  <a:pt x="5155215" y="12441"/>
                  <a:pt x="5343436" y="-19805"/>
                  <a:pt x="5525527" y="0"/>
                </a:cubicBezTo>
                <a:cubicBezTo>
                  <a:pt x="5707618" y="19805"/>
                  <a:pt x="5999939" y="29071"/>
                  <a:pt x="6351181" y="0"/>
                </a:cubicBezTo>
                <a:cubicBezTo>
                  <a:pt x="6333501" y="242651"/>
                  <a:pt x="6332099" y="330268"/>
                  <a:pt x="6351181" y="503747"/>
                </a:cubicBezTo>
                <a:cubicBezTo>
                  <a:pt x="6370263" y="677226"/>
                  <a:pt x="6336560" y="784009"/>
                  <a:pt x="6351181" y="1007494"/>
                </a:cubicBezTo>
                <a:cubicBezTo>
                  <a:pt x="6365802" y="1230979"/>
                  <a:pt x="6349545" y="1346255"/>
                  <a:pt x="6351181" y="1548100"/>
                </a:cubicBezTo>
                <a:cubicBezTo>
                  <a:pt x="6352817" y="1749945"/>
                  <a:pt x="6338878" y="1822953"/>
                  <a:pt x="6351181" y="2051847"/>
                </a:cubicBezTo>
                <a:cubicBezTo>
                  <a:pt x="6363484" y="2280741"/>
                  <a:pt x="6377518" y="2363563"/>
                  <a:pt x="6351181" y="2592454"/>
                </a:cubicBezTo>
                <a:cubicBezTo>
                  <a:pt x="6324844" y="2821345"/>
                  <a:pt x="6327113" y="2886707"/>
                  <a:pt x="6351181" y="3133060"/>
                </a:cubicBezTo>
                <a:cubicBezTo>
                  <a:pt x="6375249" y="3379413"/>
                  <a:pt x="6342737" y="3498838"/>
                  <a:pt x="6351181" y="3685953"/>
                </a:cubicBezTo>
                <a:cubicBezTo>
                  <a:pt x="6197008" y="3669512"/>
                  <a:pt x="5973408" y="3658420"/>
                  <a:pt x="5779575" y="3685953"/>
                </a:cubicBezTo>
                <a:cubicBezTo>
                  <a:pt x="5585742" y="3713486"/>
                  <a:pt x="5348713" y="3698132"/>
                  <a:pt x="5144457" y="3685953"/>
                </a:cubicBezTo>
                <a:cubicBezTo>
                  <a:pt x="4940201" y="3673774"/>
                  <a:pt x="4808924" y="3665937"/>
                  <a:pt x="4572850" y="3685953"/>
                </a:cubicBezTo>
                <a:cubicBezTo>
                  <a:pt x="4336776" y="3705969"/>
                  <a:pt x="4136419" y="3681419"/>
                  <a:pt x="4001244" y="3685953"/>
                </a:cubicBezTo>
                <a:cubicBezTo>
                  <a:pt x="3866069" y="3690487"/>
                  <a:pt x="3415550" y="3689573"/>
                  <a:pt x="3239102" y="3685953"/>
                </a:cubicBezTo>
                <a:cubicBezTo>
                  <a:pt x="3062654" y="3682333"/>
                  <a:pt x="2897836" y="3667690"/>
                  <a:pt x="2603984" y="3685953"/>
                </a:cubicBezTo>
                <a:cubicBezTo>
                  <a:pt x="2310132" y="3704216"/>
                  <a:pt x="2252869" y="3658061"/>
                  <a:pt x="2032378" y="3685953"/>
                </a:cubicBezTo>
                <a:cubicBezTo>
                  <a:pt x="1811887" y="3713845"/>
                  <a:pt x="1668670" y="3709628"/>
                  <a:pt x="1333748" y="3685953"/>
                </a:cubicBezTo>
                <a:cubicBezTo>
                  <a:pt x="998826" y="3662279"/>
                  <a:pt x="1086494" y="3668365"/>
                  <a:pt x="889165" y="3685953"/>
                </a:cubicBezTo>
                <a:cubicBezTo>
                  <a:pt x="691836" y="3703541"/>
                  <a:pt x="341211" y="3729445"/>
                  <a:pt x="0" y="3685953"/>
                </a:cubicBezTo>
                <a:cubicBezTo>
                  <a:pt x="19033" y="3528474"/>
                  <a:pt x="2130" y="3170362"/>
                  <a:pt x="0" y="2997908"/>
                </a:cubicBezTo>
                <a:cubicBezTo>
                  <a:pt x="-2130" y="2825455"/>
                  <a:pt x="23925" y="2678850"/>
                  <a:pt x="0" y="2457302"/>
                </a:cubicBezTo>
                <a:cubicBezTo>
                  <a:pt x="-23925" y="2235754"/>
                  <a:pt x="-25288" y="1956876"/>
                  <a:pt x="0" y="1806117"/>
                </a:cubicBezTo>
                <a:cubicBezTo>
                  <a:pt x="25288" y="1655359"/>
                  <a:pt x="-34196" y="1286187"/>
                  <a:pt x="0" y="1118072"/>
                </a:cubicBezTo>
                <a:cubicBezTo>
                  <a:pt x="34196" y="949958"/>
                  <a:pt x="16902" y="806669"/>
                  <a:pt x="0" y="614326"/>
                </a:cubicBezTo>
                <a:cubicBezTo>
                  <a:pt x="-16902" y="421983"/>
                  <a:pt x="18990" y="160995"/>
                  <a:pt x="0" y="0"/>
                </a:cubicBezTo>
                <a:close/>
              </a:path>
            </a:pathLst>
          </a:custGeom>
          <a:ln>
            <a:solidFill>
              <a:schemeClr val="tx1"/>
            </a:solidFill>
            <a:extLst>
              <a:ext uri="{C807C97D-BFC1-408E-A445-0C87EB9F89A2}">
                <ask:lineSketchStyleProps xmlns:ask="http://schemas.microsoft.com/office/drawing/2018/sketchyshapes" sd="2057377733">
                  <a:prstGeom prst="rect">
                    <a:avLst/>
                  </a:prstGeom>
                  <ask:type>
                    <ask:lineSketchFreehand/>
                  </ask:type>
                </ask:lineSketchStyleProps>
              </a:ext>
            </a:extLst>
          </a:ln>
        </p:spPr>
      </p:pic>
    </p:spTree>
    <p:extLst>
      <p:ext uri="{BB962C8B-B14F-4D97-AF65-F5344CB8AC3E}">
        <p14:creationId xmlns:p14="http://schemas.microsoft.com/office/powerpoint/2010/main" val="1813307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4" name="Google Shape;194;p35"/>
          <p:cNvSpPr txBox="1">
            <a:spLocks noGrp="1"/>
          </p:cNvSpPr>
          <p:nvPr>
            <p:ph type="title"/>
          </p:nvPr>
        </p:nvSpPr>
        <p:spPr>
          <a:xfrm>
            <a:off x="1409544" y="1357684"/>
            <a:ext cx="2018700" cy="50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SKELETAL</a:t>
            </a:r>
            <a:endParaRPr dirty="0"/>
          </a:p>
        </p:txBody>
      </p:sp>
      <p:sp>
        <p:nvSpPr>
          <p:cNvPr id="195" name="Google Shape;195;p35"/>
          <p:cNvSpPr txBox="1">
            <a:spLocks noGrp="1"/>
          </p:cNvSpPr>
          <p:nvPr>
            <p:ph type="subTitle" idx="1"/>
          </p:nvPr>
        </p:nvSpPr>
        <p:spPr>
          <a:xfrm>
            <a:off x="1409544" y="1703490"/>
            <a:ext cx="191484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rial Narrow" panose="020B0606020202030204" pitchFamily="34" charset="0"/>
              </a:rPr>
              <a:t>Protect vital organs and gives structure</a:t>
            </a:r>
            <a:endParaRPr dirty="0">
              <a:latin typeface="Arial Narrow" panose="020B0606020202030204" pitchFamily="34" charset="0"/>
            </a:endParaRPr>
          </a:p>
        </p:txBody>
      </p:sp>
      <p:sp>
        <p:nvSpPr>
          <p:cNvPr id="196" name="Google Shape;196;p35"/>
          <p:cNvSpPr txBox="1">
            <a:spLocks noGrp="1"/>
          </p:cNvSpPr>
          <p:nvPr>
            <p:ph type="title" idx="2"/>
          </p:nvPr>
        </p:nvSpPr>
        <p:spPr>
          <a:xfrm>
            <a:off x="1371982" y="2185715"/>
            <a:ext cx="2018700" cy="503700"/>
          </a:xfrm>
          <a:prstGeom prst="rect">
            <a:avLst/>
          </a:prstGeom>
        </p:spPr>
        <p:txBody>
          <a:bodyPr spcFirstLastPara="1" wrap="square" lIns="91425" tIns="91425" rIns="91425" bIns="91425" anchor="b" anchorCtr="0">
            <a:noAutofit/>
          </a:bodyPr>
          <a:lstStyle/>
          <a:p>
            <a:pPr lvl="0"/>
            <a:r>
              <a:rPr lang="en-US" dirty="0"/>
              <a:t>MUSCULAR</a:t>
            </a:r>
          </a:p>
        </p:txBody>
      </p:sp>
      <p:sp>
        <p:nvSpPr>
          <p:cNvPr id="197" name="Google Shape;197;p35"/>
          <p:cNvSpPr txBox="1">
            <a:spLocks noGrp="1"/>
          </p:cNvSpPr>
          <p:nvPr>
            <p:ph type="subTitle" idx="3"/>
          </p:nvPr>
        </p:nvSpPr>
        <p:spPr>
          <a:xfrm>
            <a:off x="1371982" y="2583165"/>
            <a:ext cx="2288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rial Narrow" panose="020B0606020202030204" pitchFamily="34" charset="0"/>
              </a:rPr>
              <a:t>Support and movement</a:t>
            </a:r>
            <a:endParaRPr dirty="0">
              <a:latin typeface="Arial Narrow" panose="020B0606020202030204" pitchFamily="34" charset="0"/>
            </a:endParaRPr>
          </a:p>
        </p:txBody>
      </p:sp>
      <p:sp>
        <p:nvSpPr>
          <p:cNvPr id="198" name="Google Shape;198;p35"/>
          <p:cNvSpPr txBox="1">
            <a:spLocks noGrp="1"/>
          </p:cNvSpPr>
          <p:nvPr>
            <p:ph type="title" idx="4"/>
          </p:nvPr>
        </p:nvSpPr>
        <p:spPr>
          <a:xfrm>
            <a:off x="4197207" y="1343693"/>
            <a:ext cx="2018700" cy="50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NERVOUS</a:t>
            </a:r>
            <a:endParaRPr dirty="0"/>
          </a:p>
        </p:txBody>
      </p:sp>
      <p:sp>
        <p:nvSpPr>
          <p:cNvPr id="200" name="Google Shape;200;p35"/>
          <p:cNvSpPr txBox="1">
            <a:spLocks noGrp="1"/>
          </p:cNvSpPr>
          <p:nvPr>
            <p:ph type="title" idx="6"/>
          </p:nvPr>
        </p:nvSpPr>
        <p:spPr>
          <a:xfrm>
            <a:off x="6699617" y="3084880"/>
            <a:ext cx="2018700" cy="50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REPRODUCTIVE</a:t>
            </a:r>
            <a:endParaRPr dirty="0"/>
          </a:p>
        </p:txBody>
      </p:sp>
      <p:sp>
        <p:nvSpPr>
          <p:cNvPr id="193" name="Google Shape;193;p35"/>
          <p:cNvSpPr txBox="1">
            <a:spLocks noGrp="1"/>
          </p:cNvSpPr>
          <p:nvPr>
            <p:ph type="title" idx="8"/>
          </p:nvPr>
        </p:nvSpPr>
        <p:spPr>
          <a:xfrm>
            <a:off x="843000" y="4055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Bodily Systems</a:t>
            </a:r>
            <a:endParaRPr dirty="0"/>
          </a:p>
        </p:txBody>
      </p:sp>
      <p:sp>
        <p:nvSpPr>
          <p:cNvPr id="202" name="Google Shape;202;p35"/>
          <p:cNvSpPr/>
          <p:nvPr/>
        </p:nvSpPr>
        <p:spPr>
          <a:xfrm>
            <a:off x="678122" y="1502646"/>
            <a:ext cx="736125" cy="65724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News">
            <a:extLst>
              <a:ext uri="{FF2B5EF4-FFF2-40B4-BE49-F238E27FC236}">
                <a16:creationId xmlns:a16="http://schemas.microsoft.com/office/drawing/2014/main" id="{2F52B16E-6326-4D35-96BB-722AEF2D3B9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69110" b="15699"/>
          <a:stretch/>
        </p:blipFill>
        <p:spPr bwMode="auto">
          <a:xfrm>
            <a:off x="2327" y="4161314"/>
            <a:ext cx="9159368" cy="1016477"/>
          </a:xfrm>
          <a:prstGeom prst="rect">
            <a:avLst/>
          </a:prstGeom>
          <a:noFill/>
          <a:extLst>
            <a:ext uri="{909E8E84-426E-40DD-AFC4-6F175D3DCCD1}">
              <a14:hiddenFill xmlns:a14="http://schemas.microsoft.com/office/drawing/2010/main">
                <a:solidFill>
                  <a:srgbClr val="FFFFFF"/>
                </a:solidFill>
              </a14:hiddenFill>
            </a:ext>
          </a:extLst>
        </p:spPr>
      </p:pic>
      <p:sp>
        <p:nvSpPr>
          <p:cNvPr id="46" name="Google Shape;202;p35">
            <a:extLst>
              <a:ext uri="{FF2B5EF4-FFF2-40B4-BE49-F238E27FC236}">
                <a16:creationId xmlns:a16="http://schemas.microsoft.com/office/drawing/2014/main" id="{42459624-0689-4471-AF04-60000CDB38F7}"/>
              </a:ext>
            </a:extLst>
          </p:cNvPr>
          <p:cNvSpPr/>
          <p:nvPr/>
        </p:nvSpPr>
        <p:spPr>
          <a:xfrm>
            <a:off x="678122" y="2381371"/>
            <a:ext cx="736125" cy="65724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2;p35">
            <a:extLst>
              <a:ext uri="{FF2B5EF4-FFF2-40B4-BE49-F238E27FC236}">
                <a16:creationId xmlns:a16="http://schemas.microsoft.com/office/drawing/2014/main" id="{7F7B92BE-0B58-4832-9C3D-F1BEA28ADB42}"/>
              </a:ext>
            </a:extLst>
          </p:cNvPr>
          <p:cNvSpPr/>
          <p:nvPr/>
        </p:nvSpPr>
        <p:spPr>
          <a:xfrm>
            <a:off x="3478499" y="3277862"/>
            <a:ext cx="736125" cy="65724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2;p35">
            <a:extLst>
              <a:ext uri="{FF2B5EF4-FFF2-40B4-BE49-F238E27FC236}">
                <a16:creationId xmlns:a16="http://schemas.microsoft.com/office/drawing/2014/main" id="{88E611DF-36CC-48EC-86AF-8FA2DCB593C9}"/>
              </a:ext>
            </a:extLst>
          </p:cNvPr>
          <p:cNvSpPr/>
          <p:nvPr/>
        </p:nvSpPr>
        <p:spPr>
          <a:xfrm>
            <a:off x="3478500" y="2390254"/>
            <a:ext cx="736125" cy="65724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2;p35">
            <a:extLst>
              <a:ext uri="{FF2B5EF4-FFF2-40B4-BE49-F238E27FC236}">
                <a16:creationId xmlns:a16="http://schemas.microsoft.com/office/drawing/2014/main" id="{7CF7C4C8-21D9-41DF-9EEA-397D03F6748C}"/>
              </a:ext>
            </a:extLst>
          </p:cNvPr>
          <p:cNvSpPr/>
          <p:nvPr/>
        </p:nvSpPr>
        <p:spPr>
          <a:xfrm>
            <a:off x="3478499" y="1502646"/>
            <a:ext cx="736125" cy="65724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2;p35">
            <a:extLst>
              <a:ext uri="{FF2B5EF4-FFF2-40B4-BE49-F238E27FC236}">
                <a16:creationId xmlns:a16="http://schemas.microsoft.com/office/drawing/2014/main" id="{690D5469-FACD-4C18-853E-355192CC1CE2}"/>
              </a:ext>
            </a:extLst>
          </p:cNvPr>
          <p:cNvSpPr/>
          <p:nvPr/>
        </p:nvSpPr>
        <p:spPr>
          <a:xfrm>
            <a:off x="5992164" y="1490152"/>
            <a:ext cx="736125" cy="65724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p35">
            <a:extLst>
              <a:ext uri="{FF2B5EF4-FFF2-40B4-BE49-F238E27FC236}">
                <a16:creationId xmlns:a16="http://schemas.microsoft.com/office/drawing/2014/main" id="{04F78B4D-29E9-49AD-937D-42C58890C3F3}"/>
              </a:ext>
            </a:extLst>
          </p:cNvPr>
          <p:cNvSpPr/>
          <p:nvPr/>
        </p:nvSpPr>
        <p:spPr>
          <a:xfrm>
            <a:off x="5992164" y="2373604"/>
            <a:ext cx="736125" cy="65724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p35">
            <a:extLst>
              <a:ext uri="{FF2B5EF4-FFF2-40B4-BE49-F238E27FC236}">
                <a16:creationId xmlns:a16="http://schemas.microsoft.com/office/drawing/2014/main" id="{039C3BD3-4507-4F7D-AAFA-CA409031613C}"/>
              </a:ext>
            </a:extLst>
          </p:cNvPr>
          <p:cNvSpPr/>
          <p:nvPr/>
        </p:nvSpPr>
        <p:spPr>
          <a:xfrm>
            <a:off x="5991969" y="3277862"/>
            <a:ext cx="736125" cy="65724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p35">
            <a:extLst>
              <a:ext uri="{FF2B5EF4-FFF2-40B4-BE49-F238E27FC236}">
                <a16:creationId xmlns:a16="http://schemas.microsoft.com/office/drawing/2014/main" id="{B5C5833F-2776-428B-8C18-9EA631EBBCAA}"/>
              </a:ext>
            </a:extLst>
          </p:cNvPr>
          <p:cNvSpPr txBox="1">
            <a:spLocks/>
          </p:cNvSpPr>
          <p:nvPr/>
        </p:nvSpPr>
        <p:spPr>
          <a:xfrm>
            <a:off x="4183612" y="1711045"/>
            <a:ext cx="2288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1pPr>
            <a:lvl2pPr marL="914400" marR="0" lvl="1"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2pPr>
            <a:lvl3pPr marL="1371600" marR="0" lvl="2"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3pPr>
            <a:lvl4pPr marL="1828800" marR="0" lvl="3"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4pPr>
            <a:lvl5pPr marL="2286000" marR="0" lvl="4"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5pPr>
            <a:lvl6pPr marL="2743200" marR="0" lvl="5"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6pPr>
            <a:lvl7pPr marL="3200400" marR="0" lvl="6"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7pPr>
            <a:lvl8pPr marL="3657600" marR="0" lvl="7"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8pPr>
            <a:lvl9pPr marL="4114800" marR="0" lvl="8"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9pPr>
          </a:lstStyle>
          <a:p>
            <a:pPr marL="0" indent="0"/>
            <a:r>
              <a:rPr lang="en-US" dirty="0">
                <a:latin typeface="Arial Narrow" panose="020B0606020202030204" pitchFamily="34" charset="0"/>
              </a:rPr>
              <a:t>Messaging and control </a:t>
            </a:r>
          </a:p>
        </p:txBody>
      </p:sp>
      <p:sp>
        <p:nvSpPr>
          <p:cNvPr id="59" name="Google Shape;197;p35">
            <a:extLst>
              <a:ext uri="{FF2B5EF4-FFF2-40B4-BE49-F238E27FC236}">
                <a16:creationId xmlns:a16="http://schemas.microsoft.com/office/drawing/2014/main" id="{F5A1D3A0-902A-4F45-AFF4-80956E6CF368}"/>
              </a:ext>
            </a:extLst>
          </p:cNvPr>
          <p:cNvSpPr txBox="1">
            <a:spLocks/>
          </p:cNvSpPr>
          <p:nvPr/>
        </p:nvSpPr>
        <p:spPr>
          <a:xfrm>
            <a:off x="4183612" y="2517015"/>
            <a:ext cx="159564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1pPr>
            <a:lvl2pPr marL="914400" marR="0" lvl="1"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2pPr>
            <a:lvl3pPr marL="1371600" marR="0" lvl="2"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3pPr>
            <a:lvl4pPr marL="1828800" marR="0" lvl="3"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4pPr>
            <a:lvl5pPr marL="2286000" marR="0" lvl="4"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5pPr>
            <a:lvl6pPr marL="2743200" marR="0" lvl="5"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6pPr>
            <a:lvl7pPr marL="3200400" marR="0" lvl="6"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7pPr>
            <a:lvl8pPr marL="3657600" marR="0" lvl="7"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8pPr>
            <a:lvl9pPr marL="4114800" marR="0" lvl="8"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9pPr>
          </a:lstStyle>
          <a:p>
            <a:pPr marL="0" indent="0"/>
            <a:r>
              <a:rPr lang="en-US" dirty="0">
                <a:latin typeface="Arial Narrow" panose="020B0606020202030204" pitchFamily="34" charset="0"/>
              </a:rPr>
              <a:t>Carrying substances throughout</a:t>
            </a:r>
          </a:p>
        </p:txBody>
      </p:sp>
      <p:sp>
        <p:nvSpPr>
          <p:cNvPr id="60" name="Google Shape;197;p35">
            <a:extLst>
              <a:ext uri="{FF2B5EF4-FFF2-40B4-BE49-F238E27FC236}">
                <a16:creationId xmlns:a16="http://schemas.microsoft.com/office/drawing/2014/main" id="{087155B1-142F-4B6D-9FF2-06BCB67D1431}"/>
              </a:ext>
            </a:extLst>
          </p:cNvPr>
          <p:cNvSpPr txBox="1">
            <a:spLocks/>
          </p:cNvSpPr>
          <p:nvPr/>
        </p:nvSpPr>
        <p:spPr>
          <a:xfrm>
            <a:off x="4157563" y="3475510"/>
            <a:ext cx="2288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1pPr>
            <a:lvl2pPr marL="914400" marR="0" lvl="1"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2pPr>
            <a:lvl3pPr marL="1371600" marR="0" lvl="2"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3pPr>
            <a:lvl4pPr marL="1828800" marR="0" lvl="3"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4pPr>
            <a:lvl5pPr marL="2286000" marR="0" lvl="4"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5pPr>
            <a:lvl6pPr marL="2743200" marR="0" lvl="5"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6pPr>
            <a:lvl7pPr marL="3200400" marR="0" lvl="6"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7pPr>
            <a:lvl8pPr marL="3657600" marR="0" lvl="7"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8pPr>
            <a:lvl9pPr marL="4114800" marR="0" lvl="8"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9pPr>
          </a:lstStyle>
          <a:p>
            <a:pPr marL="0" indent="0"/>
            <a:r>
              <a:rPr lang="en-US" dirty="0">
                <a:latin typeface="Arial Narrow" panose="020B0606020202030204" pitchFamily="34" charset="0"/>
              </a:rPr>
              <a:t>Breathing</a:t>
            </a:r>
          </a:p>
        </p:txBody>
      </p:sp>
      <p:sp>
        <p:nvSpPr>
          <p:cNvPr id="65" name="Google Shape;197;p35">
            <a:extLst>
              <a:ext uri="{FF2B5EF4-FFF2-40B4-BE49-F238E27FC236}">
                <a16:creationId xmlns:a16="http://schemas.microsoft.com/office/drawing/2014/main" id="{0B6CCDD6-EC21-48E0-BFC2-9C132846FA4F}"/>
              </a:ext>
            </a:extLst>
          </p:cNvPr>
          <p:cNvSpPr txBox="1">
            <a:spLocks/>
          </p:cNvSpPr>
          <p:nvPr/>
        </p:nvSpPr>
        <p:spPr>
          <a:xfrm>
            <a:off x="6699617" y="2548588"/>
            <a:ext cx="2288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1pPr>
            <a:lvl2pPr marL="914400" marR="0" lvl="1"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2pPr>
            <a:lvl3pPr marL="1371600" marR="0" lvl="2"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3pPr>
            <a:lvl4pPr marL="1828800" marR="0" lvl="3"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4pPr>
            <a:lvl5pPr marL="2286000" marR="0" lvl="4"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5pPr>
            <a:lvl6pPr marL="2743200" marR="0" lvl="5"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6pPr>
            <a:lvl7pPr marL="3200400" marR="0" lvl="6"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7pPr>
            <a:lvl8pPr marL="3657600" marR="0" lvl="7"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8pPr>
            <a:lvl9pPr marL="4114800" marR="0" lvl="8"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9pPr>
          </a:lstStyle>
          <a:p>
            <a:pPr marL="0" indent="0"/>
            <a:r>
              <a:rPr lang="en-US" dirty="0">
                <a:latin typeface="Arial Narrow" panose="020B0606020202030204" pitchFamily="34" charset="0"/>
              </a:rPr>
              <a:t>Dispose of waste and poisons</a:t>
            </a:r>
          </a:p>
        </p:txBody>
      </p:sp>
      <p:sp>
        <p:nvSpPr>
          <p:cNvPr id="66" name="Google Shape;197;p35">
            <a:extLst>
              <a:ext uri="{FF2B5EF4-FFF2-40B4-BE49-F238E27FC236}">
                <a16:creationId xmlns:a16="http://schemas.microsoft.com/office/drawing/2014/main" id="{9AA8AC07-0ABD-4B60-AB39-D2E0DA06DFD6}"/>
              </a:ext>
            </a:extLst>
          </p:cNvPr>
          <p:cNvSpPr txBox="1">
            <a:spLocks/>
          </p:cNvSpPr>
          <p:nvPr/>
        </p:nvSpPr>
        <p:spPr>
          <a:xfrm>
            <a:off x="6725106" y="1672364"/>
            <a:ext cx="2288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1pPr>
            <a:lvl2pPr marL="914400" marR="0" lvl="1"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2pPr>
            <a:lvl3pPr marL="1371600" marR="0" lvl="2"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3pPr>
            <a:lvl4pPr marL="1828800" marR="0" lvl="3"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4pPr>
            <a:lvl5pPr marL="2286000" marR="0" lvl="4"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5pPr>
            <a:lvl6pPr marL="2743200" marR="0" lvl="5"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6pPr>
            <a:lvl7pPr marL="3200400" marR="0" lvl="6"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7pPr>
            <a:lvl8pPr marL="3657600" marR="0" lvl="7"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8pPr>
            <a:lvl9pPr marL="4114800" marR="0" lvl="8"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9pPr>
          </a:lstStyle>
          <a:p>
            <a:pPr marL="0" indent="0"/>
            <a:r>
              <a:rPr lang="en-US" dirty="0">
                <a:latin typeface="Arial Narrow" panose="020B0606020202030204" pitchFamily="34" charset="0"/>
              </a:rPr>
              <a:t>Absorb and digest feed</a:t>
            </a:r>
          </a:p>
        </p:txBody>
      </p:sp>
      <p:sp>
        <p:nvSpPr>
          <p:cNvPr id="67" name="Google Shape;197;p35">
            <a:extLst>
              <a:ext uri="{FF2B5EF4-FFF2-40B4-BE49-F238E27FC236}">
                <a16:creationId xmlns:a16="http://schemas.microsoft.com/office/drawing/2014/main" id="{80056853-B39A-487E-B780-38305BF3B099}"/>
              </a:ext>
            </a:extLst>
          </p:cNvPr>
          <p:cNvSpPr txBox="1">
            <a:spLocks/>
          </p:cNvSpPr>
          <p:nvPr/>
        </p:nvSpPr>
        <p:spPr>
          <a:xfrm>
            <a:off x="6699617" y="3475510"/>
            <a:ext cx="2288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1pPr>
            <a:lvl2pPr marL="914400" marR="0" lvl="1"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2pPr>
            <a:lvl3pPr marL="1371600" marR="0" lvl="2"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3pPr>
            <a:lvl4pPr marL="1828800" marR="0" lvl="3"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4pPr>
            <a:lvl5pPr marL="2286000" marR="0" lvl="4"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5pPr>
            <a:lvl6pPr marL="2743200" marR="0" lvl="5"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6pPr>
            <a:lvl7pPr marL="3200400" marR="0" lvl="6"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7pPr>
            <a:lvl8pPr marL="3657600" marR="0" lvl="7"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8pPr>
            <a:lvl9pPr marL="4114800" marR="0" lvl="8" indent="-317500" algn="l"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9pPr>
          </a:lstStyle>
          <a:p>
            <a:pPr marL="0" indent="0"/>
            <a:r>
              <a:rPr lang="en-US" dirty="0">
                <a:latin typeface="Arial Narrow" panose="020B0606020202030204" pitchFamily="34" charset="0"/>
              </a:rPr>
              <a:t>Produce and feed young</a:t>
            </a:r>
          </a:p>
        </p:txBody>
      </p:sp>
      <p:sp>
        <p:nvSpPr>
          <p:cNvPr id="70" name="Google Shape;198;p35">
            <a:extLst>
              <a:ext uri="{FF2B5EF4-FFF2-40B4-BE49-F238E27FC236}">
                <a16:creationId xmlns:a16="http://schemas.microsoft.com/office/drawing/2014/main" id="{207CB0E7-11E3-4500-BC7C-6B90D3B59323}"/>
              </a:ext>
            </a:extLst>
          </p:cNvPr>
          <p:cNvSpPr txBox="1">
            <a:spLocks/>
          </p:cNvSpPr>
          <p:nvPr/>
        </p:nvSpPr>
        <p:spPr>
          <a:xfrm>
            <a:off x="4181197" y="2216572"/>
            <a:ext cx="1207442" cy="503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600"/>
              <a:buFont typeface="Anton"/>
              <a:buNone/>
              <a:defRPr sz="16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r>
              <a:rPr lang="en-US" dirty="0"/>
              <a:t>CIRCULATORY</a:t>
            </a:r>
          </a:p>
        </p:txBody>
      </p:sp>
      <p:sp>
        <p:nvSpPr>
          <p:cNvPr id="71" name="Google Shape;198;p35">
            <a:extLst>
              <a:ext uri="{FF2B5EF4-FFF2-40B4-BE49-F238E27FC236}">
                <a16:creationId xmlns:a16="http://schemas.microsoft.com/office/drawing/2014/main" id="{7C5E17C7-C9E3-41C0-8348-A6A0E0A0A27D}"/>
              </a:ext>
            </a:extLst>
          </p:cNvPr>
          <p:cNvSpPr txBox="1">
            <a:spLocks/>
          </p:cNvSpPr>
          <p:nvPr/>
        </p:nvSpPr>
        <p:spPr>
          <a:xfrm>
            <a:off x="6725106" y="1308555"/>
            <a:ext cx="2018700" cy="503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600"/>
              <a:buFont typeface="Anton"/>
              <a:buNone/>
              <a:defRPr sz="16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r>
              <a:rPr lang="en-US" dirty="0"/>
              <a:t>DIGESTIVE</a:t>
            </a:r>
          </a:p>
        </p:txBody>
      </p:sp>
      <p:sp>
        <p:nvSpPr>
          <p:cNvPr id="72" name="Google Shape;198;p35">
            <a:extLst>
              <a:ext uri="{FF2B5EF4-FFF2-40B4-BE49-F238E27FC236}">
                <a16:creationId xmlns:a16="http://schemas.microsoft.com/office/drawing/2014/main" id="{9BF63054-B87C-4F5B-A209-32FF4087915D}"/>
              </a:ext>
            </a:extLst>
          </p:cNvPr>
          <p:cNvSpPr txBox="1">
            <a:spLocks/>
          </p:cNvSpPr>
          <p:nvPr/>
        </p:nvSpPr>
        <p:spPr>
          <a:xfrm>
            <a:off x="6725106" y="2185715"/>
            <a:ext cx="2018700" cy="503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600"/>
              <a:buFont typeface="Anton"/>
              <a:buNone/>
              <a:defRPr sz="16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r>
              <a:rPr lang="en-US" dirty="0"/>
              <a:t>URINARY</a:t>
            </a:r>
          </a:p>
        </p:txBody>
      </p:sp>
      <p:sp>
        <p:nvSpPr>
          <p:cNvPr id="73" name="Google Shape;198;p35">
            <a:extLst>
              <a:ext uri="{FF2B5EF4-FFF2-40B4-BE49-F238E27FC236}">
                <a16:creationId xmlns:a16="http://schemas.microsoft.com/office/drawing/2014/main" id="{466A5689-2287-4012-8890-793483BAA606}"/>
              </a:ext>
            </a:extLst>
          </p:cNvPr>
          <p:cNvSpPr txBox="1">
            <a:spLocks/>
          </p:cNvSpPr>
          <p:nvPr/>
        </p:nvSpPr>
        <p:spPr>
          <a:xfrm>
            <a:off x="4173609" y="3101639"/>
            <a:ext cx="2018700" cy="503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600"/>
              <a:buFont typeface="Anton"/>
              <a:buNone/>
              <a:defRPr sz="16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r>
              <a:rPr lang="en-US" dirty="0"/>
              <a:t>RESPIRATORY</a:t>
            </a:r>
          </a:p>
        </p:txBody>
      </p:sp>
      <p:pic>
        <p:nvPicPr>
          <p:cNvPr id="1032" name="Picture 8" descr="Heart Icons - Download Free Vector Icons | Noun Project">
            <a:extLst>
              <a:ext uri="{FF2B5EF4-FFF2-40B4-BE49-F238E27FC236}">
                <a16:creationId xmlns:a16="http://schemas.microsoft.com/office/drawing/2014/main" id="{3EAD3768-B76C-4E97-9D42-687BAAC1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6393" y="2419678"/>
            <a:ext cx="611170" cy="6111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ungs Icons - Download Free Vector Icons | Noun Project">
            <a:extLst>
              <a:ext uri="{FF2B5EF4-FFF2-40B4-BE49-F238E27FC236}">
                <a16:creationId xmlns:a16="http://schemas.microsoft.com/office/drawing/2014/main" id="{FA585E6B-98DC-4F30-BC55-195A2723F1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543" y="3066676"/>
            <a:ext cx="1045371" cy="10453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rain, isolated, vector icon">
            <a:extLst>
              <a:ext uri="{FF2B5EF4-FFF2-40B4-BE49-F238E27FC236}">
                <a16:creationId xmlns:a16="http://schemas.microsoft.com/office/drawing/2014/main" id="{33DB82C9-A26C-4EC1-BEC9-793C270669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369" y="1487840"/>
            <a:ext cx="675477" cy="6754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Icon | Human muscle">
            <a:extLst>
              <a:ext uri="{FF2B5EF4-FFF2-40B4-BE49-F238E27FC236}">
                <a16:creationId xmlns:a16="http://schemas.microsoft.com/office/drawing/2014/main" id="{C24B75E1-2AD3-48B5-BAF9-B78A730FBA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870" y="2414497"/>
            <a:ext cx="590063" cy="5900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one Joint Svg Png Icon Free Download (#492978) - OnlineWebFonts.COM">
            <a:extLst>
              <a:ext uri="{FF2B5EF4-FFF2-40B4-BE49-F238E27FC236}">
                <a16:creationId xmlns:a16="http://schemas.microsoft.com/office/drawing/2014/main" id="{2489EC1B-A996-48C9-93E5-DE43E79EB9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19096">
            <a:off x="791418" y="1541979"/>
            <a:ext cx="518965" cy="572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igestive System Icons - Download Free Vector Icons | Noun Project">
            <a:extLst>
              <a:ext uri="{FF2B5EF4-FFF2-40B4-BE49-F238E27FC236}">
                <a16:creationId xmlns:a16="http://schemas.microsoft.com/office/drawing/2014/main" id="{0904CB24-1C59-4A2F-A3E6-6A95A23EAA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940077">
            <a:off x="6022277" y="1482852"/>
            <a:ext cx="703215" cy="70321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Kidney Organ Health Medical Health Renal Kidnies Comments - Kidney Icon  Clipart - Full Size Clipart (#1877002) - PinClipart">
            <a:extLst>
              <a:ext uri="{FF2B5EF4-FFF2-40B4-BE49-F238E27FC236}">
                <a16:creationId xmlns:a16="http://schemas.microsoft.com/office/drawing/2014/main" id="{E62DE83E-EF22-4438-9F0C-9449034B58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3468" y="2452874"/>
            <a:ext cx="688893" cy="56816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ell, fertilization, insemination, ovulation, reproduction icon">
            <a:extLst>
              <a:ext uri="{FF2B5EF4-FFF2-40B4-BE49-F238E27FC236}">
                <a16:creationId xmlns:a16="http://schemas.microsoft.com/office/drawing/2014/main" id="{CE6F685A-ECA9-4001-B4A6-D5A3282797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9500" y="3328934"/>
            <a:ext cx="586740" cy="58674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D0F8E242-97C9-4109-8D7E-33CABD5870EA}"/>
              </a:ext>
            </a:extLst>
          </p:cNvPr>
          <p:cNvSpPr txBox="1"/>
          <p:nvPr/>
        </p:nvSpPr>
        <p:spPr>
          <a:xfrm>
            <a:off x="392994" y="3260927"/>
            <a:ext cx="2668472" cy="584775"/>
          </a:xfrm>
          <a:custGeom>
            <a:avLst/>
            <a:gdLst>
              <a:gd name="connsiteX0" fmla="*/ 0 w 2668472"/>
              <a:gd name="connsiteY0" fmla="*/ 0 h 584775"/>
              <a:gd name="connsiteX1" fmla="*/ 507010 w 2668472"/>
              <a:gd name="connsiteY1" fmla="*/ 0 h 584775"/>
              <a:gd name="connsiteX2" fmla="*/ 1094074 w 2668472"/>
              <a:gd name="connsiteY2" fmla="*/ 0 h 584775"/>
              <a:gd name="connsiteX3" fmla="*/ 1601083 w 2668472"/>
              <a:gd name="connsiteY3" fmla="*/ 0 h 584775"/>
              <a:gd name="connsiteX4" fmla="*/ 2161462 w 2668472"/>
              <a:gd name="connsiteY4" fmla="*/ 0 h 584775"/>
              <a:gd name="connsiteX5" fmla="*/ 2668472 w 2668472"/>
              <a:gd name="connsiteY5" fmla="*/ 0 h 584775"/>
              <a:gd name="connsiteX6" fmla="*/ 2668472 w 2668472"/>
              <a:gd name="connsiteY6" fmla="*/ 584775 h 584775"/>
              <a:gd name="connsiteX7" fmla="*/ 2108093 w 2668472"/>
              <a:gd name="connsiteY7" fmla="*/ 584775 h 584775"/>
              <a:gd name="connsiteX8" fmla="*/ 1547714 w 2668472"/>
              <a:gd name="connsiteY8" fmla="*/ 584775 h 584775"/>
              <a:gd name="connsiteX9" fmla="*/ 960650 w 2668472"/>
              <a:gd name="connsiteY9" fmla="*/ 584775 h 584775"/>
              <a:gd name="connsiteX10" fmla="*/ 507010 w 2668472"/>
              <a:gd name="connsiteY10" fmla="*/ 584775 h 584775"/>
              <a:gd name="connsiteX11" fmla="*/ 0 w 2668472"/>
              <a:gd name="connsiteY11" fmla="*/ 584775 h 584775"/>
              <a:gd name="connsiteX12" fmla="*/ 0 w 2668472"/>
              <a:gd name="connsiteY1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8472" h="584775" fill="none" extrusionOk="0">
                <a:moveTo>
                  <a:pt x="0" y="0"/>
                </a:moveTo>
                <a:cubicBezTo>
                  <a:pt x="146400" y="-15521"/>
                  <a:pt x="350051" y="53"/>
                  <a:pt x="507010" y="0"/>
                </a:cubicBezTo>
                <a:cubicBezTo>
                  <a:pt x="663969" y="-53"/>
                  <a:pt x="871261" y="8375"/>
                  <a:pt x="1094074" y="0"/>
                </a:cubicBezTo>
                <a:cubicBezTo>
                  <a:pt x="1316887" y="-8375"/>
                  <a:pt x="1473356" y="29044"/>
                  <a:pt x="1601083" y="0"/>
                </a:cubicBezTo>
                <a:cubicBezTo>
                  <a:pt x="1728810" y="-29044"/>
                  <a:pt x="1889975" y="12967"/>
                  <a:pt x="2161462" y="0"/>
                </a:cubicBezTo>
                <a:cubicBezTo>
                  <a:pt x="2432949" y="-12967"/>
                  <a:pt x="2542793" y="51030"/>
                  <a:pt x="2668472" y="0"/>
                </a:cubicBezTo>
                <a:cubicBezTo>
                  <a:pt x="2694398" y="163403"/>
                  <a:pt x="2608804" y="319897"/>
                  <a:pt x="2668472" y="584775"/>
                </a:cubicBezTo>
                <a:cubicBezTo>
                  <a:pt x="2427410" y="629782"/>
                  <a:pt x="2257252" y="550909"/>
                  <a:pt x="2108093" y="584775"/>
                </a:cubicBezTo>
                <a:cubicBezTo>
                  <a:pt x="1958934" y="618641"/>
                  <a:pt x="1784438" y="573535"/>
                  <a:pt x="1547714" y="584775"/>
                </a:cubicBezTo>
                <a:cubicBezTo>
                  <a:pt x="1310990" y="596015"/>
                  <a:pt x="1182459" y="558495"/>
                  <a:pt x="960650" y="584775"/>
                </a:cubicBezTo>
                <a:cubicBezTo>
                  <a:pt x="738841" y="611055"/>
                  <a:pt x="621837" y="532447"/>
                  <a:pt x="507010" y="584775"/>
                </a:cubicBezTo>
                <a:cubicBezTo>
                  <a:pt x="392183" y="637103"/>
                  <a:pt x="234092" y="544701"/>
                  <a:pt x="0" y="584775"/>
                </a:cubicBezTo>
                <a:cubicBezTo>
                  <a:pt x="-63040" y="305656"/>
                  <a:pt x="10089" y="198379"/>
                  <a:pt x="0" y="0"/>
                </a:cubicBezTo>
                <a:close/>
              </a:path>
              <a:path w="2668472" h="584775" stroke="0" extrusionOk="0">
                <a:moveTo>
                  <a:pt x="0" y="0"/>
                </a:moveTo>
                <a:cubicBezTo>
                  <a:pt x="209630" y="-21854"/>
                  <a:pt x="395196" y="60757"/>
                  <a:pt x="533694" y="0"/>
                </a:cubicBezTo>
                <a:cubicBezTo>
                  <a:pt x="672192" y="-60757"/>
                  <a:pt x="895034" y="46005"/>
                  <a:pt x="987335" y="0"/>
                </a:cubicBezTo>
                <a:cubicBezTo>
                  <a:pt x="1079636" y="-46005"/>
                  <a:pt x="1273721" y="32890"/>
                  <a:pt x="1521029" y="0"/>
                </a:cubicBezTo>
                <a:cubicBezTo>
                  <a:pt x="1768337" y="-32890"/>
                  <a:pt x="1841652" y="41090"/>
                  <a:pt x="1974669" y="0"/>
                </a:cubicBezTo>
                <a:cubicBezTo>
                  <a:pt x="2107686" y="-41090"/>
                  <a:pt x="2496796" y="17956"/>
                  <a:pt x="2668472" y="0"/>
                </a:cubicBezTo>
                <a:cubicBezTo>
                  <a:pt x="2678778" y="231395"/>
                  <a:pt x="2612787" y="383522"/>
                  <a:pt x="2668472" y="584775"/>
                </a:cubicBezTo>
                <a:cubicBezTo>
                  <a:pt x="2427852" y="615072"/>
                  <a:pt x="2334518" y="558009"/>
                  <a:pt x="2134778" y="584775"/>
                </a:cubicBezTo>
                <a:cubicBezTo>
                  <a:pt x="1935038" y="611541"/>
                  <a:pt x="1759311" y="561242"/>
                  <a:pt x="1574398" y="584775"/>
                </a:cubicBezTo>
                <a:cubicBezTo>
                  <a:pt x="1389485" y="608308"/>
                  <a:pt x="1285819" y="569291"/>
                  <a:pt x="1067389" y="584775"/>
                </a:cubicBezTo>
                <a:cubicBezTo>
                  <a:pt x="848959" y="600259"/>
                  <a:pt x="676833" y="521429"/>
                  <a:pt x="507010" y="584775"/>
                </a:cubicBezTo>
                <a:cubicBezTo>
                  <a:pt x="337187" y="648121"/>
                  <a:pt x="175754" y="561062"/>
                  <a:pt x="0" y="584775"/>
                </a:cubicBezTo>
                <a:cubicBezTo>
                  <a:pt x="-64588" y="466148"/>
                  <a:pt x="34373" y="26231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pPr algn="ctr"/>
            <a:r>
              <a:rPr lang="en-US" sz="1600" dirty="0">
                <a:latin typeface="Arial Narrow" panose="020B0606020202030204" pitchFamily="34" charset="0"/>
              </a:rPr>
              <a:t>If one bodily system fails, can animals stay healthy?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5572025" y="384202"/>
            <a:ext cx="3036900" cy="1638773"/>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t>Skeletal System</a:t>
            </a:r>
            <a:endParaRPr dirty="0"/>
          </a:p>
        </p:txBody>
      </p:sp>
      <p:sp>
        <p:nvSpPr>
          <p:cNvPr id="177" name="Google Shape;177;p33"/>
          <p:cNvSpPr txBox="1">
            <a:spLocks noGrp="1"/>
          </p:cNvSpPr>
          <p:nvPr>
            <p:ph type="subTitle" idx="1"/>
          </p:nvPr>
        </p:nvSpPr>
        <p:spPr>
          <a:xfrm>
            <a:off x="5572025" y="1954200"/>
            <a:ext cx="3182066" cy="1013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2000" dirty="0">
                <a:latin typeface="Arial Narrow" panose="020B0606020202030204" pitchFamily="34" charset="0"/>
              </a:rPr>
              <a:t>Bony Tissue</a:t>
            </a:r>
          </a:p>
          <a:p>
            <a:pPr marL="0" lvl="0" indent="0" algn="l" rtl="0">
              <a:spcBef>
                <a:spcPts val="0"/>
              </a:spcBef>
              <a:spcAft>
                <a:spcPts val="0"/>
              </a:spcAft>
            </a:pPr>
            <a:r>
              <a:rPr lang="en-US" sz="2000" dirty="0">
                <a:latin typeface="Arial Narrow" panose="020B0606020202030204" pitchFamily="34" charset="0"/>
              </a:rPr>
              <a:t>Framework for the body</a:t>
            </a:r>
          </a:p>
          <a:p>
            <a:pPr marL="285750" lvl="0" indent="-285750" algn="l" rtl="0">
              <a:spcBef>
                <a:spcPts val="0"/>
              </a:spcBef>
              <a:spcAft>
                <a:spcPts val="0"/>
              </a:spcAft>
              <a:buFontTx/>
              <a:buChar char="-"/>
            </a:pPr>
            <a:endParaRPr lang="en-US" sz="2000" dirty="0">
              <a:latin typeface="Arial Narrow" panose="020B0606020202030204" pitchFamily="34" charset="0"/>
            </a:endParaRPr>
          </a:p>
          <a:p>
            <a:pPr marL="0" lvl="0" indent="0" rtl="0">
              <a:spcBef>
                <a:spcPts val="0"/>
              </a:spcBef>
              <a:spcAft>
                <a:spcPts val="0"/>
              </a:spcAft>
            </a:pPr>
            <a:r>
              <a:rPr lang="en-US" sz="2000" dirty="0">
                <a:latin typeface="Arial Narrow" panose="020B0606020202030204" pitchFamily="34" charset="0"/>
              </a:rPr>
              <a:t>The size and shape of the animal is determined by its skeleton</a:t>
            </a:r>
          </a:p>
        </p:txBody>
      </p:sp>
      <p:sp>
        <p:nvSpPr>
          <p:cNvPr id="178" name="Google Shape;178;p33"/>
          <p:cNvSpPr/>
          <p:nvPr/>
        </p:nvSpPr>
        <p:spPr>
          <a:xfrm rot="5400000">
            <a:off x="7129758" y="2522851"/>
            <a:ext cx="66600" cy="3036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3"/>
          <p:cNvSpPr/>
          <p:nvPr/>
        </p:nvSpPr>
        <p:spPr>
          <a:xfrm rot="5400000">
            <a:off x="7129758" y="-1167548"/>
            <a:ext cx="66600" cy="3036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Bones Horse Stock Illustrations – 694 Bones Horse Stock Illustrations,  Vectors &amp; Clipart - Dreamstime">
            <a:extLst>
              <a:ext uri="{FF2B5EF4-FFF2-40B4-BE49-F238E27FC236}">
                <a16:creationId xmlns:a16="http://schemas.microsoft.com/office/drawing/2014/main" id="{98614354-6F22-4BC7-8E27-0A739012B0B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1742" t="9793" r="3739" b="12768"/>
          <a:stretch/>
        </p:blipFill>
        <p:spPr bwMode="auto">
          <a:xfrm>
            <a:off x="188614" y="117400"/>
            <a:ext cx="3776812" cy="2595296"/>
          </a:xfrm>
          <a:custGeom>
            <a:avLst/>
            <a:gdLst>
              <a:gd name="connsiteX0" fmla="*/ 0 w 3776812"/>
              <a:gd name="connsiteY0" fmla="*/ 0 h 2595296"/>
              <a:gd name="connsiteX1" fmla="*/ 426240 w 3776812"/>
              <a:gd name="connsiteY1" fmla="*/ 0 h 2595296"/>
              <a:gd name="connsiteX2" fmla="*/ 1003553 w 3776812"/>
              <a:gd name="connsiteY2" fmla="*/ 0 h 2595296"/>
              <a:gd name="connsiteX3" fmla="*/ 1467561 w 3776812"/>
              <a:gd name="connsiteY3" fmla="*/ 0 h 2595296"/>
              <a:gd name="connsiteX4" fmla="*/ 1893801 w 3776812"/>
              <a:gd name="connsiteY4" fmla="*/ 0 h 2595296"/>
              <a:gd name="connsiteX5" fmla="*/ 2433346 w 3776812"/>
              <a:gd name="connsiteY5" fmla="*/ 0 h 2595296"/>
              <a:gd name="connsiteX6" fmla="*/ 2897354 w 3776812"/>
              <a:gd name="connsiteY6" fmla="*/ 0 h 2595296"/>
              <a:gd name="connsiteX7" fmla="*/ 3776812 w 3776812"/>
              <a:gd name="connsiteY7" fmla="*/ 0 h 2595296"/>
              <a:gd name="connsiteX8" fmla="*/ 3776812 w 3776812"/>
              <a:gd name="connsiteY8" fmla="*/ 570965 h 2595296"/>
              <a:gd name="connsiteX9" fmla="*/ 3776812 w 3776812"/>
              <a:gd name="connsiteY9" fmla="*/ 1012165 h 2595296"/>
              <a:gd name="connsiteX10" fmla="*/ 3776812 w 3776812"/>
              <a:gd name="connsiteY10" fmla="*/ 1583131 h 2595296"/>
              <a:gd name="connsiteX11" fmla="*/ 3776812 w 3776812"/>
              <a:gd name="connsiteY11" fmla="*/ 2076237 h 2595296"/>
              <a:gd name="connsiteX12" fmla="*/ 3776812 w 3776812"/>
              <a:gd name="connsiteY12" fmla="*/ 2595296 h 2595296"/>
              <a:gd name="connsiteX13" fmla="*/ 3350572 w 3776812"/>
              <a:gd name="connsiteY13" fmla="*/ 2595296 h 2595296"/>
              <a:gd name="connsiteX14" fmla="*/ 2886563 w 3776812"/>
              <a:gd name="connsiteY14" fmla="*/ 2595296 h 2595296"/>
              <a:gd name="connsiteX15" fmla="*/ 2347019 w 3776812"/>
              <a:gd name="connsiteY15" fmla="*/ 2595296 h 2595296"/>
              <a:gd name="connsiteX16" fmla="*/ 1807474 w 3776812"/>
              <a:gd name="connsiteY16" fmla="*/ 2595296 h 2595296"/>
              <a:gd name="connsiteX17" fmla="*/ 1343466 w 3776812"/>
              <a:gd name="connsiteY17" fmla="*/ 2595296 h 2595296"/>
              <a:gd name="connsiteX18" fmla="*/ 766153 w 3776812"/>
              <a:gd name="connsiteY18" fmla="*/ 2595296 h 2595296"/>
              <a:gd name="connsiteX19" fmla="*/ 0 w 3776812"/>
              <a:gd name="connsiteY19" fmla="*/ 2595296 h 2595296"/>
              <a:gd name="connsiteX20" fmla="*/ 0 w 3776812"/>
              <a:gd name="connsiteY20" fmla="*/ 2102190 h 2595296"/>
              <a:gd name="connsiteX21" fmla="*/ 0 w 3776812"/>
              <a:gd name="connsiteY21" fmla="*/ 1635036 h 2595296"/>
              <a:gd name="connsiteX22" fmla="*/ 0 w 3776812"/>
              <a:gd name="connsiteY22" fmla="*/ 1115977 h 2595296"/>
              <a:gd name="connsiteX23" fmla="*/ 0 w 3776812"/>
              <a:gd name="connsiteY23" fmla="*/ 622871 h 2595296"/>
              <a:gd name="connsiteX24" fmla="*/ 0 w 3776812"/>
              <a:gd name="connsiteY24" fmla="*/ 0 h 25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6812" h="2595296" extrusionOk="0">
                <a:moveTo>
                  <a:pt x="0" y="0"/>
                </a:moveTo>
                <a:cubicBezTo>
                  <a:pt x="205338" y="-13530"/>
                  <a:pt x="287566" y="8190"/>
                  <a:pt x="426240" y="0"/>
                </a:cubicBezTo>
                <a:cubicBezTo>
                  <a:pt x="564914" y="-8190"/>
                  <a:pt x="874741" y="55767"/>
                  <a:pt x="1003553" y="0"/>
                </a:cubicBezTo>
                <a:cubicBezTo>
                  <a:pt x="1132365" y="-55767"/>
                  <a:pt x="1294039" y="15830"/>
                  <a:pt x="1467561" y="0"/>
                </a:cubicBezTo>
                <a:cubicBezTo>
                  <a:pt x="1641083" y="-15830"/>
                  <a:pt x="1758620" y="22458"/>
                  <a:pt x="1893801" y="0"/>
                </a:cubicBezTo>
                <a:cubicBezTo>
                  <a:pt x="2028982" y="-22458"/>
                  <a:pt x="2227065" y="48001"/>
                  <a:pt x="2433346" y="0"/>
                </a:cubicBezTo>
                <a:cubicBezTo>
                  <a:pt x="2639628" y="-48001"/>
                  <a:pt x="2800420" y="8258"/>
                  <a:pt x="2897354" y="0"/>
                </a:cubicBezTo>
                <a:cubicBezTo>
                  <a:pt x="2994288" y="-8258"/>
                  <a:pt x="3482202" y="91287"/>
                  <a:pt x="3776812" y="0"/>
                </a:cubicBezTo>
                <a:cubicBezTo>
                  <a:pt x="3780672" y="242393"/>
                  <a:pt x="3726608" y="382337"/>
                  <a:pt x="3776812" y="570965"/>
                </a:cubicBezTo>
                <a:cubicBezTo>
                  <a:pt x="3827016" y="759594"/>
                  <a:pt x="3726992" y="829602"/>
                  <a:pt x="3776812" y="1012165"/>
                </a:cubicBezTo>
                <a:cubicBezTo>
                  <a:pt x="3826632" y="1194728"/>
                  <a:pt x="3713855" y="1418047"/>
                  <a:pt x="3776812" y="1583131"/>
                </a:cubicBezTo>
                <a:cubicBezTo>
                  <a:pt x="3839769" y="1748215"/>
                  <a:pt x="3718866" y="1839517"/>
                  <a:pt x="3776812" y="2076237"/>
                </a:cubicBezTo>
                <a:cubicBezTo>
                  <a:pt x="3834758" y="2312957"/>
                  <a:pt x="3752007" y="2489598"/>
                  <a:pt x="3776812" y="2595296"/>
                </a:cubicBezTo>
                <a:cubicBezTo>
                  <a:pt x="3623107" y="2633286"/>
                  <a:pt x="3533333" y="2563273"/>
                  <a:pt x="3350572" y="2595296"/>
                </a:cubicBezTo>
                <a:cubicBezTo>
                  <a:pt x="3167811" y="2627319"/>
                  <a:pt x="3090677" y="2564842"/>
                  <a:pt x="2886563" y="2595296"/>
                </a:cubicBezTo>
                <a:cubicBezTo>
                  <a:pt x="2682449" y="2625750"/>
                  <a:pt x="2539792" y="2585353"/>
                  <a:pt x="2347019" y="2595296"/>
                </a:cubicBezTo>
                <a:cubicBezTo>
                  <a:pt x="2154246" y="2605239"/>
                  <a:pt x="1918596" y="2589085"/>
                  <a:pt x="1807474" y="2595296"/>
                </a:cubicBezTo>
                <a:cubicBezTo>
                  <a:pt x="1696353" y="2601507"/>
                  <a:pt x="1536259" y="2576811"/>
                  <a:pt x="1343466" y="2595296"/>
                </a:cubicBezTo>
                <a:cubicBezTo>
                  <a:pt x="1150673" y="2613781"/>
                  <a:pt x="965383" y="2531003"/>
                  <a:pt x="766153" y="2595296"/>
                </a:cubicBezTo>
                <a:cubicBezTo>
                  <a:pt x="566923" y="2659589"/>
                  <a:pt x="363053" y="2573404"/>
                  <a:pt x="0" y="2595296"/>
                </a:cubicBezTo>
                <a:cubicBezTo>
                  <a:pt x="-11242" y="2430712"/>
                  <a:pt x="1968" y="2278283"/>
                  <a:pt x="0" y="2102190"/>
                </a:cubicBezTo>
                <a:cubicBezTo>
                  <a:pt x="-1968" y="1926097"/>
                  <a:pt x="35452" y="1843264"/>
                  <a:pt x="0" y="1635036"/>
                </a:cubicBezTo>
                <a:cubicBezTo>
                  <a:pt x="-35452" y="1426808"/>
                  <a:pt x="57619" y="1308690"/>
                  <a:pt x="0" y="1115977"/>
                </a:cubicBezTo>
                <a:cubicBezTo>
                  <a:pt x="-57619" y="923264"/>
                  <a:pt x="35580" y="834611"/>
                  <a:pt x="0" y="622871"/>
                </a:cubicBezTo>
                <a:cubicBezTo>
                  <a:pt x="-35580" y="411131"/>
                  <a:pt x="59042" y="169693"/>
                  <a:pt x="0" y="0"/>
                </a:cubicBezTo>
                <a:close/>
              </a:path>
            </a:pathLst>
          </a:custGeom>
          <a:noFill/>
          <a:ln>
            <a:solidFill>
              <a:schemeClr val="tx1"/>
            </a:solidFill>
            <a:extLst>
              <a:ext uri="{C807C97D-BFC1-408E-A445-0C87EB9F89A2}">
                <ask:lineSketchStyleProps xmlns:ask="http://schemas.microsoft.com/office/drawing/2018/sketchyshapes" sd="242153437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2052" name="Picture 4" descr="WA_7327] Labeled Diagram Of Beef Cattle Wiring Diagram">
            <a:extLst>
              <a:ext uri="{FF2B5EF4-FFF2-40B4-BE49-F238E27FC236}">
                <a16:creationId xmlns:a16="http://schemas.microsoft.com/office/drawing/2014/main" id="{1F902C99-42C2-44E9-A216-4B4757B1E6E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b="13352"/>
          <a:stretch/>
        </p:blipFill>
        <p:spPr bwMode="auto">
          <a:xfrm>
            <a:off x="2189696" y="2847492"/>
            <a:ext cx="3454911" cy="2245208"/>
          </a:xfrm>
          <a:custGeom>
            <a:avLst/>
            <a:gdLst>
              <a:gd name="connsiteX0" fmla="*/ 0 w 3454911"/>
              <a:gd name="connsiteY0" fmla="*/ 0 h 2245208"/>
              <a:gd name="connsiteX1" fmla="*/ 644917 w 3454911"/>
              <a:gd name="connsiteY1" fmla="*/ 0 h 2245208"/>
              <a:gd name="connsiteX2" fmla="*/ 1255284 w 3454911"/>
              <a:gd name="connsiteY2" fmla="*/ 0 h 2245208"/>
              <a:gd name="connsiteX3" fmla="*/ 1796554 w 3454911"/>
              <a:gd name="connsiteY3" fmla="*/ 0 h 2245208"/>
              <a:gd name="connsiteX4" fmla="*/ 2303274 w 3454911"/>
              <a:gd name="connsiteY4" fmla="*/ 0 h 2245208"/>
              <a:gd name="connsiteX5" fmla="*/ 2775445 w 3454911"/>
              <a:gd name="connsiteY5" fmla="*/ 0 h 2245208"/>
              <a:gd name="connsiteX6" fmla="*/ 3454911 w 3454911"/>
              <a:gd name="connsiteY6" fmla="*/ 0 h 2245208"/>
              <a:gd name="connsiteX7" fmla="*/ 3454911 w 3454911"/>
              <a:gd name="connsiteY7" fmla="*/ 493946 h 2245208"/>
              <a:gd name="connsiteX8" fmla="*/ 3454911 w 3454911"/>
              <a:gd name="connsiteY8" fmla="*/ 1010344 h 2245208"/>
              <a:gd name="connsiteX9" fmla="*/ 3454911 w 3454911"/>
              <a:gd name="connsiteY9" fmla="*/ 1504289 h 2245208"/>
              <a:gd name="connsiteX10" fmla="*/ 3454911 w 3454911"/>
              <a:gd name="connsiteY10" fmla="*/ 2245208 h 2245208"/>
              <a:gd name="connsiteX11" fmla="*/ 2913642 w 3454911"/>
              <a:gd name="connsiteY11" fmla="*/ 2245208 h 2245208"/>
              <a:gd name="connsiteX12" fmla="*/ 2372372 w 3454911"/>
              <a:gd name="connsiteY12" fmla="*/ 2245208 h 2245208"/>
              <a:gd name="connsiteX13" fmla="*/ 1762005 w 3454911"/>
              <a:gd name="connsiteY13" fmla="*/ 2245208 h 2245208"/>
              <a:gd name="connsiteX14" fmla="*/ 1186186 w 3454911"/>
              <a:gd name="connsiteY14" fmla="*/ 2245208 h 2245208"/>
              <a:gd name="connsiteX15" fmla="*/ 541269 w 3454911"/>
              <a:gd name="connsiteY15" fmla="*/ 2245208 h 2245208"/>
              <a:gd name="connsiteX16" fmla="*/ 0 w 3454911"/>
              <a:gd name="connsiteY16" fmla="*/ 2245208 h 2245208"/>
              <a:gd name="connsiteX17" fmla="*/ 0 w 3454911"/>
              <a:gd name="connsiteY17" fmla="*/ 1728810 h 2245208"/>
              <a:gd name="connsiteX18" fmla="*/ 0 w 3454911"/>
              <a:gd name="connsiteY18" fmla="*/ 1167508 h 2245208"/>
              <a:gd name="connsiteX19" fmla="*/ 0 w 3454911"/>
              <a:gd name="connsiteY19" fmla="*/ 606206 h 2245208"/>
              <a:gd name="connsiteX20" fmla="*/ 0 w 3454911"/>
              <a:gd name="connsiteY20" fmla="*/ 0 h 22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54911" h="2245208" extrusionOk="0">
                <a:moveTo>
                  <a:pt x="0" y="0"/>
                </a:moveTo>
                <a:cubicBezTo>
                  <a:pt x="149330" y="-34766"/>
                  <a:pt x="469548" y="54342"/>
                  <a:pt x="644917" y="0"/>
                </a:cubicBezTo>
                <a:cubicBezTo>
                  <a:pt x="820286" y="-54342"/>
                  <a:pt x="1114088" y="22725"/>
                  <a:pt x="1255284" y="0"/>
                </a:cubicBezTo>
                <a:cubicBezTo>
                  <a:pt x="1396480" y="-22725"/>
                  <a:pt x="1648156" y="18106"/>
                  <a:pt x="1796554" y="0"/>
                </a:cubicBezTo>
                <a:cubicBezTo>
                  <a:pt x="1944952" y="-18106"/>
                  <a:pt x="2051919" y="26233"/>
                  <a:pt x="2303274" y="0"/>
                </a:cubicBezTo>
                <a:cubicBezTo>
                  <a:pt x="2554629" y="-26233"/>
                  <a:pt x="2670092" y="49190"/>
                  <a:pt x="2775445" y="0"/>
                </a:cubicBezTo>
                <a:cubicBezTo>
                  <a:pt x="2880798" y="-49190"/>
                  <a:pt x="3198820" y="43829"/>
                  <a:pt x="3454911" y="0"/>
                </a:cubicBezTo>
                <a:cubicBezTo>
                  <a:pt x="3493635" y="242432"/>
                  <a:pt x="3449315" y="263060"/>
                  <a:pt x="3454911" y="493946"/>
                </a:cubicBezTo>
                <a:cubicBezTo>
                  <a:pt x="3460507" y="724832"/>
                  <a:pt x="3409225" y="753368"/>
                  <a:pt x="3454911" y="1010344"/>
                </a:cubicBezTo>
                <a:cubicBezTo>
                  <a:pt x="3500597" y="1267320"/>
                  <a:pt x="3433585" y="1298110"/>
                  <a:pt x="3454911" y="1504289"/>
                </a:cubicBezTo>
                <a:cubicBezTo>
                  <a:pt x="3476237" y="1710469"/>
                  <a:pt x="3419167" y="1881581"/>
                  <a:pt x="3454911" y="2245208"/>
                </a:cubicBezTo>
                <a:cubicBezTo>
                  <a:pt x="3195709" y="2299848"/>
                  <a:pt x="3153683" y="2226971"/>
                  <a:pt x="2913642" y="2245208"/>
                </a:cubicBezTo>
                <a:cubicBezTo>
                  <a:pt x="2673601" y="2263445"/>
                  <a:pt x="2515912" y="2232135"/>
                  <a:pt x="2372372" y="2245208"/>
                </a:cubicBezTo>
                <a:cubicBezTo>
                  <a:pt x="2228832" y="2258281"/>
                  <a:pt x="1969539" y="2214179"/>
                  <a:pt x="1762005" y="2245208"/>
                </a:cubicBezTo>
                <a:cubicBezTo>
                  <a:pt x="1554471" y="2276237"/>
                  <a:pt x="1319429" y="2204851"/>
                  <a:pt x="1186186" y="2245208"/>
                </a:cubicBezTo>
                <a:cubicBezTo>
                  <a:pt x="1052943" y="2285565"/>
                  <a:pt x="740125" y="2242737"/>
                  <a:pt x="541269" y="2245208"/>
                </a:cubicBezTo>
                <a:cubicBezTo>
                  <a:pt x="342413" y="2247679"/>
                  <a:pt x="240296" y="2186040"/>
                  <a:pt x="0" y="2245208"/>
                </a:cubicBezTo>
                <a:cubicBezTo>
                  <a:pt x="-32777" y="2062768"/>
                  <a:pt x="23172" y="1945855"/>
                  <a:pt x="0" y="1728810"/>
                </a:cubicBezTo>
                <a:cubicBezTo>
                  <a:pt x="-23172" y="1511765"/>
                  <a:pt x="8679" y="1310470"/>
                  <a:pt x="0" y="1167508"/>
                </a:cubicBezTo>
                <a:cubicBezTo>
                  <a:pt x="-8679" y="1024546"/>
                  <a:pt x="32321" y="823241"/>
                  <a:pt x="0" y="606206"/>
                </a:cubicBezTo>
                <a:cubicBezTo>
                  <a:pt x="-32321" y="389171"/>
                  <a:pt x="33192" y="251982"/>
                  <a:pt x="0" y="0"/>
                </a:cubicBezTo>
                <a:close/>
              </a:path>
            </a:pathLst>
          </a:custGeom>
          <a:noFill/>
          <a:ln>
            <a:solidFill>
              <a:schemeClr val="tx1"/>
            </a:solidFill>
            <a:extLst>
              <a:ext uri="{C807C97D-BFC1-408E-A445-0C87EB9F89A2}">
                <ask:lineSketchStyleProps xmlns:ask="http://schemas.microsoft.com/office/drawing/2018/sketchyshapes" sd="185071438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F889D99-CCA7-4BA7-B7C9-B19E2402E991}"/>
              </a:ext>
            </a:extLst>
          </p:cNvPr>
          <p:cNvSpPr txBox="1"/>
          <p:nvPr/>
        </p:nvSpPr>
        <p:spPr>
          <a:xfrm>
            <a:off x="563950" y="3356990"/>
            <a:ext cx="1418599" cy="1323439"/>
          </a:xfrm>
          <a:custGeom>
            <a:avLst/>
            <a:gdLst>
              <a:gd name="connsiteX0" fmla="*/ 0 w 1418599"/>
              <a:gd name="connsiteY0" fmla="*/ 0 h 1323439"/>
              <a:gd name="connsiteX1" fmla="*/ 458680 w 1418599"/>
              <a:gd name="connsiteY1" fmla="*/ 0 h 1323439"/>
              <a:gd name="connsiteX2" fmla="*/ 959919 w 1418599"/>
              <a:gd name="connsiteY2" fmla="*/ 0 h 1323439"/>
              <a:gd name="connsiteX3" fmla="*/ 1418599 w 1418599"/>
              <a:gd name="connsiteY3" fmla="*/ 0 h 1323439"/>
              <a:gd name="connsiteX4" fmla="*/ 1418599 w 1418599"/>
              <a:gd name="connsiteY4" fmla="*/ 454381 h 1323439"/>
              <a:gd name="connsiteX5" fmla="*/ 1418599 w 1418599"/>
              <a:gd name="connsiteY5" fmla="*/ 921996 h 1323439"/>
              <a:gd name="connsiteX6" fmla="*/ 1418599 w 1418599"/>
              <a:gd name="connsiteY6" fmla="*/ 1323439 h 1323439"/>
              <a:gd name="connsiteX7" fmla="*/ 931547 w 1418599"/>
              <a:gd name="connsiteY7" fmla="*/ 1323439 h 1323439"/>
              <a:gd name="connsiteX8" fmla="*/ 444494 w 1418599"/>
              <a:gd name="connsiteY8" fmla="*/ 1323439 h 1323439"/>
              <a:gd name="connsiteX9" fmla="*/ 0 w 1418599"/>
              <a:gd name="connsiteY9" fmla="*/ 1323439 h 1323439"/>
              <a:gd name="connsiteX10" fmla="*/ 0 w 1418599"/>
              <a:gd name="connsiteY10" fmla="*/ 921996 h 1323439"/>
              <a:gd name="connsiteX11" fmla="*/ 0 w 1418599"/>
              <a:gd name="connsiteY11" fmla="*/ 520553 h 1323439"/>
              <a:gd name="connsiteX12" fmla="*/ 0 w 1418599"/>
              <a:gd name="connsiteY12"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8599" h="1323439" fill="none" extrusionOk="0">
                <a:moveTo>
                  <a:pt x="0" y="0"/>
                </a:moveTo>
                <a:cubicBezTo>
                  <a:pt x="171142" y="-12536"/>
                  <a:pt x="260705" y="15762"/>
                  <a:pt x="458680" y="0"/>
                </a:cubicBezTo>
                <a:cubicBezTo>
                  <a:pt x="656655" y="-15762"/>
                  <a:pt x="729429" y="20286"/>
                  <a:pt x="959919" y="0"/>
                </a:cubicBezTo>
                <a:cubicBezTo>
                  <a:pt x="1190409" y="-20286"/>
                  <a:pt x="1276899" y="16778"/>
                  <a:pt x="1418599" y="0"/>
                </a:cubicBezTo>
                <a:cubicBezTo>
                  <a:pt x="1453893" y="113429"/>
                  <a:pt x="1383919" y="286320"/>
                  <a:pt x="1418599" y="454381"/>
                </a:cubicBezTo>
                <a:cubicBezTo>
                  <a:pt x="1453279" y="622442"/>
                  <a:pt x="1394422" y="766562"/>
                  <a:pt x="1418599" y="921996"/>
                </a:cubicBezTo>
                <a:cubicBezTo>
                  <a:pt x="1442776" y="1077430"/>
                  <a:pt x="1408090" y="1205038"/>
                  <a:pt x="1418599" y="1323439"/>
                </a:cubicBezTo>
                <a:cubicBezTo>
                  <a:pt x="1265770" y="1343873"/>
                  <a:pt x="1126800" y="1312058"/>
                  <a:pt x="931547" y="1323439"/>
                </a:cubicBezTo>
                <a:cubicBezTo>
                  <a:pt x="736294" y="1334820"/>
                  <a:pt x="639205" y="1313909"/>
                  <a:pt x="444494" y="1323439"/>
                </a:cubicBezTo>
                <a:cubicBezTo>
                  <a:pt x="249783" y="1332969"/>
                  <a:pt x="107649" y="1301243"/>
                  <a:pt x="0" y="1323439"/>
                </a:cubicBezTo>
                <a:cubicBezTo>
                  <a:pt x="-47326" y="1221206"/>
                  <a:pt x="5686" y="1012246"/>
                  <a:pt x="0" y="921996"/>
                </a:cubicBezTo>
                <a:cubicBezTo>
                  <a:pt x="-5686" y="831746"/>
                  <a:pt x="21843" y="628592"/>
                  <a:pt x="0" y="520553"/>
                </a:cubicBezTo>
                <a:cubicBezTo>
                  <a:pt x="-21843" y="412514"/>
                  <a:pt x="1965" y="244840"/>
                  <a:pt x="0" y="0"/>
                </a:cubicBezTo>
                <a:close/>
              </a:path>
              <a:path w="1418599" h="1323439" stroke="0" extrusionOk="0">
                <a:moveTo>
                  <a:pt x="0" y="0"/>
                </a:moveTo>
                <a:cubicBezTo>
                  <a:pt x="103725" y="-20611"/>
                  <a:pt x="360799" y="11554"/>
                  <a:pt x="472866" y="0"/>
                </a:cubicBezTo>
                <a:cubicBezTo>
                  <a:pt x="584933" y="-11554"/>
                  <a:pt x="790085" y="2156"/>
                  <a:pt x="903175" y="0"/>
                </a:cubicBezTo>
                <a:cubicBezTo>
                  <a:pt x="1016265" y="-2156"/>
                  <a:pt x="1252564" y="61351"/>
                  <a:pt x="1418599" y="0"/>
                </a:cubicBezTo>
                <a:cubicBezTo>
                  <a:pt x="1433978" y="138099"/>
                  <a:pt x="1370549" y="235664"/>
                  <a:pt x="1418599" y="401443"/>
                </a:cubicBezTo>
                <a:cubicBezTo>
                  <a:pt x="1466649" y="567222"/>
                  <a:pt x="1370055" y="700990"/>
                  <a:pt x="1418599" y="842589"/>
                </a:cubicBezTo>
                <a:cubicBezTo>
                  <a:pt x="1467143" y="984188"/>
                  <a:pt x="1381268" y="1129921"/>
                  <a:pt x="1418599" y="1323439"/>
                </a:cubicBezTo>
                <a:cubicBezTo>
                  <a:pt x="1299839" y="1353296"/>
                  <a:pt x="1143077" y="1267730"/>
                  <a:pt x="945733" y="1323439"/>
                </a:cubicBezTo>
                <a:cubicBezTo>
                  <a:pt x="748389" y="1379148"/>
                  <a:pt x="670501" y="1314886"/>
                  <a:pt x="458680" y="1323439"/>
                </a:cubicBezTo>
                <a:cubicBezTo>
                  <a:pt x="246859" y="1331992"/>
                  <a:pt x="163856" y="1323044"/>
                  <a:pt x="0" y="1323439"/>
                </a:cubicBezTo>
                <a:cubicBezTo>
                  <a:pt x="-43017" y="1200253"/>
                  <a:pt x="17950" y="964310"/>
                  <a:pt x="0" y="869058"/>
                </a:cubicBezTo>
                <a:cubicBezTo>
                  <a:pt x="-17950" y="773806"/>
                  <a:pt x="7036" y="611193"/>
                  <a:pt x="0" y="427912"/>
                </a:cubicBezTo>
                <a:cubicBezTo>
                  <a:pt x="-7036" y="244631"/>
                  <a:pt x="40841" y="197714"/>
                  <a:pt x="0" y="0"/>
                </a:cubicBezTo>
                <a:close/>
              </a:path>
            </a:pathLst>
          </a:custGeom>
          <a:solidFill>
            <a:schemeClr val="accent4">
              <a:lumMod val="20000"/>
              <a:lumOff val="80000"/>
            </a:schemeClr>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The thickest and strongest bones are in the animal’s legs, why is this?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44550" y="928775"/>
            <a:ext cx="4149378"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FDC04C"/>
                </a:solidFill>
              </a:rPr>
              <a:t>Skeletal System Function</a:t>
            </a:r>
            <a:endParaRPr dirty="0">
              <a:solidFill>
                <a:srgbClr val="FDC04C"/>
              </a:solidFill>
            </a:endParaRPr>
          </a:p>
        </p:txBody>
      </p:sp>
      <p:sp>
        <p:nvSpPr>
          <p:cNvPr id="185" name="Google Shape;185;p34"/>
          <p:cNvSpPr txBox="1">
            <a:spLocks noGrp="1"/>
          </p:cNvSpPr>
          <p:nvPr>
            <p:ph type="body" idx="1"/>
          </p:nvPr>
        </p:nvSpPr>
        <p:spPr>
          <a:xfrm>
            <a:off x="603504" y="1809450"/>
            <a:ext cx="3593591" cy="1851900"/>
          </a:xfrm>
          <a:prstGeom prst="rect">
            <a:avLst/>
          </a:prstGeom>
          <a:solidFill>
            <a:schemeClr val="accent2">
              <a:lumMod val="50000"/>
            </a:schemeClr>
          </a:solidFill>
        </p:spPr>
        <p:txBody>
          <a:bodyPr spcFirstLastPara="1" wrap="square" lIns="91425" tIns="91425" rIns="91425" bIns="91425" anchor="t" anchorCtr="0">
            <a:noAutofit/>
          </a:bodyPr>
          <a:lstStyle/>
          <a:p>
            <a:pPr marL="0" lvl="0" indent="0" algn="l" rtl="0">
              <a:spcBef>
                <a:spcPts val="0"/>
              </a:spcBef>
              <a:spcAft>
                <a:spcPts val="1600"/>
              </a:spcAft>
              <a:buNone/>
            </a:pPr>
            <a:r>
              <a:rPr lang="en-US" sz="2000" b="1" dirty="0">
                <a:solidFill>
                  <a:srgbClr val="FDC04C"/>
                </a:solidFill>
                <a:latin typeface="Arial Narrow" panose="020B0606020202030204" pitchFamily="34" charset="0"/>
              </a:rPr>
              <a:t>Protects</a:t>
            </a:r>
            <a:r>
              <a:rPr lang="en-US" sz="2000" dirty="0">
                <a:solidFill>
                  <a:srgbClr val="FDC04C"/>
                </a:solidFill>
                <a:latin typeface="Arial Narrow" panose="020B0606020202030204" pitchFamily="34" charset="0"/>
              </a:rPr>
              <a:t> vital organs</a:t>
            </a:r>
          </a:p>
          <a:p>
            <a:pPr marL="0" lvl="0" indent="0" algn="l" rtl="0">
              <a:spcBef>
                <a:spcPts val="0"/>
              </a:spcBef>
              <a:spcAft>
                <a:spcPts val="1600"/>
              </a:spcAft>
              <a:buNone/>
            </a:pPr>
            <a:r>
              <a:rPr lang="en-US" sz="2000" dirty="0">
                <a:solidFill>
                  <a:srgbClr val="FDC04C"/>
                </a:solidFill>
                <a:latin typeface="Arial Narrow" panose="020B0606020202030204" pitchFamily="34" charset="0"/>
              </a:rPr>
              <a:t>Helps keep organs properly arranged in body</a:t>
            </a:r>
            <a:endParaRPr sz="2000" dirty="0">
              <a:solidFill>
                <a:srgbClr val="FDC04C"/>
              </a:solidFill>
              <a:latin typeface="Arial Narrow" panose="020B0606020202030204" pitchFamily="34" charset="0"/>
            </a:endParaRP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Premium Vector | Lamb anatomy illustration. labeled educational inner organ  structure">
            <a:extLst>
              <a:ext uri="{FF2B5EF4-FFF2-40B4-BE49-F238E27FC236}">
                <a16:creationId xmlns:a16="http://schemas.microsoft.com/office/drawing/2014/main" id="{9B8C13B3-CC13-4664-AF1A-945BBBA2EC2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2952" t="14789" r="4378"/>
          <a:stretch/>
        </p:blipFill>
        <p:spPr bwMode="auto">
          <a:xfrm>
            <a:off x="4378919" y="-1"/>
            <a:ext cx="4765082" cy="4733841"/>
          </a:xfrm>
          <a:custGeom>
            <a:avLst/>
            <a:gdLst>
              <a:gd name="connsiteX0" fmla="*/ 0 w 4765082"/>
              <a:gd name="connsiteY0" fmla="*/ 0 h 4733841"/>
              <a:gd name="connsiteX1" fmla="*/ 595635 w 4765082"/>
              <a:gd name="connsiteY1" fmla="*/ 0 h 4733841"/>
              <a:gd name="connsiteX2" fmla="*/ 1286572 w 4765082"/>
              <a:gd name="connsiteY2" fmla="*/ 0 h 4733841"/>
              <a:gd name="connsiteX3" fmla="*/ 1834557 w 4765082"/>
              <a:gd name="connsiteY3" fmla="*/ 0 h 4733841"/>
              <a:gd name="connsiteX4" fmla="*/ 2477843 w 4765082"/>
              <a:gd name="connsiteY4" fmla="*/ 0 h 4733841"/>
              <a:gd name="connsiteX5" fmla="*/ 2978176 w 4765082"/>
              <a:gd name="connsiteY5" fmla="*/ 0 h 4733841"/>
              <a:gd name="connsiteX6" fmla="*/ 3621462 w 4765082"/>
              <a:gd name="connsiteY6" fmla="*/ 0 h 4733841"/>
              <a:gd name="connsiteX7" fmla="*/ 4074145 w 4765082"/>
              <a:gd name="connsiteY7" fmla="*/ 0 h 4733841"/>
              <a:gd name="connsiteX8" fmla="*/ 4765082 w 4765082"/>
              <a:gd name="connsiteY8" fmla="*/ 0 h 4733841"/>
              <a:gd name="connsiteX9" fmla="*/ 4765082 w 4765082"/>
              <a:gd name="connsiteY9" fmla="*/ 686407 h 4733841"/>
              <a:gd name="connsiteX10" fmla="*/ 4765082 w 4765082"/>
              <a:gd name="connsiteY10" fmla="*/ 1136122 h 4733841"/>
              <a:gd name="connsiteX11" fmla="*/ 4765082 w 4765082"/>
              <a:gd name="connsiteY11" fmla="*/ 1727852 h 4733841"/>
              <a:gd name="connsiteX12" fmla="*/ 4765082 w 4765082"/>
              <a:gd name="connsiteY12" fmla="*/ 2319582 h 4733841"/>
              <a:gd name="connsiteX13" fmla="*/ 4765082 w 4765082"/>
              <a:gd name="connsiteY13" fmla="*/ 2911312 h 4733841"/>
              <a:gd name="connsiteX14" fmla="*/ 4765082 w 4765082"/>
              <a:gd name="connsiteY14" fmla="*/ 3597719 h 4733841"/>
              <a:gd name="connsiteX15" fmla="*/ 4765082 w 4765082"/>
              <a:gd name="connsiteY15" fmla="*/ 4733841 h 4733841"/>
              <a:gd name="connsiteX16" fmla="*/ 4074145 w 4765082"/>
              <a:gd name="connsiteY16" fmla="*/ 4733841 h 4733841"/>
              <a:gd name="connsiteX17" fmla="*/ 3383208 w 4765082"/>
              <a:gd name="connsiteY17" fmla="*/ 4733841 h 4733841"/>
              <a:gd name="connsiteX18" fmla="*/ 2787573 w 4765082"/>
              <a:gd name="connsiteY18" fmla="*/ 4733841 h 4733841"/>
              <a:gd name="connsiteX19" fmla="*/ 2239589 w 4765082"/>
              <a:gd name="connsiteY19" fmla="*/ 4733841 h 4733841"/>
              <a:gd name="connsiteX20" fmla="*/ 1596302 w 4765082"/>
              <a:gd name="connsiteY20" fmla="*/ 4733841 h 4733841"/>
              <a:gd name="connsiteX21" fmla="*/ 1095969 w 4765082"/>
              <a:gd name="connsiteY21" fmla="*/ 4733841 h 4733841"/>
              <a:gd name="connsiteX22" fmla="*/ 547984 w 4765082"/>
              <a:gd name="connsiteY22" fmla="*/ 4733841 h 4733841"/>
              <a:gd name="connsiteX23" fmla="*/ 0 w 4765082"/>
              <a:gd name="connsiteY23" fmla="*/ 4733841 h 4733841"/>
              <a:gd name="connsiteX24" fmla="*/ 0 w 4765082"/>
              <a:gd name="connsiteY24" fmla="*/ 4284126 h 4733841"/>
              <a:gd name="connsiteX25" fmla="*/ 0 w 4765082"/>
              <a:gd name="connsiteY25" fmla="*/ 3645058 h 4733841"/>
              <a:gd name="connsiteX26" fmla="*/ 0 w 4765082"/>
              <a:gd name="connsiteY26" fmla="*/ 3005989 h 4733841"/>
              <a:gd name="connsiteX27" fmla="*/ 0 w 4765082"/>
              <a:gd name="connsiteY27" fmla="*/ 2319582 h 4733841"/>
              <a:gd name="connsiteX28" fmla="*/ 0 w 4765082"/>
              <a:gd name="connsiteY28" fmla="*/ 1869867 h 4733841"/>
              <a:gd name="connsiteX29" fmla="*/ 0 w 4765082"/>
              <a:gd name="connsiteY29" fmla="*/ 1278137 h 4733841"/>
              <a:gd name="connsiteX30" fmla="*/ 0 w 4765082"/>
              <a:gd name="connsiteY30" fmla="*/ 591730 h 4733841"/>
              <a:gd name="connsiteX31" fmla="*/ 0 w 4765082"/>
              <a:gd name="connsiteY31" fmla="*/ 0 h 473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65082" h="4733841" extrusionOk="0">
                <a:moveTo>
                  <a:pt x="0" y="0"/>
                </a:moveTo>
                <a:cubicBezTo>
                  <a:pt x="210182" y="-39799"/>
                  <a:pt x="302697" y="68439"/>
                  <a:pt x="595635" y="0"/>
                </a:cubicBezTo>
                <a:cubicBezTo>
                  <a:pt x="888573" y="-68439"/>
                  <a:pt x="1010522" y="52949"/>
                  <a:pt x="1286572" y="0"/>
                </a:cubicBezTo>
                <a:cubicBezTo>
                  <a:pt x="1562622" y="-52949"/>
                  <a:pt x="1579991" y="16876"/>
                  <a:pt x="1834557" y="0"/>
                </a:cubicBezTo>
                <a:cubicBezTo>
                  <a:pt x="2089123" y="-16876"/>
                  <a:pt x="2215142" y="34728"/>
                  <a:pt x="2477843" y="0"/>
                </a:cubicBezTo>
                <a:cubicBezTo>
                  <a:pt x="2740544" y="-34728"/>
                  <a:pt x="2766723" y="50156"/>
                  <a:pt x="2978176" y="0"/>
                </a:cubicBezTo>
                <a:cubicBezTo>
                  <a:pt x="3189629" y="-50156"/>
                  <a:pt x="3433897" y="71028"/>
                  <a:pt x="3621462" y="0"/>
                </a:cubicBezTo>
                <a:cubicBezTo>
                  <a:pt x="3809027" y="-71028"/>
                  <a:pt x="3981783" y="27880"/>
                  <a:pt x="4074145" y="0"/>
                </a:cubicBezTo>
                <a:cubicBezTo>
                  <a:pt x="4166507" y="-27880"/>
                  <a:pt x="4608459" y="73433"/>
                  <a:pt x="4765082" y="0"/>
                </a:cubicBezTo>
                <a:cubicBezTo>
                  <a:pt x="4797365" y="284111"/>
                  <a:pt x="4714713" y="495023"/>
                  <a:pt x="4765082" y="686407"/>
                </a:cubicBezTo>
                <a:cubicBezTo>
                  <a:pt x="4815451" y="877791"/>
                  <a:pt x="4716011" y="941775"/>
                  <a:pt x="4765082" y="1136122"/>
                </a:cubicBezTo>
                <a:cubicBezTo>
                  <a:pt x="4814153" y="1330470"/>
                  <a:pt x="4745559" y="1466348"/>
                  <a:pt x="4765082" y="1727852"/>
                </a:cubicBezTo>
                <a:cubicBezTo>
                  <a:pt x="4784605" y="1989356"/>
                  <a:pt x="4720437" y="2147051"/>
                  <a:pt x="4765082" y="2319582"/>
                </a:cubicBezTo>
                <a:cubicBezTo>
                  <a:pt x="4809727" y="2492113"/>
                  <a:pt x="4711181" y="2672499"/>
                  <a:pt x="4765082" y="2911312"/>
                </a:cubicBezTo>
                <a:cubicBezTo>
                  <a:pt x="4818983" y="3150125"/>
                  <a:pt x="4741948" y="3289664"/>
                  <a:pt x="4765082" y="3597719"/>
                </a:cubicBezTo>
                <a:cubicBezTo>
                  <a:pt x="4788216" y="3905774"/>
                  <a:pt x="4687905" y="4294804"/>
                  <a:pt x="4765082" y="4733841"/>
                </a:cubicBezTo>
                <a:cubicBezTo>
                  <a:pt x="4524596" y="4750217"/>
                  <a:pt x="4301345" y="4654251"/>
                  <a:pt x="4074145" y="4733841"/>
                </a:cubicBezTo>
                <a:cubicBezTo>
                  <a:pt x="3846945" y="4813431"/>
                  <a:pt x="3706273" y="4725074"/>
                  <a:pt x="3383208" y="4733841"/>
                </a:cubicBezTo>
                <a:cubicBezTo>
                  <a:pt x="3060143" y="4742608"/>
                  <a:pt x="2959508" y="4687744"/>
                  <a:pt x="2787573" y="4733841"/>
                </a:cubicBezTo>
                <a:cubicBezTo>
                  <a:pt x="2615638" y="4779938"/>
                  <a:pt x="2398341" y="4721597"/>
                  <a:pt x="2239589" y="4733841"/>
                </a:cubicBezTo>
                <a:cubicBezTo>
                  <a:pt x="2080837" y="4746085"/>
                  <a:pt x="1756139" y="4728857"/>
                  <a:pt x="1596302" y="4733841"/>
                </a:cubicBezTo>
                <a:cubicBezTo>
                  <a:pt x="1436465" y="4738825"/>
                  <a:pt x="1227981" y="4690070"/>
                  <a:pt x="1095969" y="4733841"/>
                </a:cubicBezTo>
                <a:cubicBezTo>
                  <a:pt x="963957" y="4777612"/>
                  <a:pt x="770002" y="4709750"/>
                  <a:pt x="547984" y="4733841"/>
                </a:cubicBezTo>
                <a:cubicBezTo>
                  <a:pt x="325967" y="4757932"/>
                  <a:pt x="189765" y="4685540"/>
                  <a:pt x="0" y="4733841"/>
                </a:cubicBezTo>
                <a:cubicBezTo>
                  <a:pt x="-23402" y="4536897"/>
                  <a:pt x="46786" y="4433665"/>
                  <a:pt x="0" y="4284126"/>
                </a:cubicBezTo>
                <a:cubicBezTo>
                  <a:pt x="-46786" y="4134588"/>
                  <a:pt x="69105" y="3934283"/>
                  <a:pt x="0" y="3645058"/>
                </a:cubicBezTo>
                <a:cubicBezTo>
                  <a:pt x="-69105" y="3355833"/>
                  <a:pt x="42372" y="3317700"/>
                  <a:pt x="0" y="3005989"/>
                </a:cubicBezTo>
                <a:cubicBezTo>
                  <a:pt x="-42372" y="2694278"/>
                  <a:pt x="7173" y="2489166"/>
                  <a:pt x="0" y="2319582"/>
                </a:cubicBezTo>
                <a:cubicBezTo>
                  <a:pt x="-7173" y="2149998"/>
                  <a:pt x="26626" y="2083729"/>
                  <a:pt x="0" y="1869867"/>
                </a:cubicBezTo>
                <a:cubicBezTo>
                  <a:pt x="-26626" y="1656006"/>
                  <a:pt x="5282" y="1499812"/>
                  <a:pt x="0" y="1278137"/>
                </a:cubicBezTo>
                <a:cubicBezTo>
                  <a:pt x="-5282" y="1056462"/>
                  <a:pt x="64852" y="791861"/>
                  <a:pt x="0" y="591730"/>
                </a:cubicBezTo>
                <a:cubicBezTo>
                  <a:pt x="-64852" y="391599"/>
                  <a:pt x="25305" y="221101"/>
                  <a:pt x="0" y="0"/>
                </a:cubicBezTo>
                <a:close/>
              </a:path>
            </a:pathLst>
          </a:custGeom>
          <a:noFill/>
          <a:ln w="19050">
            <a:solidFill>
              <a:schemeClr val="tx1"/>
            </a:solidFill>
            <a:extLst>
              <a:ext uri="{C807C97D-BFC1-408E-A445-0C87EB9F89A2}">
                <ask:lineSketchStyleProps xmlns:ask="http://schemas.microsoft.com/office/drawing/2018/sketchyshapes" sd="118647120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2714E0-2396-495C-B7E2-C906CDDD476A}"/>
              </a:ext>
            </a:extLst>
          </p:cNvPr>
          <p:cNvSpPr txBox="1"/>
          <p:nvPr/>
        </p:nvSpPr>
        <p:spPr>
          <a:xfrm>
            <a:off x="244550" y="3489791"/>
            <a:ext cx="3952545" cy="830997"/>
          </a:xfrm>
          <a:custGeom>
            <a:avLst/>
            <a:gdLst>
              <a:gd name="connsiteX0" fmla="*/ 0 w 3952545"/>
              <a:gd name="connsiteY0" fmla="*/ 0 h 830997"/>
              <a:gd name="connsiteX1" fmla="*/ 525124 w 3952545"/>
              <a:gd name="connsiteY1" fmla="*/ 0 h 830997"/>
              <a:gd name="connsiteX2" fmla="*/ 1129299 w 3952545"/>
              <a:gd name="connsiteY2" fmla="*/ 0 h 830997"/>
              <a:gd name="connsiteX3" fmla="*/ 1614897 w 3952545"/>
              <a:gd name="connsiteY3" fmla="*/ 0 h 830997"/>
              <a:gd name="connsiteX4" fmla="*/ 2100495 w 3952545"/>
              <a:gd name="connsiteY4" fmla="*/ 0 h 830997"/>
              <a:gd name="connsiteX5" fmla="*/ 2704670 w 3952545"/>
              <a:gd name="connsiteY5" fmla="*/ 0 h 830997"/>
              <a:gd name="connsiteX6" fmla="*/ 3269319 w 3952545"/>
              <a:gd name="connsiteY6" fmla="*/ 0 h 830997"/>
              <a:gd name="connsiteX7" fmla="*/ 3952545 w 3952545"/>
              <a:gd name="connsiteY7" fmla="*/ 0 h 830997"/>
              <a:gd name="connsiteX8" fmla="*/ 3952545 w 3952545"/>
              <a:gd name="connsiteY8" fmla="*/ 432118 h 830997"/>
              <a:gd name="connsiteX9" fmla="*/ 3952545 w 3952545"/>
              <a:gd name="connsiteY9" fmla="*/ 830997 h 830997"/>
              <a:gd name="connsiteX10" fmla="*/ 3308845 w 3952545"/>
              <a:gd name="connsiteY10" fmla="*/ 830997 h 830997"/>
              <a:gd name="connsiteX11" fmla="*/ 2665145 w 3952545"/>
              <a:gd name="connsiteY11" fmla="*/ 830997 h 830997"/>
              <a:gd name="connsiteX12" fmla="*/ 2219072 w 3952545"/>
              <a:gd name="connsiteY12" fmla="*/ 830997 h 830997"/>
              <a:gd name="connsiteX13" fmla="*/ 1575372 w 3952545"/>
              <a:gd name="connsiteY13" fmla="*/ 830997 h 830997"/>
              <a:gd name="connsiteX14" fmla="*/ 931671 w 3952545"/>
              <a:gd name="connsiteY14" fmla="*/ 830997 h 830997"/>
              <a:gd name="connsiteX15" fmla="*/ 0 w 3952545"/>
              <a:gd name="connsiteY15" fmla="*/ 830997 h 830997"/>
              <a:gd name="connsiteX16" fmla="*/ 0 w 3952545"/>
              <a:gd name="connsiteY16" fmla="*/ 423808 h 830997"/>
              <a:gd name="connsiteX17" fmla="*/ 0 w 3952545"/>
              <a:gd name="connsiteY1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2545" h="830997" fill="none" extrusionOk="0">
                <a:moveTo>
                  <a:pt x="0" y="0"/>
                </a:moveTo>
                <a:cubicBezTo>
                  <a:pt x="252920" y="-30766"/>
                  <a:pt x="289273" y="6859"/>
                  <a:pt x="525124" y="0"/>
                </a:cubicBezTo>
                <a:cubicBezTo>
                  <a:pt x="760975" y="-6859"/>
                  <a:pt x="909674" y="52150"/>
                  <a:pt x="1129299" y="0"/>
                </a:cubicBezTo>
                <a:cubicBezTo>
                  <a:pt x="1348925" y="-52150"/>
                  <a:pt x="1428637" y="45713"/>
                  <a:pt x="1614897" y="0"/>
                </a:cubicBezTo>
                <a:cubicBezTo>
                  <a:pt x="1801157" y="-45713"/>
                  <a:pt x="1893425" y="36090"/>
                  <a:pt x="2100495" y="0"/>
                </a:cubicBezTo>
                <a:cubicBezTo>
                  <a:pt x="2307565" y="-36090"/>
                  <a:pt x="2449802" y="192"/>
                  <a:pt x="2704670" y="0"/>
                </a:cubicBezTo>
                <a:cubicBezTo>
                  <a:pt x="2959539" y="-192"/>
                  <a:pt x="3144532" y="66759"/>
                  <a:pt x="3269319" y="0"/>
                </a:cubicBezTo>
                <a:cubicBezTo>
                  <a:pt x="3394106" y="-66759"/>
                  <a:pt x="3662765" y="36405"/>
                  <a:pt x="3952545" y="0"/>
                </a:cubicBezTo>
                <a:cubicBezTo>
                  <a:pt x="3993711" y="130519"/>
                  <a:pt x="3936362" y="247394"/>
                  <a:pt x="3952545" y="432118"/>
                </a:cubicBezTo>
                <a:cubicBezTo>
                  <a:pt x="3968728" y="616842"/>
                  <a:pt x="3915306" y="666273"/>
                  <a:pt x="3952545" y="830997"/>
                </a:cubicBezTo>
                <a:cubicBezTo>
                  <a:pt x="3733626" y="837924"/>
                  <a:pt x="3518657" y="801897"/>
                  <a:pt x="3308845" y="830997"/>
                </a:cubicBezTo>
                <a:cubicBezTo>
                  <a:pt x="3099033" y="860097"/>
                  <a:pt x="2833117" y="781800"/>
                  <a:pt x="2665145" y="830997"/>
                </a:cubicBezTo>
                <a:cubicBezTo>
                  <a:pt x="2497173" y="880194"/>
                  <a:pt x="2392981" y="824522"/>
                  <a:pt x="2219072" y="830997"/>
                </a:cubicBezTo>
                <a:cubicBezTo>
                  <a:pt x="2045163" y="837472"/>
                  <a:pt x="1735134" y="754856"/>
                  <a:pt x="1575372" y="830997"/>
                </a:cubicBezTo>
                <a:cubicBezTo>
                  <a:pt x="1415610" y="907138"/>
                  <a:pt x="1081176" y="815114"/>
                  <a:pt x="931671" y="830997"/>
                </a:cubicBezTo>
                <a:cubicBezTo>
                  <a:pt x="782166" y="846880"/>
                  <a:pt x="457904" y="776794"/>
                  <a:pt x="0" y="830997"/>
                </a:cubicBezTo>
                <a:cubicBezTo>
                  <a:pt x="-24487" y="641518"/>
                  <a:pt x="27005" y="507334"/>
                  <a:pt x="0" y="423808"/>
                </a:cubicBezTo>
                <a:cubicBezTo>
                  <a:pt x="-27005" y="340282"/>
                  <a:pt x="25224" y="126387"/>
                  <a:pt x="0" y="0"/>
                </a:cubicBezTo>
                <a:close/>
              </a:path>
              <a:path w="3952545" h="830997" stroke="0" extrusionOk="0">
                <a:moveTo>
                  <a:pt x="0" y="0"/>
                </a:moveTo>
                <a:cubicBezTo>
                  <a:pt x="130574" y="-4681"/>
                  <a:pt x="292259" y="55427"/>
                  <a:pt x="564649" y="0"/>
                </a:cubicBezTo>
                <a:cubicBezTo>
                  <a:pt x="837039" y="-55427"/>
                  <a:pt x="854063" y="1351"/>
                  <a:pt x="1010722" y="0"/>
                </a:cubicBezTo>
                <a:cubicBezTo>
                  <a:pt x="1167381" y="-1351"/>
                  <a:pt x="1455687" y="761"/>
                  <a:pt x="1575372" y="0"/>
                </a:cubicBezTo>
                <a:cubicBezTo>
                  <a:pt x="1695057" y="-761"/>
                  <a:pt x="1903958" y="37532"/>
                  <a:pt x="2021444" y="0"/>
                </a:cubicBezTo>
                <a:cubicBezTo>
                  <a:pt x="2138930" y="-37532"/>
                  <a:pt x="2275227" y="23780"/>
                  <a:pt x="2507043" y="0"/>
                </a:cubicBezTo>
                <a:cubicBezTo>
                  <a:pt x="2738859" y="-23780"/>
                  <a:pt x="2792744" y="10807"/>
                  <a:pt x="2953116" y="0"/>
                </a:cubicBezTo>
                <a:cubicBezTo>
                  <a:pt x="3113488" y="-10807"/>
                  <a:pt x="3612478" y="56961"/>
                  <a:pt x="3952545" y="0"/>
                </a:cubicBezTo>
                <a:cubicBezTo>
                  <a:pt x="3996620" y="192123"/>
                  <a:pt x="3915309" y="300342"/>
                  <a:pt x="3952545" y="398879"/>
                </a:cubicBezTo>
                <a:cubicBezTo>
                  <a:pt x="3989781" y="497416"/>
                  <a:pt x="3935634" y="647916"/>
                  <a:pt x="3952545" y="830997"/>
                </a:cubicBezTo>
                <a:cubicBezTo>
                  <a:pt x="3812163" y="887327"/>
                  <a:pt x="3521070" y="770940"/>
                  <a:pt x="3387896" y="830997"/>
                </a:cubicBezTo>
                <a:cubicBezTo>
                  <a:pt x="3254722" y="891054"/>
                  <a:pt x="3011782" y="823932"/>
                  <a:pt x="2744196" y="830997"/>
                </a:cubicBezTo>
                <a:cubicBezTo>
                  <a:pt x="2476610" y="838062"/>
                  <a:pt x="2400636" y="825089"/>
                  <a:pt x="2219072" y="830997"/>
                </a:cubicBezTo>
                <a:cubicBezTo>
                  <a:pt x="2037508" y="836905"/>
                  <a:pt x="1905766" y="771311"/>
                  <a:pt x="1693948" y="830997"/>
                </a:cubicBezTo>
                <a:cubicBezTo>
                  <a:pt x="1482130" y="890683"/>
                  <a:pt x="1326294" y="775045"/>
                  <a:pt x="1168824" y="830997"/>
                </a:cubicBezTo>
                <a:cubicBezTo>
                  <a:pt x="1011354" y="886949"/>
                  <a:pt x="697254" y="764394"/>
                  <a:pt x="564649" y="830997"/>
                </a:cubicBezTo>
                <a:cubicBezTo>
                  <a:pt x="432045" y="897600"/>
                  <a:pt x="274097" y="793796"/>
                  <a:pt x="0" y="830997"/>
                </a:cubicBezTo>
                <a:cubicBezTo>
                  <a:pt x="-4330" y="688185"/>
                  <a:pt x="33686" y="567082"/>
                  <a:pt x="0" y="423808"/>
                </a:cubicBezTo>
                <a:cubicBezTo>
                  <a:pt x="-33686" y="280534"/>
                  <a:pt x="42182" y="178316"/>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52295799">
                  <a:prstGeom prst="rect">
                    <a:avLst/>
                  </a:prstGeom>
                  <ask:type>
                    <ask:lineSketchScribble/>
                  </ask:type>
                </ask:lineSketchStyleProps>
              </a:ext>
            </a:extLst>
          </a:ln>
        </p:spPr>
        <p:txBody>
          <a:bodyPr wrap="square" rtlCol="0">
            <a:spAutoFit/>
          </a:bodyPr>
          <a:lstStyle/>
          <a:p>
            <a:r>
              <a:rPr lang="en-US" sz="1600" dirty="0">
                <a:latin typeface="Arial Narrow" panose="020B0606020202030204" pitchFamily="34" charset="0"/>
              </a:rPr>
              <a:t>If the ribcage extended down further, what advantages and disadvantages would this give to the animal?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250"/>
        <p:cNvGrpSpPr/>
        <p:nvPr/>
      </p:nvGrpSpPr>
      <p:grpSpPr>
        <a:xfrm>
          <a:off x="0" y="0"/>
          <a:ext cx="0" cy="0"/>
          <a:chOff x="0" y="0"/>
          <a:chExt cx="0" cy="0"/>
        </a:xfrm>
      </p:grpSpPr>
      <p:sp>
        <p:nvSpPr>
          <p:cNvPr id="251" name="Google Shape;251;p37"/>
          <p:cNvSpPr txBox="1">
            <a:spLocks noGrp="1"/>
          </p:cNvSpPr>
          <p:nvPr>
            <p:ph type="title"/>
          </p:nvPr>
        </p:nvSpPr>
        <p:spPr>
          <a:xfrm>
            <a:off x="784961" y="177656"/>
            <a:ext cx="7574078" cy="107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Skeletal Components</a:t>
            </a:r>
            <a:endParaRPr dirty="0"/>
          </a:p>
        </p:txBody>
      </p:sp>
      <p:sp>
        <p:nvSpPr>
          <p:cNvPr id="254" name="Google Shape;254;p37"/>
          <p:cNvSpPr txBox="1">
            <a:spLocks noGrp="1"/>
          </p:cNvSpPr>
          <p:nvPr>
            <p:ph type="subTitle" idx="1"/>
          </p:nvPr>
        </p:nvSpPr>
        <p:spPr>
          <a:xfrm>
            <a:off x="213438" y="3894986"/>
            <a:ext cx="4274038" cy="100337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Arial Narrow" panose="020B0606020202030204" pitchFamily="34" charset="0"/>
              </a:rPr>
              <a:t>Honeycombed</a:t>
            </a:r>
          </a:p>
          <a:p>
            <a:pPr marL="0" lvl="0" indent="0" algn="l" rtl="0">
              <a:spcBef>
                <a:spcPts val="0"/>
              </a:spcBef>
              <a:spcAft>
                <a:spcPts val="0"/>
              </a:spcAft>
              <a:buNone/>
            </a:pPr>
            <a:r>
              <a:rPr lang="en-US" sz="1800" dirty="0">
                <a:latin typeface="Arial Narrow" panose="020B0606020202030204" pitchFamily="34" charset="0"/>
              </a:rPr>
              <a:t>Hard, outside</a:t>
            </a:r>
          </a:p>
          <a:p>
            <a:pPr marL="0" lvl="0" indent="0" algn="l" rtl="0">
              <a:spcBef>
                <a:spcPts val="0"/>
              </a:spcBef>
              <a:spcAft>
                <a:spcPts val="0"/>
              </a:spcAft>
              <a:buNone/>
            </a:pPr>
            <a:r>
              <a:rPr lang="en-US" sz="1800" dirty="0">
                <a:latin typeface="Arial Narrow" panose="020B0606020202030204" pitchFamily="34" charset="0"/>
              </a:rPr>
              <a:t>Bony tissue made of Calcium &amp; Phosphorus</a:t>
            </a:r>
            <a:endParaRPr sz="1800" dirty="0">
              <a:latin typeface="Arial Narrow" panose="020B0606020202030204" pitchFamily="34" charset="0"/>
            </a:endParaRPr>
          </a:p>
        </p:txBody>
      </p:sp>
      <p:sp>
        <p:nvSpPr>
          <p:cNvPr id="253" name="Google Shape;253;p37"/>
          <p:cNvSpPr txBox="1">
            <a:spLocks noGrp="1"/>
          </p:cNvSpPr>
          <p:nvPr>
            <p:ph type="title" idx="2"/>
          </p:nvPr>
        </p:nvSpPr>
        <p:spPr>
          <a:xfrm>
            <a:off x="1317365" y="3728244"/>
            <a:ext cx="3635469" cy="69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2">
                    <a:lumMod val="90000"/>
                    <a:lumOff val="10000"/>
                  </a:schemeClr>
                </a:solidFill>
              </a:rPr>
              <a:t>Compact Bone</a:t>
            </a:r>
            <a:endParaRPr dirty="0">
              <a:solidFill>
                <a:schemeClr val="tx2">
                  <a:lumMod val="90000"/>
                  <a:lumOff val="10000"/>
                </a:schemeClr>
              </a:solidFill>
            </a:endParaRPr>
          </a:p>
        </p:txBody>
      </p:sp>
      <p:sp>
        <p:nvSpPr>
          <p:cNvPr id="256" name="Google Shape;256;p37"/>
          <p:cNvSpPr txBox="1">
            <a:spLocks noGrp="1"/>
          </p:cNvSpPr>
          <p:nvPr>
            <p:ph type="subTitle" idx="3"/>
          </p:nvPr>
        </p:nvSpPr>
        <p:spPr>
          <a:xfrm>
            <a:off x="5081981" y="3728244"/>
            <a:ext cx="3700869" cy="79944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1800" dirty="0">
                <a:latin typeface="Arial Narrow" panose="020B0606020202030204" pitchFamily="34" charset="0"/>
              </a:rPr>
              <a:t>Flexible</a:t>
            </a:r>
          </a:p>
          <a:p>
            <a:pPr marL="0" lvl="0" indent="0" algn="r" rtl="0">
              <a:spcBef>
                <a:spcPts val="0"/>
              </a:spcBef>
              <a:spcAft>
                <a:spcPts val="0"/>
              </a:spcAft>
              <a:buNone/>
            </a:pPr>
            <a:r>
              <a:rPr lang="en-US" sz="1800" dirty="0">
                <a:latin typeface="Arial Narrow" panose="020B0606020202030204" pitchFamily="34" charset="0"/>
              </a:rPr>
              <a:t>Lubricates joints and cushion shocks</a:t>
            </a:r>
          </a:p>
          <a:p>
            <a:pPr marL="0" lvl="0" indent="0" algn="r" rtl="0">
              <a:spcBef>
                <a:spcPts val="0"/>
              </a:spcBef>
              <a:spcAft>
                <a:spcPts val="0"/>
              </a:spcAft>
              <a:buNone/>
            </a:pPr>
            <a:r>
              <a:rPr lang="en-US" sz="1800" dirty="0">
                <a:latin typeface="Arial Narrow" panose="020B0606020202030204" pitchFamily="34" charset="0"/>
              </a:rPr>
              <a:t>Located at the end of bones</a:t>
            </a:r>
            <a:endParaRPr sz="1800" dirty="0">
              <a:latin typeface="Arial Narrow" panose="020B0606020202030204" pitchFamily="34" charset="0"/>
            </a:endParaRPr>
          </a:p>
        </p:txBody>
      </p:sp>
      <p:sp>
        <p:nvSpPr>
          <p:cNvPr id="255" name="Google Shape;255;p37"/>
          <p:cNvSpPr txBox="1">
            <a:spLocks noGrp="1"/>
          </p:cNvSpPr>
          <p:nvPr>
            <p:ph type="title" idx="4"/>
          </p:nvPr>
        </p:nvSpPr>
        <p:spPr>
          <a:xfrm>
            <a:off x="4950059" y="3320303"/>
            <a:ext cx="2551500" cy="69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2">
                    <a:lumMod val="50000"/>
                    <a:lumOff val="50000"/>
                  </a:schemeClr>
                </a:solidFill>
              </a:rPr>
              <a:t>Cartilage</a:t>
            </a:r>
            <a:endParaRPr dirty="0">
              <a:solidFill>
                <a:schemeClr val="tx2">
                  <a:lumMod val="50000"/>
                  <a:lumOff val="50000"/>
                </a:schemeClr>
              </a:solidFill>
            </a:endParaRPr>
          </a:p>
        </p:txBody>
      </p:sp>
      <p:cxnSp>
        <p:nvCxnSpPr>
          <p:cNvPr id="257" name="Google Shape;257;p37"/>
          <p:cNvCxnSpPr>
            <a:cxnSpLocks/>
          </p:cNvCxnSpPr>
          <p:nvPr/>
        </p:nvCxnSpPr>
        <p:spPr>
          <a:xfrm rot="5400000">
            <a:off x="3621412" y="3285103"/>
            <a:ext cx="1558917" cy="582384"/>
          </a:xfrm>
          <a:prstGeom prst="bentConnector3">
            <a:avLst>
              <a:gd name="adj1" fmla="val 100277"/>
            </a:avLst>
          </a:prstGeom>
          <a:noFill/>
          <a:ln w="19050" cap="flat" cmpd="sng">
            <a:solidFill>
              <a:schemeClr val="accent6"/>
            </a:solidFill>
            <a:prstDash val="solid"/>
            <a:round/>
            <a:headEnd type="none" w="med" len="med"/>
            <a:tailEnd type="none" w="med" len="med"/>
          </a:ln>
        </p:spPr>
      </p:cxnSp>
      <p:cxnSp>
        <p:nvCxnSpPr>
          <p:cNvPr id="259" name="Google Shape;259;p37"/>
          <p:cNvCxnSpPr>
            <a:cxnSpLocks/>
          </p:cNvCxnSpPr>
          <p:nvPr/>
        </p:nvCxnSpPr>
        <p:spPr>
          <a:xfrm rot="16200000" flipH="1">
            <a:off x="3881398" y="2221819"/>
            <a:ext cx="2254304" cy="632970"/>
          </a:xfrm>
          <a:prstGeom prst="bentConnector3">
            <a:avLst>
              <a:gd name="adj1" fmla="val 100107"/>
            </a:avLst>
          </a:prstGeom>
          <a:noFill/>
          <a:ln w="19050" cap="flat" cmpd="sng">
            <a:solidFill>
              <a:schemeClr val="accent6"/>
            </a:solidFill>
            <a:prstDash val="solid"/>
            <a:round/>
            <a:headEnd type="none" w="med" len="med"/>
            <a:tailEnd type="none" w="med" len="med"/>
          </a:ln>
        </p:spPr>
      </p:cxnSp>
      <p:pic>
        <p:nvPicPr>
          <p:cNvPr id="4098" name="Picture 2" descr="temperature near bones">
            <a:extLst>
              <a:ext uri="{FF2B5EF4-FFF2-40B4-BE49-F238E27FC236}">
                <a16:creationId xmlns:a16="http://schemas.microsoft.com/office/drawing/2014/main" id="{7998C91D-949D-441E-95B8-71EF8978A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666" y="2350456"/>
            <a:ext cx="1524266" cy="1164539"/>
          </a:xfrm>
          <a:prstGeom prst="rect">
            <a:avLst/>
          </a:prstGeom>
          <a:noFill/>
          <a:extLst>
            <a:ext uri="{909E8E84-426E-40DD-AFC4-6F175D3DCCD1}">
              <a14:hiddenFill xmlns:a14="http://schemas.microsoft.com/office/drawing/2010/main">
                <a:solidFill>
                  <a:srgbClr val="FFFFFF"/>
                </a:solidFill>
              </a14:hiddenFill>
            </a:ext>
          </a:extLst>
        </p:spPr>
      </p:pic>
      <p:sp>
        <p:nvSpPr>
          <p:cNvPr id="34" name="Google Shape;253;p37">
            <a:extLst>
              <a:ext uri="{FF2B5EF4-FFF2-40B4-BE49-F238E27FC236}">
                <a16:creationId xmlns:a16="http://schemas.microsoft.com/office/drawing/2014/main" id="{BE4CE864-A1B4-4CD2-B5DE-F90A19453B0E}"/>
              </a:ext>
            </a:extLst>
          </p:cNvPr>
          <p:cNvSpPr txBox="1">
            <a:spLocks/>
          </p:cNvSpPr>
          <p:nvPr/>
        </p:nvSpPr>
        <p:spPr>
          <a:xfrm>
            <a:off x="910997" y="1595905"/>
            <a:ext cx="3635469" cy="69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600"/>
              <a:buFont typeface="Anton"/>
              <a:buNone/>
              <a:defRPr sz="3600" b="0" i="0" u="none" strike="noStrike" cap="none">
                <a:solidFill>
                  <a:schemeClr val="accent6"/>
                </a:solidFill>
                <a:latin typeface="Anton"/>
                <a:ea typeface="Anton"/>
                <a:cs typeface="Anton"/>
                <a:sym typeface="Anton"/>
              </a:defRPr>
            </a:lvl1pPr>
            <a:lvl2pPr marR="0" lvl="1" algn="ctr" rtl="0">
              <a:lnSpc>
                <a:spcPct val="100000"/>
              </a:lnSpc>
              <a:spcBef>
                <a:spcPts val="0"/>
              </a:spcBef>
              <a:spcAft>
                <a:spcPts val="0"/>
              </a:spcAft>
              <a:buClr>
                <a:schemeClr val="accent6"/>
              </a:buClr>
              <a:buSzPts val="3600"/>
              <a:buFont typeface="Arial"/>
              <a:buNone/>
              <a:defRPr sz="3600" b="0" i="0" u="none" strike="noStrike" cap="none">
                <a:solidFill>
                  <a:schemeClr val="accent6"/>
                </a:solidFill>
                <a:latin typeface="Arial"/>
                <a:ea typeface="Arial"/>
                <a:cs typeface="Arial"/>
                <a:sym typeface="Arial"/>
              </a:defRPr>
            </a:lvl2pPr>
            <a:lvl3pPr marR="0" lvl="2" algn="ctr" rtl="0">
              <a:lnSpc>
                <a:spcPct val="100000"/>
              </a:lnSpc>
              <a:spcBef>
                <a:spcPts val="0"/>
              </a:spcBef>
              <a:spcAft>
                <a:spcPts val="0"/>
              </a:spcAft>
              <a:buClr>
                <a:schemeClr val="accent6"/>
              </a:buClr>
              <a:buSzPts val="3600"/>
              <a:buFont typeface="Arial"/>
              <a:buNone/>
              <a:defRPr sz="3600" b="0" i="0" u="none" strike="noStrike" cap="none">
                <a:solidFill>
                  <a:schemeClr val="accent6"/>
                </a:solidFill>
                <a:latin typeface="Arial"/>
                <a:ea typeface="Arial"/>
                <a:cs typeface="Arial"/>
                <a:sym typeface="Arial"/>
              </a:defRPr>
            </a:lvl3pPr>
            <a:lvl4pPr marR="0" lvl="3" algn="ctr" rtl="0">
              <a:lnSpc>
                <a:spcPct val="100000"/>
              </a:lnSpc>
              <a:spcBef>
                <a:spcPts val="0"/>
              </a:spcBef>
              <a:spcAft>
                <a:spcPts val="0"/>
              </a:spcAft>
              <a:buClr>
                <a:schemeClr val="accent6"/>
              </a:buClr>
              <a:buSzPts val="3600"/>
              <a:buFont typeface="Arial"/>
              <a:buNone/>
              <a:defRPr sz="3600" b="0" i="0" u="none" strike="noStrike" cap="none">
                <a:solidFill>
                  <a:schemeClr val="accent6"/>
                </a:solidFill>
                <a:latin typeface="Arial"/>
                <a:ea typeface="Arial"/>
                <a:cs typeface="Arial"/>
                <a:sym typeface="Arial"/>
              </a:defRPr>
            </a:lvl4pPr>
            <a:lvl5pPr marR="0" lvl="4" algn="ctr" rtl="0">
              <a:lnSpc>
                <a:spcPct val="100000"/>
              </a:lnSpc>
              <a:spcBef>
                <a:spcPts val="0"/>
              </a:spcBef>
              <a:spcAft>
                <a:spcPts val="0"/>
              </a:spcAft>
              <a:buClr>
                <a:schemeClr val="accent6"/>
              </a:buClr>
              <a:buSzPts val="3600"/>
              <a:buFont typeface="Arial"/>
              <a:buNone/>
              <a:defRPr sz="3600" b="0" i="0" u="none" strike="noStrike" cap="none">
                <a:solidFill>
                  <a:schemeClr val="accent6"/>
                </a:solidFill>
                <a:latin typeface="Arial"/>
                <a:ea typeface="Arial"/>
                <a:cs typeface="Arial"/>
                <a:sym typeface="Arial"/>
              </a:defRPr>
            </a:lvl5pPr>
            <a:lvl6pPr marR="0" lvl="5" algn="ctr" rtl="0">
              <a:lnSpc>
                <a:spcPct val="100000"/>
              </a:lnSpc>
              <a:spcBef>
                <a:spcPts val="0"/>
              </a:spcBef>
              <a:spcAft>
                <a:spcPts val="0"/>
              </a:spcAft>
              <a:buClr>
                <a:schemeClr val="accent6"/>
              </a:buClr>
              <a:buSzPts val="3600"/>
              <a:buFont typeface="Arial"/>
              <a:buNone/>
              <a:defRPr sz="3600" b="0" i="0" u="none" strike="noStrike" cap="none">
                <a:solidFill>
                  <a:schemeClr val="accent6"/>
                </a:solidFill>
                <a:latin typeface="Arial"/>
                <a:ea typeface="Arial"/>
                <a:cs typeface="Arial"/>
                <a:sym typeface="Arial"/>
              </a:defRPr>
            </a:lvl6pPr>
            <a:lvl7pPr marR="0" lvl="6" algn="ctr" rtl="0">
              <a:lnSpc>
                <a:spcPct val="100000"/>
              </a:lnSpc>
              <a:spcBef>
                <a:spcPts val="0"/>
              </a:spcBef>
              <a:spcAft>
                <a:spcPts val="0"/>
              </a:spcAft>
              <a:buClr>
                <a:schemeClr val="accent6"/>
              </a:buClr>
              <a:buSzPts val="3600"/>
              <a:buFont typeface="Arial"/>
              <a:buNone/>
              <a:defRPr sz="3600" b="0" i="0" u="none" strike="noStrike" cap="none">
                <a:solidFill>
                  <a:schemeClr val="accent6"/>
                </a:solidFill>
                <a:latin typeface="Arial"/>
                <a:ea typeface="Arial"/>
                <a:cs typeface="Arial"/>
                <a:sym typeface="Arial"/>
              </a:defRPr>
            </a:lvl7pPr>
            <a:lvl8pPr marR="0" lvl="7" algn="ctr" rtl="0">
              <a:lnSpc>
                <a:spcPct val="100000"/>
              </a:lnSpc>
              <a:spcBef>
                <a:spcPts val="0"/>
              </a:spcBef>
              <a:spcAft>
                <a:spcPts val="0"/>
              </a:spcAft>
              <a:buClr>
                <a:schemeClr val="accent6"/>
              </a:buClr>
              <a:buSzPts val="3600"/>
              <a:buFont typeface="Arial"/>
              <a:buNone/>
              <a:defRPr sz="3600" b="0" i="0" u="none" strike="noStrike" cap="none">
                <a:solidFill>
                  <a:schemeClr val="accent6"/>
                </a:solidFill>
                <a:latin typeface="Arial"/>
                <a:ea typeface="Arial"/>
                <a:cs typeface="Arial"/>
                <a:sym typeface="Arial"/>
              </a:defRPr>
            </a:lvl8pPr>
            <a:lvl9pPr marR="0" lvl="8" algn="ctr" rtl="0">
              <a:lnSpc>
                <a:spcPct val="100000"/>
              </a:lnSpc>
              <a:spcBef>
                <a:spcPts val="0"/>
              </a:spcBef>
              <a:spcAft>
                <a:spcPts val="0"/>
              </a:spcAft>
              <a:buClr>
                <a:schemeClr val="accent6"/>
              </a:buClr>
              <a:buSzPts val="3600"/>
              <a:buFont typeface="Arial"/>
              <a:buNone/>
              <a:defRPr sz="3600" b="0" i="0" u="none" strike="noStrike" cap="none">
                <a:solidFill>
                  <a:schemeClr val="accent6"/>
                </a:solidFill>
                <a:latin typeface="Arial"/>
                <a:ea typeface="Arial"/>
                <a:cs typeface="Arial"/>
                <a:sym typeface="Arial"/>
              </a:defRPr>
            </a:lvl9pPr>
          </a:lstStyle>
          <a:p>
            <a:r>
              <a:rPr lang="en-US" dirty="0"/>
              <a:t>Spongy Bone</a:t>
            </a:r>
          </a:p>
        </p:txBody>
      </p:sp>
      <p:cxnSp>
        <p:nvCxnSpPr>
          <p:cNvPr id="28" name="Straight Connector 27">
            <a:extLst>
              <a:ext uri="{FF2B5EF4-FFF2-40B4-BE49-F238E27FC236}">
                <a16:creationId xmlns:a16="http://schemas.microsoft.com/office/drawing/2014/main" id="{1F078FCA-CA7F-4F0B-8376-BB8F692987A9}"/>
              </a:ext>
            </a:extLst>
          </p:cNvPr>
          <p:cNvCxnSpPr>
            <a:cxnSpLocks/>
          </p:cNvCxnSpPr>
          <p:nvPr/>
        </p:nvCxnSpPr>
        <p:spPr>
          <a:xfrm flipH="1">
            <a:off x="4011066" y="1941055"/>
            <a:ext cx="680997"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1AFD5C46-AADD-41E0-AF5F-B1AB87AB8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343" y="1415256"/>
            <a:ext cx="1868662" cy="1801182"/>
          </a:xfrm>
          <a:prstGeom prst="rect">
            <a:avLst/>
          </a:prstGeom>
        </p:spPr>
      </p:pic>
      <p:sp>
        <p:nvSpPr>
          <p:cNvPr id="42" name="Google Shape;254;p37">
            <a:extLst>
              <a:ext uri="{FF2B5EF4-FFF2-40B4-BE49-F238E27FC236}">
                <a16:creationId xmlns:a16="http://schemas.microsoft.com/office/drawing/2014/main" id="{CD3CC751-511C-4861-93F0-6D06142F25B8}"/>
              </a:ext>
            </a:extLst>
          </p:cNvPr>
          <p:cNvSpPr txBox="1">
            <a:spLocks/>
          </p:cNvSpPr>
          <p:nvPr/>
        </p:nvSpPr>
        <p:spPr>
          <a:xfrm>
            <a:off x="731262" y="2087217"/>
            <a:ext cx="3635469" cy="10033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1pPr>
            <a:lvl2pPr marL="914400" marR="0" lvl="1" indent="-3175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2pPr>
            <a:lvl3pPr marL="1371600" marR="0" lvl="2" indent="-3175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3pPr>
            <a:lvl4pPr marL="1828800" marR="0" lvl="3" indent="-3175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4pPr>
            <a:lvl5pPr marL="2286000" marR="0" lvl="4" indent="-3175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5pPr>
            <a:lvl6pPr marL="2743200" marR="0" lvl="5" indent="-3175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6pPr>
            <a:lvl7pPr marL="3200400" marR="0" lvl="6" indent="-3175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7pPr>
            <a:lvl8pPr marL="3657600" marR="0" lvl="7" indent="-3175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8pPr>
            <a:lvl9pPr marL="4114800" marR="0" lvl="8" indent="-317500" algn="ctr" rtl="0">
              <a:lnSpc>
                <a:spcPct val="100000"/>
              </a:lnSpc>
              <a:spcBef>
                <a:spcPts val="0"/>
              </a:spcBef>
              <a:spcAft>
                <a:spcPts val="0"/>
              </a:spcAft>
              <a:buClr>
                <a:schemeClr val="lt2"/>
              </a:buClr>
              <a:buSzPts val="1400"/>
              <a:buFont typeface="Lato"/>
              <a:buNone/>
              <a:defRPr sz="1400" b="0" i="0" u="none" strike="noStrike" cap="none">
                <a:solidFill>
                  <a:schemeClr val="lt2"/>
                </a:solidFill>
                <a:latin typeface="Lato"/>
                <a:ea typeface="Lato"/>
                <a:cs typeface="Lato"/>
                <a:sym typeface="Lato"/>
              </a:defRPr>
            </a:lvl9pPr>
          </a:lstStyle>
          <a:p>
            <a:pPr marL="0" indent="0" algn="l"/>
            <a:r>
              <a:rPr lang="en-US" sz="2000" dirty="0">
                <a:latin typeface="Arial Narrow" panose="020B0606020202030204" pitchFamily="34" charset="0"/>
              </a:rPr>
              <a:t>Porous</a:t>
            </a:r>
          </a:p>
          <a:p>
            <a:pPr marL="0" indent="0" algn="l"/>
            <a:r>
              <a:rPr lang="en-US" sz="2000" dirty="0">
                <a:latin typeface="Arial Narrow" panose="020B0606020202030204" pitchFamily="34" charset="0"/>
              </a:rPr>
              <a:t>Soft, inside</a:t>
            </a:r>
          </a:p>
          <a:p>
            <a:pPr marL="0" indent="0" algn="l"/>
            <a:r>
              <a:rPr lang="en-US" sz="2000" dirty="0">
                <a:latin typeface="Arial Narrow" panose="020B0606020202030204" pitchFamily="34" charset="0"/>
              </a:rPr>
              <a:t>Bony tissue</a:t>
            </a:r>
            <a:endParaRPr lang="en-US" sz="1600" dirty="0">
              <a:latin typeface="Arial Narrow" panose="020B0606020202030204" pitchFamily="34" charset="0"/>
            </a:endParaRPr>
          </a:p>
        </p:txBody>
      </p:sp>
    </p:spTree>
  </p:cSld>
  <p:clrMapOvr>
    <a:masterClrMapping/>
  </p:clrMapOvr>
</p:sld>
</file>

<file path=ppt/theme/theme1.xml><?xml version="1.0" encoding="utf-8"?>
<a:theme xmlns:a="http://schemas.openxmlformats.org/drawingml/2006/main" name="Animal Kingdom Lesson by Slidesgo">
  <a:themeElements>
    <a:clrScheme name="Simple Light">
      <a:dk1>
        <a:srgbClr val="000000"/>
      </a:dk1>
      <a:lt1>
        <a:srgbClr val="FFFFFF"/>
      </a:lt1>
      <a:dk2>
        <a:srgbClr val="595959"/>
      </a:dk2>
      <a:lt2>
        <a:srgbClr val="1B0E01"/>
      </a:lt2>
      <a:accent1>
        <a:srgbClr val="FCD635"/>
      </a:accent1>
      <a:accent2>
        <a:srgbClr val="94A640"/>
      </a:accent2>
      <a:accent3>
        <a:srgbClr val="7C7046"/>
      </a:accent3>
      <a:accent4>
        <a:srgbClr val="CEB993"/>
      </a:accent4>
      <a:accent5>
        <a:srgbClr val="FEE15F"/>
      </a:accent5>
      <a:accent6>
        <a:srgbClr val="FDC04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1398</TotalTime>
  <Words>1632</Words>
  <Application>Microsoft Office PowerPoint</Application>
  <PresentationFormat>On-screen Show (16:9)</PresentationFormat>
  <Paragraphs>265</Paragraphs>
  <Slides>37</Slides>
  <Notes>30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Calibri Light</vt:lpstr>
      <vt:lpstr>Lato</vt:lpstr>
      <vt:lpstr>Calibri</vt:lpstr>
      <vt:lpstr>Anton</vt:lpstr>
      <vt:lpstr>Arial Narrow</vt:lpstr>
      <vt:lpstr>Animal Kingdom Lesson by Slidesgo</vt:lpstr>
      <vt:lpstr>Office Theme</vt:lpstr>
      <vt:lpstr>Livestock Anatomy</vt:lpstr>
      <vt:lpstr>What is Anatomy?</vt:lpstr>
      <vt:lpstr>Anatomical Directions</vt:lpstr>
      <vt:lpstr>Ventral Body Cavity</vt:lpstr>
      <vt:lpstr>PowerPoint Presentation</vt:lpstr>
      <vt:lpstr>SKELETAL</vt:lpstr>
      <vt:lpstr>Skeletal System</vt:lpstr>
      <vt:lpstr>Skeletal System Function</vt:lpstr>
      <vt:lpstr>Skeletal Components</vt:lpstr>
      <vt:lpstr>Muscular System</vt:lpstr>
      <vt:lpstr>Muscular System Function</vt:lpstr>
      <vt:lpstr>Muscular Control Types</vt:lpstr>
      <vt:lpstr>Nervous System</vt:lpstr>
      <vt:lpstr>Central Nervous System</vt:lpstr>
      <vt:lpstr>NERVOUS SYSTEM SENSES</vt:lpstr>
      <vt:lpstr>Sensory function</vt:lpstr>
      <vt:lpstr>PowerPoint Presentation</vt:lpstr>
      <vt:lpstr>RESPIRATORY SYSTEM</vt:lpstr>
      <vt:lpstr>INSPIRATION</vt:lpstr>
      <vt:lpstr>PARTS OF THE RESPIRATORY SYSTEM</vt:lpstr>
      <vt:lpstr>CIRCULATORY SYSTEM</vt:lpstr>
      <vt:lpstr>PLASMA – 90% water</vt:lpstr>
      <vt:lpstr>Red Blood Cells</vt:lpstr>
      <vt:lpstr>Heart</vt:lpstr>
      <vt:lpstr>Digestive System</vt:lpstr>
      <vt:lpstr>PROCESS OF DIGESTION</vt:lpstr>
      <vt:lpstr>DIGESTIVE TYPES</vt:lpstr>
      <vt:lpstr>MONOGASTRICS</vt:lpstr>
      <vt:lpstr>RUMINANTS</vt:lpstr>
      <vt:lpstr>growth &amp; the shape of the animal</vt:lpstr>
      <vt:lpstr>Filters, collects, and excretes waste materials and excess water from the body</vt:lpstr>
      <vt:lpstr>KIDNEY SHAPES</vt:lpstr>
      <vt:lpstr>REPRODUCTION</vt:lpstr>
      <vt:lpstr>FEMALE REPRODUCTION</vt:lpstr>
      <vt:lpstr>MALE REPRODUCTION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Livestock Anatomy</dc:title>
  <dc:creator>mfrere818@gmail.com</dc:creator>
  <cp:lastModifiedBy>mfrere818@gmail.com</cp:lastModifiedBy>
  <cp:revision>8</cp:revision>
  <dcterms:created xsi:type="dcterms:W3CDTF">2020-09-16T23:22:44Z</dcterms:created>
  <dcterms:modified xsi:type="dcterms:W3CDTF">2020-10-05T18:12:35Z</dcterms:modified>
</cp:coreProperties>
</file>