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273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C1A3702-AA83-40E5-A707-17CE2A232964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5B377CC-B72D-4FA5-B3DC-A0B66F71FBC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camh.com/kidscorner/whatwedo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2595025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/>
              <a:t>Play It Safe Game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3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3048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464" y="2286000"/>
            <a:ext cx="853310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Which animals are more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sensitive to high-pitched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sounds than humans?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852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810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94265" y="2967335"/>
            <a:ext cx="59554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Horses and cattle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545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4" y="5334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273" y="2967335"/>
            <a:ext cx="87254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 animals flight zone is?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102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2286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11077" y="2967335"/>
            <a:ext cx="51218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It’s safety zone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50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9259" y="228600"/>
            <a:ext cx="3185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7886" y="2667000"/>
            <a:ext cx="764824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does an animals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size of flight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zon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 depend on?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43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048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90307" y="2967335"/>
            <a:ext cx="67633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Degree of tameness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342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762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0178" y="2967335"/>
            <a:ext cx="776366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is the safest way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move cattle?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10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4572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06269" y="2972014"/>
            <a:ext cx="25314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Quietly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96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304800"/>
            <a:ext cx="3185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1544" y="2298680"/>
            <a:ext cx="918713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long does it take after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cow has become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agitated for it’s heart rate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return to normal?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163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810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71480" y="2967335"/>
            <a:ext cx="3801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 minutes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07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3991" y="2967335"/>
            <a:ext cx="79560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Zoonotic Diseases are?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77698" y="8382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798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5334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9417" y="2967335"/>
            <a:ext cx="772519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 an animal to move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forward, the handler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must be?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82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810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5098" y="2967335"/>
            <a:ext cx="54938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Behind the </a:t>
            </a:r>
          </a:p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point of balance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035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3810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48018" y="2967335"/>
            <a:ext cx="664797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# 1 mistake when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handling livestock?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806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1524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4400" y="2967335"/>
            <a:ext cx="49552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Crowded pens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809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3810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1010" y="2967335"/>
            <a:ext cx="73019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long should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training sessions be?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0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2286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75574" y="2895600"/>
            <a:ext cx="19928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Short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119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5334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3930" y="2967335"/>
            <a:ext cx="84561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must never do this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when an animal escapes.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598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810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7594" y="2967335"/>
            <a:ext cx="4108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Chase them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74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9259" y="304800"/>
            <a:ext cx="3185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5197" y="2967335"/>
            <a:ext cx="717363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should never do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this when an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animal is in a chute.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137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2286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3926" y="2967335"/>
            <a:ext cx="84561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Leave animal unattended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502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9481" y="2967335"/>
            <a:ext cx="722505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Diseases that can be </a:t>
            </a:r>
          </a:p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transmitted between </a:t>
            </a:r>
          </a:p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animals and people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17292" y="6858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734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3048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410" y="2967335"/>
            <a:ext cx="837921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Deadly virus that affects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nervous system and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transmitted by saliva.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06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048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44742" y="2967335"/>
            <a:ext cx="2454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Rabies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58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3810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0108" y="2967335"/>
            <a:ext cx="826380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Disease spread through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bite of infected tick.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650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810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4202" y="2967335"/>
            <a:ext cx="4775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Lyme Disease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36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6227" y="2967335"/>
            <a:ext cx="75715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Transmitted to people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 unprocessed milk.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225" y="3810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378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810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13771" y="2967335"/>
            <a:ext cx="3916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Brucellosis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542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4572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453" y="2967335"/>
            <a:ext cx="8533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Caused by tiny parasites.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232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2286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52118" y="2967335"/>
            <a:ext cx="38397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Trichinosis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432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7058" y="2967335"/>
            <a:ext cx="71098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Transmitted through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contaminated food.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9259" y="228600"/>
            <a:ext cx="3185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970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048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52244" y="2967335"/>
            <a:ext cx="38395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Salmonella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805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6096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8416" y="2895600"/>
            <a:ext cx="8148384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do people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become infected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with zoonotic diseases?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343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3048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9480" y="2967335"/>
            <a:ext cx="72250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Type of restraint that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uses body or devices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23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810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63434" y="2967335"/>
            <a:ext cx="6417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Manual or physical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31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9259" y="228600"/>
            <a:ext cx="3185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0892" y="2146280"/>
            <a:ext cx="7302255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Restraint effect that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results in a fear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of medical treatment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 veterinary hospital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939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048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108" y="2967335"/>
            <a:ext cx="4839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Psychological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216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3810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03170" y="2967335"/>
            <a:ext cx="673767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fractious cat may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 restrained in?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398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048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8642" y="2967335"/>
            <a:ext cx="76867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Heavy towel or cat bag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00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5100" y="2967335"/>
            <a:ext cx="54938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Easiest way to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restrain a sheep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9259" y="152400"/>
            <a:ext cx="31854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35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4572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98630" y="2967335"/>
            <a:ext cx="21467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Halter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427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3048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915" y="2967335"/>
            <a:ext cx="911018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is used as a portable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wall to move pigs?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497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2286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56065" y="2967335"/>
            <a:ext cx="4031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Hog boards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442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5334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71072" y="2967335"/>
            <a:ext cx="68018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Indirectly or directly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737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2" y="2286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7051" y="2967335"/>
            <a:ext cx="81099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How do you make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animal situations safer?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767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048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4068" y="2967335"/>
            <a:ext cx="745588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Follow all precautions</a:t>
            </a:r>
          </a:p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and be aware of </a:t>
            </a:r>
          </a:p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where the animal </a:t>
            </a:r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890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819401"/>
            <a:ext cx="861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hlinkClick r:id="rId2"/>
              </a:rPr>
              <a:t>http://www.nycamh.com/kidscorner/whatwedo/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6148" y="1371600"/>
            <a:ext cx="90717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Activity Idea adapted from: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122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4572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6562" y="2967335"/>
            <a:ext cx="607089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What tends to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upset beef cattle?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442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3810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7183" y="2967335"/>
            <a:ext cx="71096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Loud, sudden noises</a:t>
            </a:r>
          </a:p>
        </p:txBody>
      </p:sp>
    </p:spTree>
    <p:extLst>
      <p:ext uri="{BB962C8B-B14F-4D97-AF65-F5344CB8AC3E}">
        <p14:creationId xmlns:p14="http://schemas.microsoft.com/office/powerpoint/2010/main" val="181718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3843" y="381000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24968" y="2967335"/>
            <a:ext cx="649408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Why do all grazing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animals have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wide angle vision?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803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3910" y="4572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Answer: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2472" y="2967335"/>
            <a:ext cx="787908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Because their eyes are </a:t>
            </a:r>
          </a:p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located on the </a:t>
            </a:r>
          </a:p>
          <a:p>
            <a:pPr algn="ctr"/>
            <a:r>
              <a:rPr lang="en-US" sz="5400" b="1" cap="none" spc="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sides of their heads.</a:t>
            </a:r>
            <a:endParaRPr lang="en-US" sz="5400" b="1" cap="none" spc="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695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55</TotalTime>
  <Words>418</Words>
  <Application>Microsoft Office PowerPoint</Application>
  <PresentationFormat>On-screen Show (4:3)</PresentationFormat>
  <Paragraphs>143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Perspective</vt:lpstr>
      <vt:lpstr>Play It Safe Game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Veterinary Medicine - Texas A&amp;M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It Safe Game</dc:title>
  <dc:creator>Ljlab</dc:creator>
  <cp:lastModifiedBy>Whitaker, Torri</cp:lastModifiedBy>
  <cp:revision>28</cp:revision>
  <dcterms:created xsi:type="dcterms:W3CDTF">2012-03-01T18:03:42Z</dcterms:created>
  <dcterms:modified xsi:type="dcterms:W3CDTF">2012-04-16T15:27:45Z</dcterms:modified>
</cp:coreProperties>
</file>